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2.xml" ContentType="application/vnd.openxmlformats-officedocument.presentationml.notesSlide+xml"/>
  <Override PartName="/ppt/media/image8.jpeg" ContentType="image/jpeg"/>
  <Override PartName="/ppt/notesSlides/notesSlide3.xml" ContentType="application/vnd.openxmlformats-officedocument.presentationml.notesSlide+xml"/>
  <Override PartName="/ppt/media/image9.jpeg" ContentType="image/jpeg"/>
  <Override PartName="/ppt/media/image10.jpeg" ContentType="image/jpeg"/>
  <Override PartName="/ppt/notesSlides/notesSlide4.xml" ContentType="application/vnd.openxmlformats-officedocument.presentationml.notesSlide+xml"/>
  <Override PartName="/ppt/media/image1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7.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4.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notesSlides/notesSlide19.xml" ContentType="application/vnd.openxmlformats-officedocument.presentationml.notesSlide+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notesSlides/notesSlide20.xml" ContentType="application/vnd.openxmlformats-officedocument.presentationml.notesSlide+xml"/>
  <Override PartName="/ppt/media/image35.jpeg" ContentType="image/jpeg"/>
  <Override PartName="/ppt/media/image36.jpeg" ContentType="image/jpeg"/>
  <Override PartName="/ppt/notesSlides/notesSlide21.xml" ContentType="application/vnd.openxmlformats-officedocument.presentationml.notesSlide+xml"/>
  <Override PartName="/ppt/media/image37.jpeg" ContentType="image/jpeg"/>
  <Override PartName="/ppt/media/image38.jpeg" ContentType="image/jpeg"/>
  <Override PartName="/ppt/media/image39.jpeg" ContentType="image/jpeg"/>
  <Override PartName="/ppt/media/image40.jpeg" ContentType="image/jpeg"/>
  <Override PartName="/ppt/notesSlides/notesSlide22.xml" ContentType="application/vnd.openxmlformats-officedocument.presentationml.notesSlide+xml"/>
  <Override PartName="/ppt/media/image41.jpeg" ContentType="image/jpeg"/>
  <Override PartName="/ppt/media/image42.jpeg" ContentType="image/jpeg"/>
  <Override PartName="/ppt/notesSlides/notesSlide23.xml" ContentType="application/vnd.openxmlformats-officedocument.presentationml.notesSlide+xml"/>
  <Override PartName="/ppt/media/image43.jpeg" ContentType="image/jpeg"/>
  <Override PartName="/ppt/media/image44.jpeg" ContentType="image/jpeg"/>
  <Override PartName="/ppt/notesSlides/notesSlide24.xml" ContentType="application/vnd.openxmlformats-officedocument.presentationml.notesSlide+xml"/>
  <Override PartName="/ppt/media/image45.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53.jpeg" ContentType="image/jpeg"/>
  <Override PartName="/ppt/media/image54.jpeg" ContentType="image/jpeg"/>
  <Override PartName="/ppt/media/image55.jpeg" ContentType="image/jpeg"/>
  <Override PartName="/ppt/notesSlides/notesSlide31.xml" ContentType="application/vnd.openxmlformats-officedocument.presentationml.notesSlide+xml"/>
  <Override PartName="/ppt/media/image56.jpeg" ContentType="image/jpeg"/>
  <Override PartName="/ppt/media/image57.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notesSlides/notesSlide37.xml" ContentType="application/vnd.openxmlformats-officedocument.presentationml.notesSlide+xml"/>
  <Override PartName="/ppt/media/image63.jpeg" ContentType="image/jpeg"/>
  <Override PartName="/ppt/media/image64.jpeg" ContentType="image/jpeg"/>
  <Override PartName="/ppt/media/image65.jpeg" ContentType="image/jpeg"/>
  <Override PartName="/ppt/notesSlides/notesSlide38.xml" ContentType="application/vnd.openxmlformats-officedocument.presentationml.notesSlide+xml"/>
  <Override PartName="/ppt/media/image66.jpeg" ContentType="image/jpeg"/>
  <Override PartName="/ppt/media/image67.jpeg" ContentType="image/jpeg"/>
  <Override PartName="/ppt/media/image68.jpeg" ContentType="image/jpeg"/>
  <Override PartName="/ppt/media/image69.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70.jpeg" ContentType="image/jpeg"/>
  <Override PartName="/ppt/notesSlides/notesSlide41.xml" ContentType="application/vnd.openxmlformats-officedocument.presentationml.notesSlide+xml"/>
  <Override PartName="/ppt/media/image71.jpeg" ContentType="image/jpeg"/>
  <Override PartName="/ppt/media/image72.jpeg" ContentType="image/jpeg"/>
  <Override PartName="/ppt/media/image73.jpe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74.jpeg" ContentType="image/jpeg"/>
  <Override PartName="/ppt/notesSlides/notesSlide44.xml" ContentType="application/vnd.openxmlformats-officedocument.presentationml.notesSlide+xml"/>
  <Override PartName="/ppt/media/image75.jpeg" ContentType="image/jpeg"/>
  <Override PartName="/ppt/media/image76.jpeg" ContentType="image/jpeg"/>
  <Override PartName="/ppt/media/image77.jpe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78.jpe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7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s://en.wikipedia.org/wiki/Fern#/media/File:Sa-fern.jpg" TargetMode="External"/><Relationship Id="rId4" Type="http://schemas.openxmlformats.org/officeDocument/2006/relationships/hyperlink" Target="fromhttps://sco.wikipedia.org/wiki/Gymnosperm#/media/File:Forest_in_Yatsugatake_11.jpg" TargetMode="External"/><Relationship Id="rId5" Type="http://schemas.openxmlformats.org/officeDocument/2006/relationships/hyperlink" Target="https://upload.wikimedia.org/wikipedia/commons/3/33/Moss_Gametophytes_Sporophytes.JPG" TargetMode="External"/><Relationship Id="rId6" Type="http://schemas.openxmlformats.org/officeDocument/2006/relationships/hyperlink" Target="https://commons.wikimedia.org/wiki/File:Tulips_On_Park_Ave.JPG" TargetMode="External"/><Relationship Id="rId7" Type="http://schemas.openxmlformats.org/officeDocument/2006/relationships/hyperlink" Target="https://commons.wikimedia.org/wiki/File:Fall-orange-maple-tree_-_West_Virginia_-_ForestWander.jpg"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s://commons.wikimedia.org/wiki/File:Alnus_viridis_crispa_leaves.jpg" TargetMode="External"/><Relationship Id="rId4" Type="http://schemas.openxmlformats.org/officeDocument/2006/relationships/hyperlink" Target="https://commons.wikimedia.org/wiki/File:Atlas_Cedar_Cedrus_atlantica_%27Glauca%27_Needles_3008px.JPG" TargetMode="External"/><Relationship Id="rId5" Type="http://schemas.openxmlformats.org/officeDocument/2006/relationships/hyperlink" Target="https://commons.wikimedia.org/wiki/File:Acer_rubrum_young_leaves.jpg" TargetMode="Externa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https://commons.wikimedia.org/wiki/Atlas_of_the_world#/media/File:Whole_world_-_land_and_oceans_12000.jpg"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s://commons.wikimedia.org/wiki/File:Blue_Bird_(7414410526).jpg" TargetMode="External"/><Relationship Id="rId4" Type="http://schemas.openxmlformats.org/officeDocument/2006/relationships/hyperlink" Target="https://en.wikipedia.org/wiki/White-tailed_deer#/media/File:Fawn-in-grass.jpg" TargetMode="External"/><Relationship Id="rId5" Type="http://schemas.openxmlformats.org/officeDocument/2006/relationships/hyperlink" Target="https://commons.wikimedia.org/wiki/File:Starfish_at_low_tide_on_Sanibel_Island_(8298677162).jpg" TargetMode="External"/><Relationship Id="rId6" Type="http://schemas.openxmlformats.org/officeDocument/2006/relationships/hyperlink" Target="https://en.wikipedia.org/wiki/Monarch_butterfly#/media/File:Monarch_In_May.jpg" TargetMode="External"/><Relationship Id="rId7" Type="http://schemas.openxmlformats.org/officeDocument/2006/relationships/hyperlink" Target="https://en.wikipedia.org/wiki/Zebra_spider#/media/File:Kaldari_Salticus_scenicus_female_01.jpg" TargetMode="External"/><Relationship Id="rId8" Type="http://schemas.openxmlformats.org/officeDocument/2006/relationships/hyperlink" Target="https://commons.wikimedia.org/wiki/File:Fish_"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fromhttps://en.wikipedia.org/wiki/South_China_tiger#/media/File:2012_Suedchinesischer_Tiger.JPG" TargetMode="External"/><Relationship Id="rId4" Type="http://schemas.openxmlformats.org/officeDocument/2006/relationships/hyperlink" Target="https://en.wikipedia.org/wiki/White-tailed_deer#/media/File:Fawn-in-grass.jpg" TargetMode="External"/><Relationship Id="rId5" Type="http://schemas.openxmlformats.org/officeDocument/2006/relationships/hyperlink" Target="https://en.wikipedia.org/wiki/Polar_bear#/media/File:Polar_Bear_AdF.jpg"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commons.wikimedia.org/wiki/Atlas_of_the_world#/media/File:Whole_world_-_land_and_oceans_12000.jpg"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en.wikipedia.org/wiki/Manta_ray#/media/File:Manta_ray_from_Yap.jpg" TargetMode="External"/><Relationship Id="rId4" Type="http://schemas.openxmlformats.org/officeDocument/2006/relationships/hyperlink" Target="https://commons.wikimedia.org/wiki/File:Fish_"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s://en.wikipedia.org/wiki/Saltwater_crocodile#/media/File:SaltwaterCrocodile(%27Maximo%27).jpg"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commons.wikimedia.org/wiki/File:Bald_Eagle_Alaska_(10).jpg" TargetMode="External"/><Relationship Id="rId4" Type="http://schemas.openxmlformats.org/officeDocument/2006/relationships/hyperlink" Target="https://commons.wikimedia.org/wiki/File:Blue_Bird_(7414410526).jpg" TargetMode="Externa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commons.wikimedia.org/wiki/File:Lithobates_sylvaticus_(Woodfrog).jpg" TargetMode="Externa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s://commons.wikimedia.org/wiki/File:RedEaredSlider05.jpg" TargetMode="External"/><Relationship Id="rId4" Type="http://schemas.openxmlformats.org/officeDocument/2006/relationships/hyperlink" Target="https://commons.wikimedia.org/wiki/File:Lithobates_sylvaticus_(Woodfrog).jpg" TargetMode="External"/><Relationship Id="rId5" Type="http://schemas.openxmlformats.org/officeDocument/2006/relationships/hyperlink" Target="https://commons.wikimedia.org/wiki/File:Blue_Bird_(7414410526).jpg" TargetMode="External"/><Relationship Id="rId6" Type="http://schemas.openxmlformats.org/officeDocument/2006/relationships/hyperlink" Target="https://en.wikipedia.org/wiki/Tiger_shark#/media/File:Tigershark3.jpg"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 Id="rId3" Type="http://schemas.openxmlformats.org/officeDocument/2006/relationships/hyperlink" Target="https://commons.wikimedia.org/wiki/File:RedEaredSlider05.jpg" TargetMode="External"/><Relationship Id="rId4" Type="http://schemas.openxmlformats.org/officeDocument/2006/relationships/hyperlink" Target="https://commons.wikimedia.org/wiki/File:Lithobates_sylvaticus_(Woodfrog).jpg" TargetMode="External"/><Relationship Id="rId5" Type="http://schemas.openxmlformats.org/officeDocument/2006/relationships/hyperlink" Target="https://en.wikipedia.org/wiki/Tiger_shark#/media/File:Tigershark3.jpg" TargetMode="External"/><Relationship Id="rId6" Type="http://schemas.openxmlformats.org/officeDocument/2006/relationships/hyperlink" Target="https://commons.wikimedia.org/wiki/File:Blue_Bird_(7414410526).jpg"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s://commons.wikimedia.org/wiki/File:Starfish_at_low_tide_on_Sanibel_Island_(8298677162).jpg" TargetMode="External"/><Relationship Id="rId4" Type="http://schemas.openxmlformats.org/officeDocument/2006/relationships/hyperlink" Target="https://commons.wikimedia.org/wiki/File:Australian_spotted_jellyfish_(Phyllorhiza_punctata)_-_Acquario_di_Genova_-_Italy_-_15_April_2012.jpg" TargetMode="External"/><Relationship Id="rId5" Type="http://schemas.openxmlformats.org/officeDocument/2006/relationships/hyperlink" Target="https://upload.wikimedia.org/wikipedia/commons/thumb/c/c4/Anthidium_February_2008-1.jpg/1280px-Anthidium_February_2008-1.jpg" TargetMode="External"/><Relationship Id="rId6" Type="http://schemas.openxmlformats.org/officeDocument/2006/relationships/hyperlink" Target="https://commons.wikimedia.org/wiki/File:Octopus_at_Kelly_Tarlton%27s.jpg" TargetMode="External"/><Relationship Id="rId7" Type="http://schemas.openxmlformats.org/officeDocument/2006/relationships/hyperlink" Target="https://en.wikipedia.org/wiki/Zebra_spider#/media/File:Kaldari_Salticus_scenicus_female_01.jpg" TargetMode="External"/><Relationship Id="rId8" Type="http://schemas.openxmlformats.org/officeDocument/2006/relationships/hyperlink" Target="https://en.wikipedia.org/wiki/Sponge#/media/File:Spongilla_lacustris.jpg" TargetMode="External"/><Relationship Id="rId9" Type="http://schemas.openxmlformats.org/officeDocument/2006/relationships/hyperlink" Target="https://en.wikipedia.org/wiki/Flatworm#/media/File:Pseudoceros_dimidiatus.jpg"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s://commons.wikimedia.org/wiki/File:Blue_Bird_(7414410526).jpg" TargetMode="External"/><Relationship Id="rId4" Type="http://schemas.openxmlformats.org/officeDocument/2006/relationships/hyperlink" Target="https://upload.wikimedia.org/wikipedia/commons/thumb/c/c4/Anthidium_February_2008-1.jpg/1280px-Anthidium_February_2008-1.jpg" TargetMode="External"/><Relationship Id="rId5" Type="http://schemas.openxmlformats.org/officeDocument/2006/relationships/hyperlink" Target="https://commons.wikimedia.org/wiki/File:Schimpanse_Zoo_Leipzig.jpg" TargetMode="External"/><Relationship Id="rId6" Type="http://schemas.openxmlformats.org/officeDocument/2006/relationships/hyperlink" Target="https://commons.wikimedia.org/wiki/File:Fish_" TargetMode="Externa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 Id="rId3" Type="http://schemas.openxmlformats.org/officeDocument/2006/relationships/hyperlink" Target="https://commons.wikimedia.org/wiki/File:Bald_Eagle_Alaska_(10).jpg" TargetMode="External"/><Relationship Id="rId4" Type="http://schemas.openxmlformats.org/officeDocument/2006/relationships/hyperlink" Target="https://en.wikipedia.org/wiki/Tiger_shark#/media/File:Tigershark3.jpg" TargetMode="External"/><Relationship Id="rId5" Type="http://schemas.openxmlformats.org/officeDocument/2006/relationships/hyperlink" Target="fromhttps://en.wikipedia.org/wiki/South_China_tiger#/media/File:2012_Suedchinesischer_Tiger.JPG" TargetMode="External"/><Relationship Id="rId6" Type="http://schemas.openxmlformats.org/officeDocument/2006/relationships/hyperlink" Target="https://en.wikipedia.org/wiki/Saltwater_crocodile#/media/File:SaltwaterCrocodile(%27Maximo%27).jpg"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 Id="rId3" Type="http://schemas.openxmlformats.org/officeDocument/2006/relationships/hyperlink" Target="https://en.wikipedia.org/wiki/Reptile#/media/File:Lacertae_skin.jpg" TargetMode="Externa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 Id="rId3" Type="http://schemas.openxmlformats.org/officeDocument/2006/relationships/hyperlink" Target="https://pixabay.com/en/claws-bird-falcon-nature-predator-197049/" TargetMode="External"/><Relationship Id="rId4" Type="http://schemas.openxmlformats.org/officeDocument/2006/relationships/hyperlink" Target="https://commons.wikimedia.org/wiki/File:Dorsal_fin_01.jpg" TargetMode="Externa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 Id="rId3" Type="http://schemas.openxmlformats.org/officeDocument/2006/relationships/hyperlink" Target="https://commons.wikimedia.org/wiki/File:H._albicilla_wing.png" TargetMode="Externa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hyperlink" Target="https://pixabay.com/en/claws-bird-falcon-nature-predator-197049/" TargetMode="Externa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 Id="rId3" Type="http://schemas.openxmlformats.org/officeDocument/2006/relationships/hyperlink" Target="https://commons.wikimedia.org/wiki/File:Opossum_fur.jpg"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s://commons.wikimedia.org/wiki/File:Tulips_On_Park_Ave.JPG" TargetMode="External"/><Relationship Id="rId4" Type="http://schemas.openxmlformats.org/officeDocument/2006/relationships/hyperlink" Target="fromhttps://sco.wikipedia.org/wiki/Gymnosperm#/media/File:Forest_in_Yatsugatake_11.jpg" TargetMode="Externa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s://commons.wikimedia.org/wiki/File:Granny_Smith_Apples.jpg" TargetMode="Externa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 Id="rId3" Type="http://schemas.openxmlformats.org/officeDocument/2006/relationships/hyperlink" Target="https://commons.wikimedia.org/wiki/File:Pinus_edulis_Grand_Canyon,_South_Rim.jpg" TargetMode="Externa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 Id="rId3" Type="http://schemas.openxmlformats.org/officeDocument/2006/relationships/hyperlink" Target="https://commons.wikimedia.org/wiki/File:Green_pea_pod_8872.jpg" TargetMode="External"/><Relationship Id="rId4" Type="http://schemas.openxmlformats.org/officeDocument/2006/relationships/hyperlink" Target="https://commons.wikimedia.org/wiki/File:Granny_Smith_Apples.jpg" TargetMode="External"/><Relationship Id="rId5" Type="http://schemas.openxmlformats.org/officeDocument/2006/relationships/hyperlink" Target="https://commons.wikimedia.org/wiki/File:Pinus_edulis_cone_with_seeds_2005-10-15.jpg" TargetMode="Externa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 Id="rId3" Type="http://schemas.openxmlformats.org/officeDocument/2006/relationships/hyperlink" Target="https://commons.wikimedia.org/wiki/File:Striga_root_connections.jpg" TargetMode="External"/><Relationship Id="rId4" Type="http://schemas.openxmlformats.org/officeDocument/2006/relationships/hyperlink" Target="https://commons.wikimedia.org/wiki/File:Green_pea_pod_8872.jpg"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 Id="rId3" Type="http://schemas.openxmlformats.org/officeDocument/2006/relationships/hyperlink" Target="https://commons.wikimedia.org/wiki/File:Alnus_viridis_crispa_leaves.jpg" TargetMode="External"/><Relationship Id="rId4" Type="http://schemas.openxmlformats.org/officeDocument/2006/relationships/hyperlink" Target="https://commons.wikimedia.org/wiki/File:Malus_trilobata_leaves_01_by_Line1.jpg" TargetMode="External"/><Relationship Id="rId5" Type="http://schemas.openxmlformats.org/officeDocument/2006/relationships/hyperlink" Target="https://commons.wikimedia.org/wiki/File:Catalpa_bignonioides%27s_leaf_in_Korea.JPG"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s://commons.wikimedia.org/wiki/File:Lone_Pine_leaves_2.jpg" TargetMode="External"/><Relationship Id="rId4" Type="http://schemas.openxmlformats.org/officeDocument/2006/relationships/hyperlink" Target="https://commons.wikimedia.org/wiki/File:Calocedrus_decurrens_foliage_PAN_2.JPG" TargetMode="External"/><Relationship Id="rId5" Type="http://schemas.openxmlformats.org/officeDocument/2006/relationships/hyperlink" Target="https://commons.wikimedia.org/wiki/File:Starr_080117-2025_Juniperus_chinensis.jpg" TargetMode="External"/><Relationship Id="rId6" Type="http://schemas.openxmlformats.org/officeDocument/2006/relationships/hyperlink" Target="https://commons.wikimedia.org/wiki/File:Atlas_Cedar_Cedrus_atlantica_%27Glauca%27_Needles_3008px.JPG"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lnSpc>
                <a:spcPct val="90000"/>
              </a:lnSpc>
              <a:defRPr b="1"/>
            </a:pPr>
            <a:r>
              <a:t>Teacher’s Notes</a:t>
            </a:r>
          </a:p>
          <a:p>
            <a:pPr>
              <a:lnSpc>
                <a:spcPct val="90000"/>
              </a:lnSpc>
            </a:pPr>
            <a:r>
              <a:t>Begin the lesson by introducing the GAP Unit to the class.  This GAP Unit focuses plants and animals, structures and functions of plants, classification of animals, and life cycles of plants and animals. The questions below may be used as a way to introduce the topic to the students.  </a:t>
            </a:r>
            <a:endParaRPr sz="1400"/>
          </a:p>
          <a:p>
            <a:pPr>
              <a:lnSpc>
                <a:spcPct val="90000"/>
              </a:lnSpc>
              <a:defRPr b="1" sz="1400"/>
            </a:pPr>
          </a:p>
          <a:p>
            <a:pPr>
              <a:lnSpc>
                <a:spcPct val="90000"/>
              </a:lnSpc>
              <a:defRPr b="1"/>
            </a:pPr>
            <a:r>
              <a:t>Look at the pictures.  These are all pictures of plants. The pictures show a fern (upper left), tulips (lower left), pine tree (center), moss (upper right), and maple tree (lower right). </a:t>
            </a:r>
            <a:endParaRPr sz="1400"/>
          </a:p>
          <a:p>
            <a:pPr>
              <a:lnSpc>
                <a:spcPct val="90000"/>
              </a:lnSpc>
              <a:defRPr sz="1400"/>
            </a:pPr>
          </a:p>
          <a:p>
            <a:pPr>
              <a:lnSpc>
                <a:spcPct val="90000"/>
              </a:lnSpc>
              <a:defRPr b="1"/>
            </a:pPr>
            <a:r>
              <a:t>Do the plants all look the same? What do you think they have in common? </a:t>
            </a:r>
            <a:r>
              <a:rPr b="0" i="1"/>
              <a:t>Student answers will vary. </a:t>
            </a:r>
            <a:endParaRPr sz="1400"/>
          </a:p>
          <a:p>
            <a:pPr>
              <a:lnSpc>
                <a:spcPct val="90000"/>
              </a:lnSpc>
              <a:defRPr sz="1400"/>
            </a:pPr>
          </a:p>
          <a:p>
            <a:pPr>
              <a:lnSpc>
                <a:spcPct val="90000"/>
              </a:lnSpc>
              <a:defRPr b="1"/>
            </a:pPr>
            <a:r>
              <a:t>How are the plants different? </a:t>
            </a:r>
            <a:r>
              <a:rPr b="0" i="1"/>
              <a:t>Student answers will vary. </a:t>
            </a:r>
            <a:endParaRPr sz="1400"/>
          </a:p>
          <a:p>
            <a:pPr>
              <a:lnSpc>
                <a:spcPct val="90000"/>
              </a:lnSpc>
            </a:pPr>
            <a:r>
              <a:t> </a:t>
            </a:r>
            <a:endParaRPr sz="1400"/>
          </a:p>
          <a:p>
            <a:pPr>
              <a:lnSpc>
                <a:spcPct val="90000"/>
              </a:lnSpc>
            </a:pPr>
            <a:r>
              <a:t>Allow students time to discuss the similarities and differences of the plants.  This should be an open discussion providing time for students to express their opinions. They will have an opportunity later in the unit to come to more firm conclusions about structures such as stems, roots and leaves. </a:t>
            </a:r>
          </a:p>
          <a:p>
            <a:pPr>
              <a:lnSpc>
                <a:spcPct val="90000"/>
              </a:lnSpc>
            </a:pPr>
          </a:p>
          <a:p>
            <a:pPr>
              <a:lnSpc>
                <a:spcPct val="90000"/>
              </a:lnSpc>
            </a:pPr>
            <a:r>
              <a:t>Image Credits:</a:t>
            </a:r>
          </a:p>
          <a:p>
            <a:pPr>
              <a:lnSpc>
                <a:spcPct val="90000"/>
              </a:lnSpc>
            </a:pPr>
          </a:p>
          <a:p>
            <a:pPr>
              <a:defRPr i="1"/>
            </a:pPr>
            <a:r>
              <a:t>Ferns at Muir Woods, California, Retrieved September 30, 2016, Retrieved from </a:t>
            </a:r>
            <a:r>
              <a:rPr u="sng">
                <a:solidFill>
                  <a:srgbClr val="0000FF"/>
                </a:solidFill>
                <a:uFill>
                  <a:solidFill>
                    <a:srgbClr val="0000FF"/>
                  </a:solidFill>
                </a:uFill>
                <a:hlinkClick r:id="rId3" invalidUrl="" action="" tgtFrame="" tooltip="" history="1" highlightClick="0" endSnd="0"/>
              </a:rPr>
              <a:t>https://en.wikipedia.org/wiki/Fern#/media/File:Sa-fern.jpg</a:t>
            </a:r>
          </a:p>
          <a:p>
            <a:pPr>
              <a:defRPr i="1"/>
            </a:pPr>
            <a:r>
              <a:t>The conifer forest in Yatsugatake, Honshu, Japan, dominated by Abies mariesii. Retrieved September 30, 2016, Retrieved </a:t>
            </a:r>
            <a:r>
              <a:rPr u="sng">
                <a:solidFill>
                  <a:srgbClr val="0000FF"/>
                </a:solidFill>
                <a:uFill>
                  <a:solidFill>
                    <a:srgbClr val="0000FF"/>
                  </a:solidFill>
                </a:uFill>
                <a:hlinkClick r:id="rId4" invalidUrl="" action="" tgtFrame="" tooltip="" history="1" highlightClick="0" endSnd="0"/>
              </a:rPr>
              <a:t>fromhttps://sco.wikipedia.org/wiki/Gymnosperm#/media/File:Forest_in_Yatsugatake_11.jpg</a:t>
            </a:r>
          </a:p>
          <a:p>
            <a:pPr>
              <a:defRPr i="1"/>
            </a:pPr>
            <a:r>
              <a:t>A bit of moss, showing both the gametophyte and sporophyte forms. Retrieved September 30, 2016, Retrieved from </a:t>
            </a:r>
            <a:r>
              <a:rPr u="sng">
                <a:solidFill>
                  <a:srgbClr val="0000FF"/>
                </a:solidFill>
                <a:uFill>
                  <a:solidFill>
                    <a:srgbClr val="0000FF"/>
                  </a:solidFill>
                </a:uFill>
                <a:hlinkClick r:id="rId5" invalidUrl="" action="" tgtFrame="" tooltip="" history="1" highlightClick="0" endSnd="0"/>
              </a:rPr>
              <a:t>https://upload.wikimedia.org/wikipedia/commons/3/33/Moss_Gametophytes_Sporophytes.JPG</a:t>
            </a:r>
          </a:p>
          <a:p>
            <a:pPr>
              <a:defRPr i="1"/>
            </a:pPr>
            <a:r>
              <a:t>Tulips on Park Avenue, NYC, September 30, 2016, Retrieved from </a:t>
            </a:r>
            <a:r>
              <a:rPr u="sng">
                <a:solidFill>
                  <a:srgbClr val="0000FF"/>
                </a:solidFill>
                <a:uFill>
                  <a:solidFill>
                    <a:srgbClr val="0000FF"/>
                  </a:solidFill>
                </a:uFill>
                <a:hlinkClick r:id="rId6" invalidUrl="" action="" tgtFrame="" tooltip="" history="1" highlightClick="0" endSnd="0"/>
              </a:rPr>
              <a:t>https://commons.wikimedia.org/wiki/File:Tulips_On_Park_Ave.JPG</a:t>
            </a:r>
          </a:p>
          <a:p>
            <a:pPr>
              <a:defRPr i="1"/>
            </a:pPr>
            <a:r>
              <a:t>Fall Sugar Maple Acer saccharum tree, Retrieved September 30, 2016, Retrieved from </a:t>
            </a:r>
            <a:r>
              <a:rPr u="sng">
                <a:solidFill>
                  <a:srgbClr val="0000FF"/>
                </a:solidFill>
                <a:uFill>
                  <a:solidFill>
                    <a:srgbClr val="0000FF"/>
                  </a:solidFill>
                </a:uFill>
                <a:hlinkClick r:id="rId7" invalidUrl="" action="" tgtFrame="" tooltip="" history="1" highlightClick="0" endSnd="0"/>
              </a:rPr>
              <a:t>https://commons.wikimedia.org/wiki/File:Fall-orange-maple-tree_-_West_Virginia_-_ForestWander.jpg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defRPr b="1"/>
            </a:pPr>
            <a:r>
              <a:t>Teacher’s Notes</a:t>
            </a:r>
          </a:p>
          <a:p>
            <a:pPr/>
          </a:p>
          <a:p>
            <a:pPr/>
            <a:r>
              <a:t>Explain that you will say a function of a part of a dandelion. The students are to move the part of their “model dandelion” that performs the function. </a:t>
            </a:r>
          </a:p>
          <a:p>
            <a:pPr/>
          </a:p>
          <a:p>
            <a:pPr/>
            <a:r>
              <a:t>Image Credits:</a:t>
            </a:r>
          </a:p>
          <a:p>
            <a:pPr/>
          </a:p>
          <a:p>
            <a:pPr/>
            <a:r>
              <a:t>Dr. Jurasinski, own work, LabLearner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defRPr b="1"/>
            </a:pPr>
            <a:r>
              <a:t>Teacher’s Notes</a:t>
            </a:r>
          </a:p>
          <a:p>
            <a:pPr/>
          </a:p>
          <a:p>
            <a:pPr/>
            <a:r>
              <a:t>Follow the same type of directions for the role play and the correspondence of the structures to the functions of the tree. Use this slide and the next for the second part of the role play. </a:t>
            </a:r>
          </a:p>
          <a:p>
            <a:pPr/>
            <a:r>
              <a:t> </a:t>
            </a:r>
          </a:p>
          <a:p>
            <a:pPr/>
            <a:r>
              <a:t>Pretend to be a tree.  You should:</a:t>
            </a:r>
          </a:p>
          <a:p>
            <a:pPr/>
            <a:r>
              <a:t> </a:t>
            </a:r>
          </a:p>
          <a:p>
            <a:pPr/>
            <a:r>
              <a:t>Stand straight (Body models trunk/stem of tree)</a:t>
            </a:r>
          </a:p>
          <a:p>
            <a:pPr/>
            <a:r>
              <a:t> </a:t>
            </a:r>
          </a:p>
          <a:p>
            <a:pPr/>
            <a:r>
              <a:t>Hold hands out with palms up and fingers together (Hands model broad leaves of tree)</a:t>
            </a:r>
          </a:p>
          <a:p>
            <a:pPr/>
            <a:r>
              <a:t> </a:t>
            </a:r>
          </a:p>
          <a:p>
            <a:pPr/>
            <a:r>
              <a:t>Stand on two feet (Two feet model fibrous roots of tree). </a:t>
            </a:r>
          </a:p>
          <a:p>
            <a:pPr/>
          </a:p>
          <a:p>
            <a:pPr>
              <a:lnSpc>
                <a:spcPct val="80000"/>
              </a:lnSpc>
              <a:spcBef>
                <a:spcPts val="300"/>
              </a:spcBef>
            </a:pPr>
            <a:r>
              <a:t>Image Credits:</a:t>
            </a:r>
          </a:p>
          <a:p>
            <a:pPr>
              <a:lnSpc>
                <a:spcPct val="80000"/>
              </a:lnSpc>
              <a:spcBef>
                <a:spcPts val="300"/>
              </a:spcBef>
            </a:pPr>
          </a:p>
          <a:p>
            <a:pPr>
              <a:lnSpc>
                <a:spcPct val="80000"/>
              </a:lnSpc>
              <a:spcBef>
                <a:spcPts val="300"/>
              </a:spcBef>
              <a:defRPr i="1"/>
            </a:pPr>
            <a:r>
              <a:t>Emily Verner, own work, LabLearner</a:t>
            </a:r>
          </a:p>
          <a:p>
            <a:pPr/>
            <a:r>
              <a:t> </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defRPr b="1"/>
            </a:pPr>
            <a:r>
              <a:t>Teacher’s Notes</a:t>
            </a:r>
          </a:p>
          <a:p>
            <a:pPr>
              <a:defRPr b="1"/>
            </a:pPr>
          </a:p>
          <a:p>
            <a:pPr>
              <a:defRPr b="1"/>
            </a:pPr>
            <a:r>
              <a:t>Options</a:t>
            </a:r>
          </a:p>
          <a:p>
            <a:pPr/>
            <a:r>
              <a:t>You may choose to extend the role play with students incorporating other types of plants or may ask students to give suggestions for both plants and ways in which to model the plants. You may also wish to have students work in pairs with one student suggesting a plant and the other modeling it.  Several other options are given below for extension of the role play. </a:t>
            </a:r>
          </a:p>
          <a:p>
            <a:pPr/>
            <a:r>
              <a:t> </a:t>
            </a:r>
          </a:p>
          <a:p>
            <a:pPr/>
            <a:r>
              <a:t>Model needle-like leaves by holding up one finger. </a:t>
            </a:r>
          </a:p>
          <a:p>
            <a:pPr/>
            <a:r>
              <a:t>Model bulbs by curling into a ball on the floor or kneeling on the floor. </a:t>
            </a:r>
          </a:p>
          <a:p>
            <a:pPr/>
          </a:p>
          <a:p>
            <a:pPr>
              <a:lnSpc>
                <a:spcPct val="80000"/>
              </a:lnSpc>
              <a:spcBef>
                <a:spcPts val="300"/>
              </a:spcBef>
            </a:pPr>
            <a:r>
              <a:t>Image Credits:</a:t>
            </a:r>
          </a:p>
          <a:p>
            <a:pPr>
              <a:lnSpc>
                <a:spcPct val="80000"/>
              </a:lnSpc>
              <a:spcBef>
                <a:spcPts val="300"/>
              </a:spcBef>
            </a:pPr>
          </a:p>
          <a:p>
            <a:pPr>
              <a:lnSpc>
                <a:spcPct val="80000"/>
              </a:lnSpc>
              <a:spcBef>
                <a:spcPts val="300"/>
              </a:spcBef>
              <a:defRPr i="1"/>
            </a:pPr>
            <a:r>
              <a:t>Emily Verner, own work, LabLearner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defRPr b="1"/>
            </a:pPr>
            <a:r>
              <a:t>Teacher’s Notes</a:t>
            </a:r>
          </a:p>
          <a:p>
            <a:pPr/>
          </a:p>
          <a:p>
            <a:pPr/>
            <a:r>
              <a:t>The </a:t>
            </a:r>
            <a:r>
              <a:rPr i="1"/>
              <a:t>Making and Applying Connections</a:t>
            </a:r>
            <a:r>
              <a:t> section of the GAP Unit has been provided as a way to help students rehearse and process the information learned during the Plants and Animals GAP Unit as well as to become more familiar with test-taking strategies and various types of analysis questions. </a:t>
            </a:r>
          </a:p>
          <a:p>
            <a:pPr/>
          </a:p>
          <a:p>
            <a:pPr/>
            <a:r>
              <a:t>Answers</a:t>
            </a:r>
          </a:p>
          <a:p>
            <a:pPr/>
            <a:r>
              <a:t>Question 1: A</a:t>
            </a:r>
          </a:p>
          <a:p>
            <a:pPr/>
          </a:p>
          <a:p>
            <a:pPr/>
            <a:r>
              <a:t>Image Credits:</a:t>
            </a:r>
          </a:p>
          <a:p>
            <a:pPr/>
          </a:p>
          <a:p>
            <a:pPr>
              <a:defRPr i="1"/>
            </a:pPr>
            <a:r>
              <a:t>Dr. Jurasinski, own work, LabLearner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defRPr b="1"/>
            </a:pPr>
            <a:r>
              <a:t>Teacher’s Notes</a:t>
            </a:r>
          </a:p>
          <a:p>
            <a:pPr/>
          </a:p>
          <a:p>
            <a:pPr/>
            <a:r>
              <a:t>Answers</a:t>
            </a:r>
          </a:p>
          <a:p>
            <a:pPr/>
            <a:r>
              <a:t>Question 2: C</a:t>
            </a:r>
          </a:p>
          <a:p>
            <a:pPr/>
          </a:p>
          <a:p>
            <a:pPr>
              <a:defRPr i="1"/>
            </a:pPr>
            <a:r>
              <a:t>Alnus viridis crispa leaves.jpg, Retrieved October 21, 2016, retrieved </a:t>
            </a:r>
            <a:r>
              <a:rPr u="sng">
                <a:solidFill>
                  <a:srgbClr val="0000FF"/>
                </a:solidFill>
                <a:uFill>
                  <a:solidFill>
                    <a:srgbClr val="0000FF"/>
                  </a:solidFill>
                </a:uFill>
                <a:hlinkClick r:id="rId3" invalidUrl="" action="" tgtFrame="" tooltip="" history="1" highlightClick="0" endSnd="0"/>
              </a:rPr>
              <a:t>https://commons.wikimedia.org/wiki/File:Alnus_viridis_crispa_leaves.jpg</a:t>
            </a:r>
          </a:p>
          <a:p>
            <a:pPr>
              <a:defRPr i="1"/>
            </a:pPr>
          </a:p>
          <a:p>
            <a:pPr/>
            <a:r>
              <a:t>Atlas Cedar Cedrus atlantica 'Glauca' Needles 3008px.JPG, Retrieved October 21, 2016, retrieved </a:t>
            </a:r>
            <a:r>
              <a:rPr u="sng">
                <a:solidFill>
                  <a:srgbClr val="0000FF"/>
                </a:solidFill>
                <a:uFill>
                  <a:solidFill>
                    <a:srgbClr val="0000FF"/>
                  </a:solidFill>
                </a:uFill>
                <a:hlinkClick r:id="rId4" invalidUrl="" action="" tgtFrame="" tooltip="" history="1" highlightClick="0" endSnd="0"/>
              </a:rPr>
              <a:t>https://commons.wikimedia.org/wiki/File:Atlas_Cedar_Cedrus_atlantica_%27Glauca%27_Needles_3008px.JPG</a:t>
            </a:r>
          </a:p>
          <a:p>
            <a:pPr/>
          </a:p>
          <a:p>
            <a:pPr>
              <a:defRPr i="1"/>
            </a:pPr>
            <a:r>
              <a:t>Acer rubrum young leaves.jpg, Retrieved October 21, 2016, retrieved </a:t>
            </a:r>
            <a:r>
              <a:rPr u="sng">
                <a:solidFill>
                  <a:srgbClr val="0000FF"/>
                </a:solidFill>
                <a:uFill>
                  <a:solidFill>
                    <a:srgbClr val="0000FF"/>
                  </a:solidFill>
                </a:uFill>
                <a:hlinkClick r:id="rId5" invalidUrl="" action="" tgtFrame="" tooltip="" history="1" highlightClick="0" endSnd="0"/>
              </a:rPr>
              <a:t>https://commons.wikimedia.org/wiki/File:Acer_rubrum_young_leaves.jpg</a:t>
            </a:r>
          </a:p>
          <a:p>
            <a:pPr>
              <a:defRPr i="1"/>
            </a:pPr>
          </a:p>
          <a:p>
            <a:pPr/>
            <a:r>
              <a:t>Picea omorika foliage. Cultivated in a forestry plantation, Kielder, Northumberland/Scotland border, UK.</a:t>
            </a:r>
            <a:r>
              <a:t> </a:t>
            </a:r>
            <a:r>
              <a:t>Retrieved October 21, 2016, retrieved https://commons.wikimedia.org/wiki/File:Picea_omorika1.jpg</a:t>
            </a:r>
          </a:p>
          <a:p>
            <a:pPr/>
          </a:p>
          <a:p>
            <a:pP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defRPr b="1"/>
            </a:pPr>
            <a:r>
              <a:t>Teacher’s Notes</a:t>
            </a:r>
          </a:p>
          <a:p>
            <a:pPr/>
          </a:p>
          <a:p>
            <a:pPr/>
          </a:p>
          <a:p>
            <a:pPr/>
            <a:r>
              <a:t>Answers</a:t>
            </a:r>
          </a:p>
          <a:p>
            <a:pPr/>
            <a:r>
              <a:t>Question 3: B</a:t>
            </a:r>
          </a:p>
          <a:p>
            <a:pPr/>
          </a:p>
          <a:p>
            <a:pPr>
              <a:lnSpc>
                <a:spcPct val="80000"/>
              </a:lnSpc>
              <a:spcBef>
                <a:spcPts val="300"/>
              </a:spcBef>
            </a:pPr>
            <a:r>
              <a:t>Image Credits:</a:t>
            </a:r>
          </a:p>
          <a:p>
            <a:pPr>
              <a:lnSpc>
                <a:spcPct val="80000"/>
              </a:lnSpc>
              <a:spcBef>
                <a:spcPts val="300"/>
              </a:spcBef>
            </a:pPr>
          </a:p>
          <a:p>
            <a:pPr>
              <a:lnSpc>
                <a:spcPct val="80000"/>
              </a:lnSpc>
              <a:spcBef>
                <a:spcPts val="300"/>
              </a:spcBef>
              <a:defRPr i="1"/>
            </a:pPr>
            <a:r>
              <a:t>Emily Verner, own work, LabLearner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The </a:t>
            </a:r>
            <a:r>
              <a:rPr i="1"/>
              <a:t>What Can You Recall</a:t>
            </a:r>
            <a:r>
              <a:t> section of the GAP Unit has been provided as a way to help students rehearse and process the information learned previously during the </a:t>
            </a:r>
            <a:r>
              <a:rPr i="1"/>
              <a:t>Plants </a:t>
            </a:r>
            <a:r>
              <a:t>section of the Plants and Animals GAP Unit.  The activity focuses on some of the major concepts or facts of the </a:t>
            </a:r>
            <a:r>
              <a:rPr i="1"/>
              <a:t>Plants </a:t>
            </a:r>
            <a:r>
              <a:t>portion of the GAP Unit.  </a:t>
            </a:r>
          </a:p>
          <a:p>
            <a:pPr>
              <a:lnSpc>
                <a:spcPct val="80000"/>
              </a:lnSpc>
              <a:spcBef>
                <a:spcPts val="300"/>
              </a:spcBef>
            </a:pPr>
            <a:r>
              <a:t> </a:t>
            </a:r>
          </a:p>
          <a:p>
            <a:pPr>
              <a:lnSpc>
                <a:spcPct val="80000"/>
              </a:lnSpc>
              <a:spcBef>
                <a:spcPts val="300"/>
              </a:spcBef>
            </a:pPr>
            <a:r>
              <a:t>This </a:t>
            </a:r>
            <a:r>
              <a:rPr i="1"/>
              <a:t>What Can You Recall </a:t>
            </a:r>
            <a:r>
              <a:t>section is designed to be the first activity done at the beginning of the </a:t>
            </a:r>
            <a:r>
              <a:rPr i="1"/>
              <a:t>Animals s</a:t>
            </a:r>
            <a:r>
              <a:t>ection of the Plants and Animals GAP UNIT.  </a:t>
            </a:r>
          </a:p>
          <a:p>
            <a:pPr>
              <a:lnSpc>
                <a:spcPct val="80000"/>
              </a:lnSpc>
              <a:spcBef>
                <a:spcPts val="300"/>
              </a:spcBef>
            </a:pPr>
          </a:p>
          <a:p>
            <a:pPr>
              <a:lnSpc>
                <a:spcPct val="80000"/>
              </a:lnSpc>
              <a:spcBef>
                <a:spcPts val="300"/>
              </a:spcBef>
            </a:pPr>
            <a:r>
              <a:t>Answers:</a:t>
            </a:r>
          </a:p>
          <a:p>
            <a:pPr>
              <a:lnSpc>
                <a:spcPct val="80000"/>
              </a:lnSpc>
              <a:spcBef>
                <a:spcPts val="300"/>
              </a:spcBef>
            </a:pPr>
          </a:p>
          <a:p>
            <a:pPr>
              <a:lnSpc>
                <a:spcPct val="80000"/>
              </a:lnSpc>
              <a:spcBef>
                <a:spcPts val="300"/>
              </a:spcBef>
            </a:pPr>
            <a:r>
              <a:t>Let’s get ready to start.</a:t>
            </a:r>
          </a:p>
          <a:p>
            <a:pPr>
              <a:lnSpc>
                <a:spcPct val="80000"/>
              </a:lnSpc>
              <a:spcBef>
                <a:spcPts val="300"/>
              </a:spcBef>
            </a:pPr>
            <a:r>
              <a:t>And name a plant’s</a:t>
            </a:r>
            <a:r>
              <a:rPr u="sng"/>
              <a:t> </a:t>
            </a:r>
            <a:r>
              <a:rPr b="1" i="1" u="sng"/>
              <a:t>parts</a:t>
            </a:r>
          </a:p>
          <a:p>
            <a:pPr>
              <a:lnSpc>
                <a:spcPct val="80000"/>
              </a:lnSpc>
              <a:spcBef>
                <a:spcPts val="300"/>
              </a:spcBef>
            </a:pPr>
          </a:p>
          <a:p>
            <a:pPr>
              <a:lnSpc>
                <a:spcPct val="80000"/>
              </a:lnSpc>
              <a:spcBef>
                <a:spcPts val="300"/>
              </a:spcBef>
            </a:pPr>
            <a:r>
              <a:t>Into the ground I shoot</a:t>
            </a:r>
          </a:p>
          <a:p>
            <a:pPr>
              <a:lnSpc>
                <a:spcPct val="80000"/>
              </a:lnSpc>
              <a:spcBef>
                <a:spcPts val="300"/>
              </a:spcBef>
            </a:pPr>
            <a:r>
              <a:t>I am a plant’s</a:t>
            </a:r>
            <a:r>
              <a:rPr b="1" i="1"/>
              <a:t> </a:t>
            </a:r>
            <a:r>
              <a:rPr b="1" i="1" u="sng"/>
              <a:t>roots</a:t>
            </a:r>
          </a:p>
          <a:p>
            <a:pPr>
              <a:lnSpc>
                <a:spcPct val="80000"/>
              </a:lnSpc>
              <a:spcBef>
                <a:spcPts val="300"/>
              </a:spcBef>
            </a:pPr>
          </a:p>
          <a:p>
            <a:pPr>
              <a:lnSpc>
                <a:spcPct val="80000"/>
              </a:lnSpc>
              <a:spcBef>
                <a:spcPts val="300"/>
              </a:spcBef>
            </a:pPr>
            <a:r>
              <a:t>I can be straight or might bend</a:t>
            </a:r>
          </a:p>
          <a:p>
            <a:pPr>
              <a:lnSpc>
                <a:spcPct val="80000"/>
              </a:lnSpc>
              <a:spcBef>
                <a:spcPts val="300"/>
              </a:spcBef>
            </a:pPr>
            <a:r>
              <a:t>I am a plant’s </a:t>
            </a:r>
            <a:r>
              <a:rPr b="1" i="1" u="sng"/>
              <a:t>stem</a:t>
            </a:r>
          </a:p>
          <a:p>
            <a:pPr>
              <a:lnSpc>
                <a:spcPct val="80000"/>
              </a:lnSpc>
              <a:spcBef>
                <a:spcPts val="300"/>
              </a:spcBef>
            </a:pPr>
          </a:p>
          <a:p>
            <a:pPr>
              <a:lnSpc>
                <a:spcPct val="80000"/>
              </a:lnSpc>
              <a:spcBef>
                <a:spcPts val="300"/>
              </a:spcBef>
            </a:pPr>
            <a:r>
              <a:t>We might blow in the breeze</a:t>
            </a:r>
          </a:p>
          <a:p>
            <a:pPr>
              <a:lnSpc>
                <a:spcPct val="80000"/>
              </a:lnSpc>
              <a:spcBef>
                <a:spcPts val="300"/>
              </a:spcBef>
            </a:pPr>
            <a:r>
              <a:t>We are a plant’s </a:t>
            </a:r>
            <a:r>
              <a:rPr b="1" i="1" u="sng"/>
              <a:t>leaves</a:t>
            </a:r>
            <a:endParaRPr b="1" i="1" u="sng"/>
          </a:p>
          <a:p>
            <a:pPr>
              <a:lnSpc>
                <a:spcPct val="80000"/>
              </a:lnSpc>
              <a:spcBef>
                <a:spcPts val="300"/>
              </a:spcBef>
            </a:pPr>
            <a:endParaRPr b="1" i="1" u="sng"/>
          </a:p>
          <a:p>
            <a:pPr>
              <a:lnSpc>
                <a:spcPct val="80000"/>
              </a:lnSpc>
              <a:spcBef>
                <a:spcPts val="300"/>
              </a:spcBef>
            </a:pPr>
            <a:r>
              <a:t>Image Credits:</a:t>
            </a:r>
          </a:p>
          <a:p>
            <a:pPr>
              <a:lnSpc>
                <a:spcPct val="80000"/>
              </a:lnSpc>
              <a:spcBef>
                <a:spcPts val="300"/>
              </a:spcBef>
              <a:defRPr i="1"/>
            </a:pPr>
            <a:r>
              <a:t>Dr. Jurasinski, own work, LabLearner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lnSpc>
                <a:spcPct val="90000"/>
              </a:lnSpc>
              <a:defRPr b="1"/>
            </a:pPr>
            <a:r>
              <a:t>Teacher’s Notes</a:t>
            </a:r>
          </a:p>
          <a:p>
            <a:pPr>
              <a:lnSpc>
                <a:spcPct val="90000"/>
              </a:lnSpc>
            </a:pPr>
          </a:p>
          <a:p>
            <a:pPr>
              <a:lnSpc>
                <a:spcPct val="90000"/>
              </a:lnSpc>
            </a:pPr>
            <a:r>
              <a:t>Begin by explaining that in this part of the GAP Unit, students will focus on other types of living things that are found on Earth- animals. .  </a:t>
            </a:r>
          </a:p>
          <a:p>
            <a:pPr>
              <a:lnSpc>
                <a:spcPct val="90000"/>
              </a:lnSpc>
            </a:pPr>
            <a:r>
              <a:t> </a:t>
            </a:r>
          </a:p>
          <a:p>
            <a:pPr>
              <a:lnSpc>
                <a:spcPct val="90000"/>
              </a:lnSpc>
            </a:pPr>
            <a:r>
              <a:t>Direct students attention to the large map of the world.  Ask students the following questions:</a:t>
            </a:r>
          </a:p>
          <a:p>
            <a:pPr>
              <a:lnSpc>
                <a:spcPct val="90000"/>
              </a:lnSpc>
            </a:pPr>
            <a:r>
              <a:t> </a:t>
            </a:r>
          </a:p>
          <a:p>
            <a:pPr>
              <a:lnSpc>
                <a:spcPct val="90000"/>
              </a:lnSpc>
              <a:defRPr b="1"/>
            </a:pPr>
            <a:r>
              <a:t>Where to do you think animals are found on the Earth?</a:t>
            </a:r>
          </a:p>
          <a:p>
            <a:pPr>
              <a:lnSpc>
                <a:spcPct val="90000"/>
              </a:lnSpc>
              <a:defRPr i="1"/>
            </a:pPr>
            <a:r>
              <a:t>Student answers will vary.  Students should indicate that animals are found on land and in the water. </a:t>
            </a:r>
          </a:p>
          <a:p>
            <a:pPr>
              <a:lnSpc>
                <a:spcPct val="90000"/>
              </a:lnSpc>
              <a:defRPr i="1"/>
            </a:pPr>
            <a:r>
              <a:t> </a:t>
            </a:r>
          </a:p>
          <a:p>
            <a:pPr>
              <a:lnSpc>
                <a:spcPct val="90000"/>
              </a:lnSpc>
              <a:defRPr b="1"/>
            </a:pPr>
            <a:r>
              <a:t>Are animals found on land? What kinds of animals might be found on land?</a:t>
            </a:r>
          </a:p>
          <a:p>
            <a:pPr>
              <a:lnSpc>
                <a:spcPct val="90000"/>
              </a:lnSpc>
              <a:defRPr i="1"/>
            </a:pPr>
            <a:r>
              <a:t>Student answers will vary.  Discuss various answers proposed by students. Examples might include dogs, cats, lizards, spiders. </a:t>
            </a:r>
          </a:p>
          <a:p>
            <a:pPr>
              <a:lnSpc>
                <a:spcPct val="90000"/>
              </a:lnSpc>
              <a:defRPr i="1"/>
            </a:pPr>
            <a:r>
              <a:t> </a:t>
            </a:r>
          </a:p>
          <a:p>
            <a:pPr>
              <a:lnSpc>
                <a:spcPct val="90000"/>
              </a:lnSpc>
              <a:defRPr b="1"/>
            </a:pPr>
            <a:r>
              <a:t>Are animals found in the water?  What kinds of animals might be found in the water? </a:t>
            </a:r>
          </a:p>
          <a:p>
            <a:pPr>
              <a:lnSpc>
                <a:spcPct val="90000"/>
              </a:lnSpc>
              <a:defRPr i="1"/>
            </a:pPr>
            <a:r>
              <a:t>Student answers may vary. Examples might include fish, whales, and starfish. </a:t>
            </a:r>
          </a:p>
          <a:p>
            <a:pPr>
              <a:lnSpc>
                <a:spcPct val="90000"/>
              </a:lnSpc>
              <a:spcBef>
                <a:spcPts val="300"/>
              </a:spcBef>
            </a:pPr>
          </a:p>
          <a:p>
            <a:pPr>
              <a:lnSpc>
                <a:spcPct val="90000"/>
              </a:lnSpc>
              <a:spcBef>
                <a:spcPts val="300"/>
              </a:spcBef>
            </a:pPr>
            <a:r>
              <a:t>Image Credits:</a:t>
            </a:r>
          </a:p>
          <a:p>
            <a:pPr>
              <a:lnSpc>
                <a:spcPct val="90000"/>
              </a:lnSpc>
              <a:spcBef>
                <a:spcPts val="300"/>
              </a:spcBef>
              <a:defRPr i="1"/>
            </a:pPr>
            <a:r>
              <a:t>Satellite composition of the whole Earth's surface. Retrieved October 13, 2016, retrieved from </a:t>
            </a:r>
            <a:r>
              <a:rPr u="sng">
                <a:solidFill>
                  <a:srgbClr val="0000FF"/>
                </a:solidFill>
                <a:uFill>
                  <a:solidFill>
                    <a:srgbClr val="0000FF"/>
                  </a:solidFill>
                </a:uFill>
                <a:hlinkClick r:id="rId3" invalidUrl="" action="" tgtFrame="" tooltip="" history="1" highlightClick="0" endSnd="0"/>
              </a:rPr>
              <a:t>https://commons.wikimedia.org/wiki/Atlas_of_the_world#/media/File:Whole_world_-_land_and_oceans_12000.jpg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lnSpc>
                <a:spcPct val="90000"/>
              </a:lnSpc>
              <a:spcBef>
                <a:spcPts val="300"/>
              </a:spcBef>
              <a:defRPr b="1"/>
            </a:pPr>
            <a:r>
              <a:t>Teacher’s Notes</a:t>
            </a:r>
          </a:p>
          <a:p>
            <a:pPr>
              <a:lnSpc>
                <a:spcPct val="90000"/>
              </a:lnSpc>
              <a:spcBef>
                <a:spcPts val="300"/>
              </a:spcBef>
            </a:pPr>
          </a:p>
          <a:p>
            <a:pPr>
              <a:lnSpc>
                <a:spcPct val="90000"/>
              </a:lnSpc>
              <a:spcBef>
                <a:spcPts val="300"/>
              </a:spcBef>
            </a:pPr>
            <a:r>
              <a:t>Show students the pictures of animals. Remind students that when they began the GAP Unit, they looked at different pictures of plants.  They also investigated the parts of plants.  They discovered that even though plants looked different, most plants had the same three parts: roots, stems and leaves.  </a:t>
            </a:r>
          </a:p>
          <a:p>
            <a:pPr>
              <a:lnSpc>
                <a:spcPct val="90000"/>
              </a:lnSpc>
              <a:spcBef>
                <a:spcPts val="300"/>
              </a:spcBef>
            </a:pPr>
            <a:r>
              <a:t> </a:t>
            </a:r>
          </a:p>
          <a:p>
            <a:pPr>
              <a:lnSpc>
                <a:spcPct val="90000"/>
              </a:lnSpc>
              <a:spcBef>
                <a:spcPts val="300"/>
              </a:spcBef>
            </a:pPr>
            <a:r>
              <a:t>Ask students the following questions about the animals.  </a:t>
            </a:r>
          </a:p>
          <a:p>
            <a:pPr>
              <a:lnSpc>
                <a:spcPct val="90000"/>
              </a:lnSpc>
              <a:spcBef>
                <a:spcPts val="300"/>
              </a:spcBef>
            </a:pPr>
            <a:r>
              <a:t> </a:t>
            </a:r>
          </a:p>
          <a:p>
            <a:pPr>
              <a:lnSpc>
                <a:spcPct val="90000"/>
              </a:lnSpc>
              <a:spcBef>
                <a:spcPts val="300"/>
              </a:spcBef>
              <a:defRPr b="1"/>
            </a:pPr>
            <a:r>
              <a:t>Do all of the animals look the same?</a:t>
            </a:r>
          </a:p>
          <a:p>
            <a:pPr>
              <a:lnSpc>
                <a:spcPct val="90000"/>
              </a:lnSpc>
              <a:spcBef>
                <a:spcPts val="300"/>
              </a:spcBef>
              <a:defRPr i="1"/>
            </a:pPr>
            <a:r>
              <a:t>Student answers will vary.</a:t>
            </a:r>
          </a:p>
          <a:p>
            <a:pPr>
              <a:lnSpc>
                <a:spcPct val="90000"/>
              </a:lnSpc>
              <a:spcBef>
                <a:spcPts val="300"/>
              </a:spcBef>
              <a:defRPr b="1"/>
            </a:pPr>
            <a:r>
              <a:t> </a:t>
            </a:r>
          </a:p>
          <a:p>
            <a:pPr>
              <a:lnSpc>
                <a:spcPct val="90000"/>
              </a:lnSpc>
              <a:spcBef>
                <a:spcPts val="300"/>
              </a:spcBef>
              <a:defRPr b="1"/>
            </a:pPr>
            <a:r>
              <a:t>What are some differences among the animals?</a:t>
            </a:r>
          </a:p>
          <a:p>
            <a:pPr>
              <a:lnSpc>
                <a:spcPct val="90000"/>
              </a:lnSpc>
              <a:spcBef>
                <a:spcPts val="300"/>
              </a:spcBef>
              <a:defRPr i="1"/>
            </a:pPr>
            <a:r>
              <a:t>Student answers will vary</a:t>
            </a:r>
          </a:p>
          <a:p>
            <a:pPr>
              <a:lnSpc>
                <a:spcPct val="90000"/>
              </a:lnSpc>
              <a:spcBef>
                <a:spcPts val="300"/>
              </a:spcBef>
            </a:pPr>
          </a:p>
          <a:p>
            <a:pPr>
              <a:lnSpc>
                <a:spcPct val="90000"/>
              </a:lnSpc>
              <a:spcBef>
                <a:spcPts val="300"/>
              </a:spcBef>
              <a:defRPr b="1"/>
            </a:pPr>
            <a:r>
              <a:t>Do you think all animals have the same parts?</a:t>
            </a:r>
          </a:p>
          <a:p>
            <a:pPr>
              <a:lnSpc>
                <a:spcPct val="90000"/>
              </a:lnSpc>
              <a:spcBef>
                <a:spcPts val="300"/>
              </a:spcBef>
              <a:defRPr i="1"/>
            </a:pPr>
            <a:r>
              <a:t>Student answers will vary</a:t>
            </a:r>
            <a:r>
              <a:rPr b="1" i="0"/>
              <a:t> </a:t>
            </a:r>
          </a:p>
          <a:p>
            <a:pPr>
              <a:lnSpc>
                <a:spcPct val="90000"/>
              </a:lnSpc>
              <a:spcBef>
                <a:spcPts val="300"/>
              </a:spcBef>
            </a:pPr>
          </a:p>
          <a:p>
            <a:pPr>
              <a:lnSpc>
                <a:spcPct val="90000"/>
              </a:lnSpc>
              <a:spcBef>
                <a:spcPts val="300"/>
              </a:spcBef>
            </a:pPr>
            <a:r>
              <a:t>Use students answers as a way of leading into a discussion of how scientists classify animals.  This will be the focus of the next set of slides. </a:t>
            </a:r>
          </a:p>
          <a:p>
            <a:pPr>
              <a:lnSpc>
                <a:spcPct val="90000"/>
              </a:lnSpc>
              <a:spcBef>
                <a:spcPts val="300"/>
              </a:spcBef>
            </a:pPr>
          </a:p>
          <a:p>
            <a:pPr>
              <a:lnSpc>
                <a:spcPct val="90000"/>
              </a:lnSpc>
              <a:spcBef>
                <a:spcPts val="300"/>
              </a:spcBef>
            </a:pPr>
            <a:r>
              <a:t>Image Credits:</a:t>
            </a:r>
          </a:p>
          <a:p>
            <a:pPr>
              <a:defRPr i="1"/>
            </a:pPr>
            <a:r>
              <a:t>A blue bird taken along Cullers Trail in Shenandoah River State Par,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https://commons.wikimedia.org/wiki/File:Blue_Bird_(7414410526).jpg</a:t>
            </a:r>
          </a:p>
          <a:p>
            <a:pPr>
              <a:defRPr i="1"/>
            </a:pPr>
          </a:p>
          <a:p>
            <a:pPr>
              <a:defRPr i="1"/>
            </a:pPr>
            <a:r>
              <a:t>Fawn lying on grass, retrieved September 20, 2016, </a:t>
            </a:r>
            <a:r>
              <a:rPr u="sng">
                <a:solidFill>
                  <a:srgbClr val="0000FF"/>
                </a:solidFill>
                <a:uFill>
                  <a:solidFill>
                    <a:srgbClr val="0000FF"/>
                  </a:solidFill>
                </a:uFill>
                <a:hlinkClick r:id="rId4" invalidUrl="" action="" tgtFrame="" tooltip="" history="1" highlightClick="0" endSnd="0"/>
              </a:rPr>
              <a:t>https://en.wikipedia.org/wiki/White-tailed_deer#/media/File:Fawn-in-grass.jpg</a:t>
            </a:r>
            <a:r>
              <a:t>,</a:t>
            </a:r>
          </a:p>
          <a:p>
            <a:pPr>
              <a:defRPr i="1"/>
            </a:pPr>
          </a:p>
          <a:p>
            <a:pPr>
              <a:defRPr i="1"/>
            </a:pPr>
            <a:r>
              <a:t>Starfish at low tide on Sanibel Island), retrieved on September 20, 2016, retrieved from </a:t>
            </a:r>
            <a:r>
              <a:rPr u="sng">
                <a:solidFill>
                  <a:srgbClr val="0000FF"/>
                </a:solidFill>
                <a:uFill>
                  <a:solidFill>
                    <a:srgbClr val="0000FF"/>
                  </a:solidFill>
                </a:uFill>
                <a:hlinkClick r:id="rId5" invalidUrl="" action="" tgtFrame="" tooltip="" history="1" highlightClick="0" endSnd="0"/>
              </a:rPr>
              <a:t>https://commons.wikimedia.org/wiki/File:Starfish_at_low_tide_on_Sanibel_Island_(8298677162).jpg</a:t>
            </a:r>
          </a:p>
          <a:p>
            <a:pPr>
              <a:defRPr i="1"/>
            </a:pPr>
          </a:p>
          <a:p>
            <a:pPr>
              <a:defRPr i="1"/>
            </a:pPr>
            <a:r>
              <a:t>Photograph of a Monarch Butterfly, retrieved on September 20, 2016, retrieved from </a:t>
            </a:r>
            <a:r>
              <a:rPr u="sng">
                <a:solidFill>
                  <a:srgbClr val="0000FF"/>
                </a:solidFill>
                <a:uFill>
                  <a:solidFill>
                    <a:srgbClr val="0000FF"/>
                  </a:solidFill>
                </a:uFill>
                <a:hlinkClick r:id="rId6" invalidUrl="" action="" tgtFrame="" tooltip="" history="1" highlightClick="0" endSnd="0"/>
              </a:rPr>
              <a:t>https://en.wikipedia.org/wiki/Monarch_butterfly#/media/File:Monarch_In_May.jpg</a:t>
            </a:r>
          </a:p>
          <a:p>
            <a:pPr>
              <a:defRPr i="1"/>
            </a:pPr>
          </a:p>
          <a:p>
            <a:pPr>
              <a:lnSpc>
                <a:spcPct val="90000"/>
              </a:lnSpc>
              <a:defRPr i="1"/>
            </a:pPr>
            <a:r>
              <a:t>Starfish at low tide on Sanibel Island), retrieved on September 20, 2016, retrieved from </a:t>
            </a:r>
            <a:r>
              <a:rPr u="sng">
                <a:solidFill>
                  <a:srgbClr val="0000FF"/>
                </a:solidFill>
                <a:uFill>
                  <a:solidFill>
                    <a:srgbClr val="0000FF"/>
                  </a:solidFill>
                </a:uFill>
                <a:hlinkClick r:id="rId5" invalidUrl="" action="" tgtFrame="" tooltip="" history="1" highlightClick="0" endSnd="0"/>
              </a:rPr>
              <a:t>https://commons.wikimedia.org/wiki/File:Starfish_at_low_tide_on_Sanibel_Island_(8298677162).jpg</a:t>
            </a:r>
          </a:p>
          <a:p>
            <a:pPr>
              <a:lnSpc>
                <a:spcPct val="90000"/>
              </a:lnSpc>
              <a:defRPr i="1"/>
            </a:pPr>
          </a:p>
          <a:p>
            <a:pPr>
              <a:lnSpc>
                <a:spcPct val="90000"/>
              </a:lnSpc>
              <a:defRPr i="1"/>
            </a:pPr>
            <a:r>
              <a:t>Adult female Salticus scenicus jumping spider. Found at China Camp State Park, California.retrieved September 20, 2016,  </a:t>
            </a:r>
            <a:r>
              <a:rPr u="sng">
                <a:solidFill>
                  <a:srgbClr val="0000FF"/>
                </a:solidFill>
                <a:uFill>
                  <a:solidFill>
                    <a:srgbClr val="0000FF"/>
                  </a:solidFill>
                </a:uFill>
                <a:hlinkClick r:id="rId7" invalidUrl="" action="" tgtFrame="" tooltip="" history="1" highlightClick="0" endSnd="0"/>
              </a:rPr>
              <a:t>https://en.wikipedia.org/wiki/Zebra_spider#/media/File:Kaldari_Salticus_scenicus_female_01.jpg</a:t>
            </a:r>
            <a:r>
              <a:t>,</a:t>
            </a:r>
          </a:p>
          <a:p>
            <a:pPr>
              <a:lnSpc>
                <a:spcPct val="90000"/>
              </a:lnSpc>
              <a:defRPr i="1"/>
            </a:pPr>
          </a:p>
          <a:p>
            <a:pPr>
              <a:lnSpc>
                <a:spcPct val="90000"/>
              </a:lnSpc>
              <a:defRPr i="1"/>
            </a:pPr>
            <a:r>
              <a:t>Puntius sarana from Kerala, Retrieved September 30, 2016, Retrieved from </a:t>
            </a:r>
            <a:r>
              <a:rPr u="sng">
                <a:solidFill>
                  <a:srgbClr val="0000FF"/>
                </a:solidFill>
                <a:uFill>
                  <a:solidFill>
                    <a:srgbClr val="0000FF"/>
                  </a:solidFill>
                </a:uFill>
                <a:hlinkClick r:id="rId8" invalidUrl="" action="" tgtFrame="" tooltip="" history="1" highlightClick="0" endSnd="0"/>
              </a:rPr>
              <a:t>https://commons.wikimedia.org/wiki/File:Fish_</a:t>
            </a:r>
            <a:r>
              <a:t> _Puntius_sarana_from_Kerala_(India).png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After looking at the pictures of animals in the previous slide, students should have concluded that animals are not like plants in that they do not all share the same parts and therefore may not share all of the same functions or abilities. </a:t>
            </a:r>
          </a:p>
          <a:p>
            <a:pPr>
              <a:lnSpc>
                <a:spcPct val="80000"/>
              </a:lnSpc>
              <a:spcBef>
                <a:spcPts val="300"/>
              </a:spcBef>
            </a:pPr>
            <a:r>
              <a:t> </a:t>
            </a:r>
          </a:p>
          <a:p>
            <a:pPr>
              <a:lnSpc>
                <a:spcPct val="80000"/>
              </a:lnSpc>
              <a:spcBef>
                <a:spcPts val="300"/>
              </a:spcBef>
            </a:pPr>
            <a:r>
              <a:t>The next set of slides is designed to help students understand that scientists use similarities in structure AND function to help group animals into categories.  The first FIVE slides each describe a different category of animals: mammals, fish, reptiles, birds, and amphibians.  Each slide describes a few MAJOR characteristics that the animals in the category share as well as pictures showing examples of the animals in the category. From these slides students should also come to realize that the characteristics are properties that the animals in that particular category have in common, but that these properties are in many cases DIFFERENT from other categories or types of animals. </a:t>
            </a:r>
          </a:p>
          <a:p>
            <a:pPr>
              <a:lnSpc>
                <a:spcPct val="80000"/>
              </a:lnSpc>
              <a:spcBef>
                <a:spcPts val="300"/>
              </a:spcBef>
            </a:pPr>
            <a:r>
              <a:t> </a:t>
            </a:r>
          </a:p>
          <a:p>
            <a:pPr>
              <a:lnSpc>
                <a:spcPct val="80000"/>
              </a:lnSpc>
              <a:spcBef>
                <a:spcPts val="300"/>
              </a:spcBef>
            </a:pPr>
            <a:r>
              <a:t>As each category is discussed with students, it is important to note that students may discover that not all animals in that category share ALL of the characteristics.  For example, whales are considered mammals.  They bear live young and the females produce milk.  However, whales do NOT have fur or hair on their skin.  In addition, rays and sharks are classified as fish, yet most rays and sharks do NOT have scales.  Yet, both rays and sharks live underwater and breathe through gills.  </a:t>
            </a:r>
          </a:p>
          <a:p>
            <a:pPr>
              <a:lnSpc>
                <a:spcPct val="80000"/>
              </a:lnSpc>
              <a:spcBef>
                <a:spcPts val="300"/>
              </a:spcBef>
            </a:pPr>
            <a:r>
              <a:t> </a:t>
            </a:r>
          </a:p>
          <a:p>
            <a:pPr>
              <a:lnSpc>
                <a:spcPct val="80000"/>
              </a:lnSpc>
              <a:spcBef>
                <a:spcPts val="300"/>
              </a:spcBef>
            </a:pPr>
            <a:r>
              <a:t>As students come across these exceptions, they should first be directed to understand that there are some characteristics that the animals DO possess. Otherwise, they would not be classified as a part of that category of animals.  Discussion might then focus on the concept of exceptions and that the animals could not be classified in any other category because they do not share the characteristics of the other categories.  For example, sharks and rays could not be classified as mammals because they share none of t</a:t>
            </a:r>
            <a:r>
              <a:t>he</a:t>
            </a:r>
            <a:r>
              <a:t> characteristics of mammals or their characteristics are in contrast to the characteristics of mammals.  </a:t>
            </a:r>
          </a:p>
          <a:p>
            <a:pPr>
              <a:lnSpc>
                <a:spcPct val="80000"/>
              </a:lnSpc>
              <a:spcBef>
                <a:spcPts val="300"/>
              </a:spcBef>
            </a:pPr>
            <a:r>
              <a:t> </a:t>
            </a:r>
          </a:p>
          <a:p>
            <a:pPr>
              <a:lnSpc>
                <a:spcPct val="80000"/>
              </a:lnSpc>
              <a:spcBef>
                <a:spcPts val="300"/>
              </a:spcBef>
            </a:pPr>
            <a:r>
              <a:t>After students have investigated the five categories of animals, they will have an opportunity to see that these five smaller categories of animals are part of a larger category of animals called vertebrates or animals that possess a backbone.  Therefore, although mammals have characteristics that are mostly different from fish, the one characteristics they do share is a backbone. </a:t>
            </a:r>
          </a:p>
          <a:p>
            <a:pPr>
              <a:lnSpc>
                <a:spcPct val="80000"/>
              </a:lnSpc>
              <a:spcBef>
                <a:spcPts val="300"/>
              </a:spcBef>
            </a:pPr>
          </a:p>
          <a:p>
            <a:pPr>
              <a:lnSpc>
                <a:spcPct val="80000"/>
              </a:lnSpc>
              <a:spcBef>
                <a:spcPts val="300"/>
              </a:spcBef>
            </a:pPr>
            <a:r>
              <a:t>Image Credits</a:t>
            </a:r>
          </a:p>
          <a:p>
            <a:pPr>
              <a:lnSpc>
                <a:spcPct val="80000"/>
              </a:lnSpc>
              <a:spcBef>
                <a:spcPts val="200"/>
              </a:spcBef>
              <a:defRPr i="1"/>
            </a:pPr>
            <a:r>
              <a:t>Triplets in Disney, courtesy of Dr. Jurasinski (LabLearner)</a:t>
            </a:r>
          </a:p>
          <a:p>
            <a:pPr>
              <a:lnSpc>
                <a:spcPct val="80000"/>
              </a:lnSpc>
              <a:spcBef>
                <a:spcPts val="200"/>
              </a:spcBef>
              <a:defRPr i="1"/>
            </a:pPr>
          </a:p>
          <a:p>
            <a:pPr>
              <a:lnSpc>
                <a:spcPct val="90000"/>
              </a:lnSpc>
              <a:defRPr i="1"/>
            </a:pPr>
            <a:r>
              <a:t>South Chinese Tiger (Panthera tigris amoyensis) in Shanghai Zoo, Retrieved September 30, 2016, Retrieved </a:t>
            </a:r>
            <a:r>
              <a:rPr u="sng">
                <a:solidFill>
                  <a:srgbClr val="0000FF"/>
                </a:solidFill>
                <a:uFill>
                  <a:solidFill>
                    <a:srgbClr val="0000FF"/>
                  </a:solidFill>
                </a:uFill>
                <a:hlinkClick r:id="rId3" invalidUrl="" action="" tgtFrame="" tooltip="" history="1" highlightClick="0" endSnd="0"/>
              </a:rPr>
              <a:t>fromhttps://en.wikipedia.org/wiki/South_China_tiger#/media/File:2012_Suedchinesischer_Tiger.JPG</a:t>
            </a:r>
          </a:p>
          <a:p>
            <a:pPr>
              <a:defRPr i="1"/>
            </a:pPr>
            <a:r>
              <a:t>Fawn lying on grass, retrieved September 20, 2016, </a:t>
            </a:r>
            <a:r>
              <a:rPr u="sng">
                <a:solidFill>
                  <a:srgbClr val="0000FF"/>
                </a:solidFill>
                <a:uFill>
                  <a:solidFill>
                    <a:srgbClr val="0000FF"/>
                  </a:solidFill>
                </a:uFill>
                <a:hlinkClick r:id="rId4" invalidUrl="" action="" tgtFrame="" tooltip="" history="1" highlightClick="0" endSnd="0"/>
              </a:rPr>
              <a:t>https://en.wikipedia.org/wiki/White-tailed_deer#/media/File:Fawn-in-grass.jpg</a:t>
            </a:r>
            <a:r>
              <a:t>,</a:t>
            </a:r>
          </a:p>
          <a:p>
            <a:pPr>
              <a:defRPr i="1"/>
            </a:pPr>
            <a:r>
              <a:t>Polar bear jumping on fast ice, retrieved on September 20, 2016, from </a:t>
            </a:r>
            <a:r>
              <a:rPr u="sng">
                <a:solidFill>
                  <a:srgbClr val="0000FF"/>
                </a:solidFill>
                <a:uFill>
                  <a:solidFill>
                    <a:srgbClr val="0000FF"/>
                  </a:solidFill>
                </a:uFill>
                <a:hlinkClick r:id="rId5" invalidUrl="" action="" tgtFrame="" tooltip="" history="1" highlightClick="0" endSnd="0"/>
              </a:rPr>
              <a:t>https://en.wikipedia.org/wiki/Polar_bear#/media/File:Polar_Bear_AdF.jpg</a:t>
            </a:r>
            <a:r>
              <a:t>,</a:t>
            </a:r>
          </a:p>
          <a:p>
            <a:pPr>
              <a:defRPr i="1"/>
            </a:pPr>
          </a:p>
          <a:p>
            <a:pPr>
              <a:defRPr i="1"/>
            </a:pPr>
            <a:r>
              <a:t>Common Chimpanzee in the Leipzig Zoo. retrieved on October 16 2016, from https://commons.wikimedia.org/wiki/File:Schimpanse_Zoo_Leipzig.jpg</a:t>
            </a:r>
          </a:p>
          <a:p>
            <a:pPr>
              <a:defRPr i="1"/>
            </a:pPr>
          </a:p>
          <a:p>
            <a:pPr>
              <a:defRPr i="1"/>
            </a:pPr>
            <a:r>
              <a:t>A humpback breaching in the Stellwagen Bank National Marine Sanctuary. October 16 2016, from https://en.wikipedia.org/wiki/Whale_watching#/media/File:Humpback_stellwagen_edit.jpg</a:t>
            </a:r>
          </a:p>
          <a:p>
            <a:pPr>
              <a:defRPr i="1"/>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lnSpc>
                <a:spcPct val="90000"/>
              </a:lnSpc>
              <a:spcBef>
                <a:spcPts val="300"/>
              </a:spcBef>
              <a:defRPr b="1"/>
            </a:pPr>
            <a:r>
              <a:t>Teacher’s Notes</a:t>
            </a:r>
          </a:p>
          <a:p>
            <a:pPr>
              <a:lnSpc>
                <a:spcPct val="90000"/>
              </a:lnSpc>
              <a:spcBef>
                <a:spcPts val="300"/>
              </a:spcBef>
              <a:defRPr b="1"/>
            </a:pPr>
          </a:p>
          <a:p>
            <a:pPr>
              <a:lnSpc>
                <a:spcPct val="90000"/>
              </a:lnSpc>
              <a:spcBef>
                <a:spcPts val="300"/>
              </a:spcBef>
            </a:pPr>
            <a:r>
              <a:t>Direct students attention to the large map of the world.  Ask students the following questions:</a:t>
            </a:r>
          </a:p>
          <a:p>
            <a:pPr>
              <a:lnSpc>
                <a:spcPct val="90000"/>
              </a:lnSpc>
              <a:spcBef>
                <a:spcPts val="300"/>
              </a:spcBef>
            </a:pPr>
            <a:r>
              <a:t> </a:t>
            </a:r>
          </a:p>
          <a:p>
            <a:pPr>
              <a:lnSpc>
                <a:spcPct val="90000"/>
              </a:lnSpc>
              <a:spcBef>
                <a:spcPts val="300"/>
              </a:spcBef>
              <a:defRPr b="1"/>
            </a:pPr>
            <a:r>
              <a:t>Look at the picture. This is a map of the world.  The blue areas are water, the tan and green areas are land.  Where would you find plants?</a:t>
            </a:r>
          </a:p>
          <a:p>
            <a:pPr>
              <a:lnSpc>
                <a:spcPct val="90000"/>
              </a:lnSpc>
              <a:spcBef>
                <a:spcPts val="300"/>
              </a:spcBef>
              <a:defRPr i="1"/>
            </a:pPr>
            <a:r>
              <a:t>Student answers will vary. </a:t>
            </a:r>
          </a:p>
          <a:p>
            <a:pPr>
              <a:lnSpc>
                <a:spcPct val="90000"/>
              </a:lnSpc>
              <a:spcBef>
                <a:spcPts val="300"/>
              </a:spcBef>
              <a:defRPr i="1"/>
            </a:pPr>
            <a:r>
              <a:t> </a:t>
            </a:r>
          </a:p>
          <a:p>
            <a:pPr>
              <a:lnSpc>
                <a:spcPct val="90000"/>
              </a:lnSpc>
              <a:spcBef>
                <a:spcPts val="300"/>
              </a:spcBef>
              <a:defRPr b="1"/>
            </a:pPr>
            <a:r>
              <a:t>Would you find plants on the land? </a:t>
            </a:r>
          </a:p>
          <a:p>
            <a:pPr>
              <a:lnSpc>
                <a:spcPct val="90000"/>
              </a:lnSpc>
              <a:spcBef>
                <a:spcPts val="300"/>
              </a:spcBef>
              <a:defRPr i="1"/>
            </a:pPr>
            <a:r>
              <a:t>Student answers will vary.  Discuss various answers proposed by students.</a:t>
            </a:r>
          </a:p>
          <a:p>
            <a:pPr>
              <a:lnSpc>
                <a:spcPct val="90000"/>
              </a:lnSpc>
              <a:spcBef>
                <a:spcPts val="300"/>
              </a:spcBef>
              <a:defRPr i="1"/>
            </a:pPr>
            <a:r>
              <a:t> </a:t>
            </a:r>
          </a:p>
          <a:p>
            <a:pPr>
              <a:lnSpc>
                <a:spcPct val="90000"/>
              </a:lnSpc>
              <a:spcBef>
                <a:spcPts val="300"/>
              </a:spcBef>
              <a:defRPr b="1"/>
            </a:pPr>
            <a:r>
              <a:t>Would you find plants under the water? Would you find plants growing in the water?</a:t>
            </a:r>
          </a:p>
          <a:p>
            <a:pPr>
              <a:lnSpc>
                <a:spcPct val="90000"/>
              </a:lnSpc>
              <a:spcBef>
                <a:spcPts val="300"/>
              </a:spcBef>
              <a:defRPr i="1"/>
            </a:pPr>
            <a:r>
              <a:t>Student answers may vary. </a:t>
            </a:r>
          </a:p>
          <a:p>
            <a:pPr>
              <a:lnSpc>
                <a:spcPct val="90000"/>
              </a:lnSpc>
              <a:spcBef>
                <a:spcPts val="300"/>
              </a:spcBef>
              <a:defRPr i="1"/>
            </a:pPr>
            <a:r>
              <a:t> </a:t>
            </a:r>
          </a:p>
          <a:p>
            <a:pPr>
              <a:lnSpc>
                <a:spcPct val="90000"/>
              </a:lnSpc>
              <a:spcBef>
                <a:spcPts val="300"/>
              </a:spcBef>
            </a:pPr>
            <a:r>
              <a:t>After allowing some time for discussion tell students that plants are found both on the land, under the water and growing in the water.  Give some examples such as the trees and flowers they may see near the school or their own homes.  Discuss plants that grow in the water such was water lilies (lily pads), grasses, and sea weed.  Tell students that although there are plants that grow in the water and on land, plants are in greater variety on land as compared to in the water.  Use this difference to lead into a discussion of the needs and structures of typical “land” plants which will be presented in the next set of slides. </a:t>
            </a:r>
          </a:p>
          <a:p>
            <a:pPr>
              <a:lnSpc>
                <a:spcPct val="90000"/>
              </a:lnSpc>
              <a:spcBef>
                <a:spcPts val="300"/>
              </a:spcBef>
            </a:pPr>
          </a:p>
          <a:p>
            <a:pPr>
              <a:lnSpc>
                <a:spcPct val="90000"/>
              </a:lnSpc>
              <a:spcBef>
                <a:spcPts val="300"/>
              </a:spcBef>
            </a:pPr>
            <a:r>
              <a:t>Image Credits:</a:t>
            </a:r>
          </a:p>
          <a:p>
            <a:pPr>
              <a:lnSpc>
                <a:spcPct val="90000"/>
              </a:lnSpc>
              <a:spcBef>
                <a:spcPts val="300"/>
              </a:spcBef>
              <a:defRPr i="1"/>
            </a:pPr>
            <a:r>
              <a:t>Satellite composition of the whole Earth's surface. Retrieved October 13, 2016, retrieved from </a:t>
            </a:r>
            <a:r>
              <a:rPr u="sng">
                <a:solidFill>
                  <a:srgbClr val="0000FF"/>
                </a:solidFill>
                <a:uFill>
                  <a:solidFill>
                    <a:srgbClr val="0000FF"/>
                  </a:solidFill>
                </a:uFill>
                <a:hlinkClick r:id="rId3" invalidUrl="" action="" tgtFrame="" tooltip="" history="1" highlightClick="0" endSnd="0"/>
              </a:rPr>
              <a:t>https://commons.wikimedia.org/wiki/Atlas_of_the_world#/media/File:Whole_world_-_land_and_oceans_12000.jpg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Image Credits:</a:t>
            </a:r>
          </a:p>
          <a:p>
            <a:pPr>
              <a:defRPr i="1"/>
            </a:pPr>
            <a:r>
              <a:t>Juvenile tiger shark in the Bahamas, retrieved on October 16 2016, from https://en.wikipedia.org/wiki/Tiger_shark#/media/File:Tigershark3.jpg</a:t>
            </a:r>
          </a:p>
          <a:p>
            <a:pPr>
              <a:defRPr i="1"/>
            </a:pPr>
          </a:p>
          <a:p>
            <a:pPr>
              <a:defRPr i="1"/>
            </a:pPr>
            <a:r>
              <a:t>M.alfredi with cephalic fins rolled up (Yap, Micronesia), retrieved on October 16 2016, from </a:t>
            </a:r>
            <a:r>
              <a:rPr u="sng">
                <a:solidFill>
                  <a:srgbClr val="0000FF"/>
                </a:solidFill>
                <a:uFill>
                  <a:solidFill>
                    <a:srgbClr val="0000FF"/>
                  </a:solidFill>
                </a:uFill>
                <a:hlinkClick r:id="rId3" invalidUrl="" action="" tgtFrame="" tooltip="" history="1" highlightClick="0" endSnd="0"/>
              </a:rPr>
              <a:t>https://en.wikipedia.org/wiki/Manta_ray#/media/File:Manta_ray_from_Yap.jpg</a:t>
            </a:r>
          </a:p>
          <a:p>
            <a:pPr>
              <a:defRPr i="1"/>
            </a:pPr>
          </a:p>
          <a:p>
            <a:pPr>
              <a:lnSpc>
                <a:spcPct val="90000"/>
              </a:lnSpc>
              <a:defRPr i="1"/>
            </a:pPr>
            <a:r>
              <a:t>Puntius sarana from Kerala, Retrieved September 30, 2016, Retrieved from </a:t>
            </a:r>
            <a:r>
              <a:rPr u="sng">
                <a:solidFill>
                  <a:srgbClr val="0000FF"/>
                </a:solidFill>
                <a:uFill>
                  <a:solidFill>
                    <a:srgbClr val="0000FF"/>
                  </a:solidFill>
                </a:uFill>
                <a:hlinkClick r:id="rId4" invalidUrl="" action="" tgtFrame="" tooltip="" history="1" highlightClick="0" endSnd="0"/>
              </a:rPr>
              <a:t>https://commons.wikimedia.org/wiki/File:Fish_</a:t>
            </a:r>
            <a:r>
              <a:t> _Puntius_sarana_from_Kerala_(India).png</a:t>
            </a:r>
          </a:p>
          <a:p>
            <a:pPr>
              <a:lnSpc>
                <a:spcPct val="90000"/>
              </a:lnSpc>
              <a:defRPr i="1"/>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Image Credits:</a:t>
            </a:r>
          </a:p>
          <a:p>
            <a:pPr>
              <a:defRPr i="1"/>
            </a:pPr>
            <a:r>
              <a:t>Saltwater Crocodile (Crocodylus porosus, Retrieved September 30, 2016, Retrieved from </a:t>
            </a:r>
            <a:r>
              <a:rPr u="sng">
                <a:solidFill>
                  <a:srgbClr val="0000FF"/>
                </a:solidFill>
                <a:uFill>
                  <a:solidFill>
                    <a:srgbClr val="0000FF"/>
                  </a:solidFill>
                </a:uFill>
                <a:hlinkClick r:id="rId3" invalidUrl="" action="" tgtFrame="" tooltip="" history="1" highlightClick="0" endSnd="0"/>
              </a:rPr>
              <a:t>https://en.wikipedia.org/wiki/Saltwater_crocodile#/media/File:SaltwaterCrocodile(%27Maximo%27).jpg</a:t>
            </a:r>
          </a:p>
          <a:p>
            <a:pPr>
              <a:defRPr i="1"/>
            </a:pPr>
          </a:p>
          <a:p>
            <a:pPr>
              <a:defRPr i="1"/>
            </a:pPr>
            <a:r>
              <a:t>Red Eared slider at the Cincinnati Zoo, Retrieved October 16, 2016, retrieved from https://commons.wikimedia.org/wiki/File:RedEaredSlider05.jpg</a:t>
            </a:r>
          </a:p>
          <a:p>
            <a:pPr>
              <a:defRPr i="1"/>
            </a:pPr>
          </a:p>
          <a:p>
            <a:pPr>
              <a:defRPr i="1"/>
            </a:pPr>
            <a:r>
              <a:t>Ground agama lizard (Agama aculeata) in Tanzania. Retrieved October 16, 2016, retrieved from https://en.wikipedia.org/wiki/Lizard#/media/File:Lizard_-_e.JPG</a:t>
            </a:r>
          </a:p>
          <a:p>
            <a:pPr>
              <a:defRPr i="1"/>
            </a:pPr>
          </a:p>
          <a:p>
            <a:pPr>
              <a:defRPr i="1"/>
            </a:pPr>
            <a:r>
              <a:t>Thamnophis elegans terrestris with dark coloring, Retrieved October 16, 2016, retrieved from https://en.wikipedia.org/wiki/Western_terrestrial_garter_snake#/media/File:Big_Sur_Snake.JPG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Image Credits:</a:t>
            </a:r>
          </a:p>
          <a:p>
            <a:pPr>
              <a:lnSpc>
                <a:spcPct val="90000"/>
              </a:lnSpc>
              <a:defRPr i="1"/>
            </a:pPr>
            <a:r>
              <a:t>Bald Eagle Alaska,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https://commons.wikimedia.org/wiki/File:Bald_Eagle_Alaska_(10).jpg</a:t>
            </a:r>
          </a:p>
          <a:p>
            <a:pPr>
              <a:lnSpc>
                <a:spcPct val="90000"/>
              </a:lnSpc>
              <a:defRPr i="1"/>
            </a:pPr>
          </a:p>
          <a:p>
            <a:pPr>
              <a:defRPr i="1"/>
            </a:pPr>
            <a:r>
              <a:t>A blue bird taken along Cullers Trail in Shenandoah River State Par, Retrieved September 30, 2016, Retrieved from </a:t>
            </a:r>
            <a:r>
              <a:rPr u="sng">
                <a:solidFill>
                  <a:srgbClr val="0000FF"/>
                </a:solidFill>
                <a:uFill>
                  <a:solidFill>
                    <a:srgbClr val="0000FF"/>
                  </a:solidFill>
                </a:uFill>
                <a:hlinkClick r:id="rId4" invalidUrl="" action="" tgtFrame="" tooltip="" history="1" highlightClick="0" endSnd="0"/>
              </a:rPr>
              <a:t>https://commons.wikimedia.org/wiki/File:Blue_Bird_(7414410526).jpg</a:t>
            </a:r>
          </a:p>
          <a:p>
            <a:pPr>
              <a:defRPr i="1"/>
            </a:pPr>
          </a:p>
          <a:p>
            <a:pPr>
              <a:defRPr i="1"/>
            </a:pPr>
            <a:r>
              <a:t>A male mallard duck, Retrieved October 16, 2016, retrieved from  https://en.wikipedia.org/wiki/Anatidae#/media/File:Male_mallard_duck_2.jpg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lnSpc>
                <a:spcPct val="90000"/>
              </a:lnSpc>
            </a:pPr>
            <a:r>
              <a:t>Image Credits:</a:t>
            </a:r>
          </a:p>
          <a:p>
            <a:pPr>
              <a:lnSpc>
                <a:spcPct val="90000"/>
              </a:lnSpc>
              <a:defRPr i="1"/>
            </a:pPr>
            <a:r>
              <a:t>Lithobates sylvaticus (Woodfrog),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https://commons.wikimedia.org/wiki/File:Lithobates_sylvaticus_(Woodfrog).jpg</a:t>
            </a:r>
          </a:p>
          <a:p>
            <a:pPr>
              <a:lnSpc>
                <a:spcPct val="90000"/>
              </a:lnSpc>
              <a:defRPr i="1"/>
            </a:pPr>
          </a:p>
          <a:p>
            <a:pPr>
              <a:lnSpc>
                <a:spcPct val="90000"/>
              </a:lnSpc>
              <a:defRPr i="1"/>
            </a:pPr>
            <a:r>
              <a:t>Desmognathus monticola found near Berea, Kentucky. Retrieved October 16, 2016, retrieved from https://en.wikipedia.org/wiki/Seal_salamander#/media/File:Seal_salamander_(Desmognathus_monticola).JPG</a:t>
            </a:r>
          </a:p>
          <a:p>
            <a:pPr>
              <a:lnSpc>
                <a:spcPct val="90000"/>
              </a:lnSpc>
              <a:defRPr i="1"/>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defRPr b="1"/>
            </a:pPr>
            <a:r>
              <a:t>Teacher’s Notes</a:t>
            </a:r>
          </a:p>
          <a:p>
            <a:pPr>
              <a:defRPr b="1"/>
            </a:pPr>
          </a:p>
          <a:p>
            <a:pPr/>
            <a:r>
              <a:t>Help students find their backbones. </a:t>
            </a:r>
          </a:p>
          <a:p>
            <a:pPr/>
          </a:p>
          <a:p>
            <a:pPr/>
            <a:r>
              <a:t>Image Credits:</a:t>
            </a:r>
          </a:p>
          <a:p>
            <a:pPr>
              <a:lnSpc>
                <a:spcPct val="80000"/>
              </a:lnSpc>
              <a:spcBef>
                <a:spcPts val="200"/>
              </a:spcBef>
              <a:defRPr i="1"/>
            </a:pPr>
            <a:r>
              <a:t>Triplets in Disney, courtesy of Dr. Jurasinski (LabLearner)</a:t>
            </a:r>
          </a:p>
          <a:p>
            <a:pPr>
              <a:lnSpc>
                <a:spcPct val="80000"/>
              </a:lnSpc>
              <a:spcBef>
                <a:spcPts val="200"/>
              </a:spcBef>
              <a:defRPr i="1"/>
            </a:pPr>
          </a:p>
          <a:p>
            <a:pPr>
              <a:lnSpc>
                <a:spcPct val="80000"/>
              </a:lnSpc>
              <a:spcBef>
                <a:spcPts val="200"/>
              </a:spcBef>
              <a:defRPr i="1"/>
            </a:pPr>
            <a:r>
              <a:t>Spinal Column, Retrieved October 21, 2016, retrieved from  https://pixabay.com/en/spinal-column-hair-back-neo-child-246273/</a:t>
            </a:r>
          </a:p>
          <a:p>
            <a:pPr>
              <a:defRPr i="1"/>
            </a:pPr>
          </a:p>
          <a:p>
            <a:pPr>
              <a:defRPr i="1"/>
            </a:pPr>
            <a:r>
              <a:t>Red Eared slider at the Cincinnati Zoo, Retrieved October 16, 2016, retrieved from </a:t>
            </a:r>
            <a:r>
              <a:rPr u="sng">
                <a:solidFill>
                  <a:srgbClr val="0000FF"/>
                </a:solidFill>
                <a:uFill>
                  <a:solidFill>
                    <a:srgbClr val="0000FF"/>
                  </a:solidFill>
                </a:uFill>
                <a:hlinkClick r:id="rId3" invalidUrl="" action="" tgtFrame="" tooltip="" history="1" highlightClick="0" endSnd="0"/>
              </a:rPr>
              <a:t>https://commons.wikimedia.org/wiki/File:RedEaredSlider05.jpg</a:t>
            </a:r>
          </a:p>
          <a:p>
            <a:pPr>
              <a:defRPr i="1"/>
            </a:pPr>
          </a:p>
          <a:p>
            <a:pPr>
              <a:lnSpc>
                <a:spcPct val="90000"/>
              </a:lnSpc>
              <a:defRPr i="1"/>
            </a:pPr>
            <a:r>
              <a:t>Lithobates sylvaticus (Woodfrog), Retrieved September 30, 2016, Retrieved from </a:t>
            </a:r>
            <a:r>
              <a:rPr u="sng">
                <a:solidFill>
                  <a:srgbClr val="0000FF"/>
                </a:solidFill>
                <a:uFill>
                  <a:solidFill>
                    <a:srgbClr val="0000FF"/>
                  </a:solidFill>
                </a:uFill>
                <a:hlinkClick r:id="rId4" invalidUrl="" action="" tgtFrame="" tooltip="" history="1" highlightClick="0" endSnd="0"/>
              </a:rPr>
              <a:t>https://commons.wikimedia.org/wiki/File:Lithobates_sylvaticus_(Woodfrog).jpg</a:t>
            </a:r>
          </a:p>
          <a:p>
            <a:pPr>
              <a:lnSpc>
                <a:spcPct val="90000"/>
              </a:lnSpc>
              <a:defRPr i="1"/>
            </a:pPr>
          </a:p>
          <a:p>
            <a:pPr>
              <a:defRPr i="1"/>
            </a:pPr>
            <a:r>
              <a:t>A blue bird taken along Cullers Trail in Shenandoah River State Par, Retrieved September 30, 2016, Retrieved from </a:t>
            </a:r>
            <a:r>
              <a:rPr u="sng">
                <a:solidFill>
                  <a:srgbClr val="0000FF"/>
                </a:solidFill>
                <a:uFill>
                  <a:solidFill>
                    <a:srgbClr val="0000FF"/>
                  </a:solidFill>
                </a:uFill>
                <a:hlinkClick r:id="rId5" invalidUrl="" action="" tgtFrame="" tooltip="" history="1" highlightClick="0" endSnd="0"/>
              </a:rPr>
              <a:t>https://commons.wikimedia.org/wiki/File:Blue_Bird_(7414410526).jpg</a:t>
            </a:r>
          </a:p>
          <a:p>
            <a:pPr>
              <a:defRPr i="1"/>
            </a:pPr>
          </a:p>
          <a:p>
            <a:pPr>
              <a:defRPr i="1"/>
            </a:pPr>
            <a:r>
              <a:t>Juvenile tiger shark in the Bahamas, retrieved on October 16 2016, from </a:t>
            </a:r>
            <a:r>
              <a:rPr u="sng">
                <a:solidFill>
                  <a:srgbClr val="0000FF"/>
                </a:solidFill>
                <a:uFill>
                  <a:solidFill>
                    <a:srgbClr val="0000FF"/>
                  </a:solidFill>
                </a:uFill>
                <a:hlinkClick r:id="rId6" invalidUrl="" action="" tgtFrame="" tooltip="" history="1" highlightClick="0" endSnd="0"/>
              </a:rPr>
              <a:t>https://en.wikipedia.org/wiki/Tiger_shark#/media/File:Tigershark3.jpg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defRPr b="1"/>
            </a:pPr>
            <a:r>
              <a:t>Teacher’s Notes</a:t>
            </a:r>
          </a:p>
          <a:p>
            <a:pPr>
              <a:defRPr b="1"/>
            </a:pPr>
          </a:p>
          <a:p>
            <a:pPr/>
            <a:r>
              <a:t>Discuss that because mammals, fish, reptiles, birds and amphibians are vertebrates, they all have a backbone.  These backbones may look different than the backbone of a human because the structure of other vertebrates is different than that of humans.  However, a backbone exists in all of the vertebrate animals. </a:t>
            </a:r>
          </a:p>
          <a:p>
            <a:pPr/>
          </a:p>
          <a:p>
            <a:pPr/>
            <a:r>
              <a:t>Provide time for students to discuss the question about whether all animals are vertebrates before moving to the next slide. </a:t>
            </a:r>
          </a:p>
          <a:p>
            <a:pPr/>
          </a:p>
          <a:p>
            <a:pPr/>
            <a:r>
              <a:t>Image Credits:</a:t>
            </a:r>
          </a:p>
          <a:p>
            <a:pPr>
              <a:lnSpc>
                <a:spcPct val="80000"/>
              </a:lnSpc>
              <a:spcBef>
                <a:spcPts val="200"/>
              </a:spcBef>
              <a:defRPr i="1"/>
            </a:pPr>
            <a:r>
              <a:t>Triplets in Disney, courtesy of Dr. Jurasinski (LabLearner)</a:t>
            </a:r>
          </a:p>
          <a:p>
            <a:pPr>
              <a:defRPr i="1"/>
            </a:pPr>
          </a:p>
          <a:p>
            <a:pPr>
              <a:defRPr i="1"/>
            </a:pPr>
            <a:r>
              <a:t>Red Eared slider at the Cincinnati Zoo, Retrieved October 16, 2016, retrieved from </a:t>
            </a:r>
            <a:r>
              <a:rPr u="sng">
                <a:solidFill>
                  <a:srgbClr val="0000FF"/>
                </a:solidFill>
                <a:uFill>
                  <a:solidFill>
                    <a:srgbClr val="0000FF"/>
                  </a:solidFill>
                </a:uFill>
                <a:hlinkClick r:id="rId3" invalidUrl="" action="" tgtFrame="" tooltip="" history="1" highlightClick="0" endSnd="0"/>
              </a:rPr>
              <a:t>https://commons.wikimedia.org/wiki/File:RedEaredSlider05.jpg</a:t>
            </a:r>
          </a:p>
          <a:p>
            <a:pPr>
              <a:defRPr i="1"/>
            </a:pPr>
          </a:p>
          <a:p>
            <a:pPr>
              <a:lnSpc>
                <a:spcPct val="90000"/>
              </a:lnSpc>
              <a:defRPr i="1"/>
            </a:pPr>
            <a:r>
              <a:t>Lithobates sylvaticus (Woodfrog), Retrieved September 30, 2016, Retrieved from </a:t>
            </a:r>
            <a:r>
              <a:rPr u="sng">
                <a:solidFill>
                  <a:srgbClr val="0000FF"/>
                </a:solidFill>
                <a:uFill>
                  <a:solidFill>
                    <a:srgbClr val="0000FF"/>
                  </a:solidFill>
                </a:uFill>
                <a:hlinkClick r:id="rId4" invalidUrl="" action="" tgtFrame="" tooltip="" history="1" highlightClick="0" endSnd="0"/>
              </a:rPr>
              <a:t>https://commons.wikimedia.org/wiki/File:Lithobates_sylvaticus_(Woodfrog).jpg</a:t>
            </a:r>
          </a:p>
          <a:p>
            <a:pPr>
              <a:lnSpc>
                <a:spcPct val="90000"/>
              </a:lnSpc>
              <a:defRPr i="1"/>
            </a:pPr>
          </a:p>
          <a:p>
            <a:pPr>
              <a:defRPr i="1"/>
            </a:pPr>
            <a:r>
              <a:t>Juvenile tiger shark in the Bahamas, retrieved on October 16 2016, from </a:t>
            </a:r>
            <a:r>
              <a:rPr u="sng">
                <a:solidFill>
                  <a:srgbClr val="0000FF"/>
                </a:solidFill>
                <a:uFill>
                  <a:solidFill>
                    <a:srgbClr val="0000FF"/>
                  </a:solidFill>
                </a:uFill>
                <a:hlinkClick r:id="rId5" invalidUrl="" action="" tgtFrame="" tooltip="" history="1" highlightClick="0" endSnd="0"/>
              </a:rPr>
              <a:t>https://en.wikipedia.org/wiki/Tiger_shark#/media/File:Tigershark3.jpg</a:t>
            </a:r>
          </a:p>
          <a:p>
            <a:pPr>
              <a:defRPr i="1"/>
            </a:pPr>
          </a:p>
          <a:p>
            <a:pPr>
              <a:defRPr i="1"/>
            </a:pPr>
            <a:r>
              <a:t>A blue bird taken along Cullers Trail in Shenandoah River State Par, Retrieved September 30, 2016, Retrieved from </a:t>
            </a:r>
            <a:r>
              <a:rPr u="sng">
                <a:solidFill>
                  <a:srgbClr val="0000FF"/>
                </a:solidFill>
                <a:uFill>
                  <a:solidFill>
                    <a:srgbClr val="0000FF"/>
                  </a:solidFill>
                </a:uFill>
                <a:hlinkClick r:id="rId6" invalidUrl="" action="" tgtFrame="" tooltip="" history="1" highlightClick="0" endSnd="0"/>
              </a:rPr>
              <a:t>https://commons.wikimedia.org/wiki/File:Blue_Bird_(7414410526).jpg</a:t>
            </a:r>
          </a:p>
          <a:p>
            <a:pPr>
              <a:defRPr i="1"/>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lnSpc>
                <a:spcPct val="90000"/>
              </a:lnSpc>
              <a:defRPr b="1"/>
            </a:pPr>
            <a:r>
              <a:t>Teacher’s Notes</a:t>
            </a:r>
          </a:p>
          <a:p>
            <a:pPr>
              <a:lnSpc>
                <a:spcPct val="90000"/>
              </a:lnSpc>
            </a:pPr>
          </a:p>
          <a:p>
            <a:pPr>
              <a:lnSpc>
                <a:spcPct val="90000"/>
              </a:lnSpc>
            </a:pPr>
            <a:r>
              <a:t>The </a:t>
            </a:r>
            <a:r>
              <a:rPr i="1"/>
              <a:t>Animals </a:t>
            </a:r>
            <a:r>
              <a:t>section of the GAP Unit ends with the </a:t>
            </a:r>
            <a:r>
              <a:rPr i="1"/>
              <a:t>Invertebrates Slide Set.  </a:t>
            </a:r>
            <a:r>
              <a:t>Students have previously discovered that animals can be classified according to characteristics they share.  Examples of these categories were mammals, fish, reptiles, birds and amphibians.  In addition, these animals can be classified into a larger group based on the presence of a backbone: vertebrates. </a:t>
            </a:r>
          </a:p>
          <a:p>
            <a:pPr>
              <a:lnSpc>
                <a:spcPct val="90000"/>
              </a:lnSpc>
            </a:pPr>
            <a:r>
              <a:t> </a:t>
            </a:r>
          </a:p>
          <a:p>
            <a:pPr>
              <a:lnSpc>
                <a:spcPct val="90000"/>
              </a:lnSpc>
            </a:pPr>
            <a:r>
              <a:t>Thus, students should be prepared for the next question.  Are there animals that do NOT possess a backbone?  </a:t>
            </a:r>
          </a:p>
          <a:p>
            <a:pPr>
              <a:lnSpc>
                <a:spcPct val="90000"/>
              </a:lnSpc>
            </a:pPr>
            <a:r>
              <a:t> </a:t>
            </a:r>
          </a:p>
          <a:p>
            <a:pPr>
              <a:lnSpc>
                <a:spcPct val="90000"/>
              </a:lnSpc>
            </a:pPr>
            <a:r>
              <a:t>In this set of slides, students will be shown examples of invertebrates: those animals without a backbone.  In contrast to the vertebrates, students will not be expected to learn the characteristics of the different categories of invertebrates.  This is because many of these characteristics require an understanding of tissue, organ and cellular differences that are beyond the level of understanding of early elementary students.  </a:t>
            </a:r>
          </a:p>
          <a:p>
            <a:pPr>
              <a:lnSpc>
                <a:spcPct val="90000"/>
              </a:lnSpc>
            </a:pPr>
            <a:r>
              <a:t> </a:t>
            </a:r>
          </a:p>
          <a:p>
            <a:pPr>
              <a:lnSpc>
                <a:spcPct val="90000"/>
              </a:lnSpc>
            </a:pPr>
            <a:r>
              <a:t>However, two of the conclusions that students should make as they observe the pictures in these two slides are that INSECTS and SPIDERS are INVERTEBRATES and that almost all animals that live in the ocean other than fish, dolphins and whales are INVERTEBRATES. </a:t>
            </a:r>
          </a:p>
          <a:p>
            <a:pPr>
              <a:lnSpc>
                <a:spcPct val="90000"/>
              </a:lnSpc>
            </a:pPr>
          </a:p>
          <a:p>
            <a:pPr>
              <a:lnSpc>
                <a:spcPct val="90000"/>
              </a:lnSpc>
            </a:pPr>
            <a:r>
              <a:t>Image Credits:</a:t>
            </a:r>
          </a:p>
          <a:p>
            <a:pPr>
              <a:lnSpc>
                <a:spcPct val="90000"/>
              </a:lnSpc>
              <a:defRPr i="1"/>
            </a:pPr>
            <a:r>
              <a:t>Starfish at low tide on Sanibel Island), retrieved on September 20, 2016, retrieved from </a:t>
            </a:r>
            <a:r>
              <a:rPr u="sng">
                <a:solidFill>
                  <a:srgbClr val="0000FF"/>
                </a:solidFill>
                <a:uFill>
                  <a:solidFill>
                    <a:srgbClr val="0000FF"/>
                  </a:solidFill>
                </a:uFill>
                <a:hlinkClick r:id="rId3" invalidUrl="" action="" tgtFrame="" tooltip="" history="1" highlightClick="0" endSnd="0"/>
              </a:rPr>
              <a:t>https://commons.wikimedia.org/wiki/File:Starfish_at_low_tide_on_Sanibel_Island_(8298677162).jpg</a:t>
            </a:r>
            <a:r>
              <a:t> </a:t>
            </a:r>
          </a:p>
          <a:p>
            <a:pPr>
              <a:lnSpc>
                <a:spcPct val="90000"/>
              </a:lnSpc>
              <a:defRPr i="1"/>
            </a:pPr>
          </a:p>
          <a:p>
            <a:pPr>
              <a:lnSpc>
                <a:spcPct val="90000"/>
              </a:lnSpc>
              <a:defRPr i="1"/>
            </a:pPr>
            <a:r>
              <a:t>Acquario di Genova, Retrive on September 30, 2016, retrive from </a:t>
            </a:r>
            <a:r>
              <a:rPr u="sng">
                <a:solidFill>
                  <a:srgbClr val="0000FF"/>
                </a:solidFill>
                <a:uFill>
                  <a:solidFill>
                    <a:srgbClr val="0000FF"/>
                  </a:solidFill>
                </a:uFill>
                <a:hlinkClick r:id="rId4" invalidUrl="" action="" tgtFrame="" tooltip="" history="1" highlightClick="0" endSnd="0"/>
              </a:rPr>
              <a:t>https://commons.wikimedia.org/wiki/File:Australian_spotted_jellyfish_(Phyllorhiza_punctata)_-_Acquario_di_Genova_-_Italy_-_15_April_2012.jpg</a:t>
            </a:r>
          </a:p>
          <a:p>
            <a:pPr>
              <a:lnSpc>
                <a:spcPct val="90000"/>
              </a:lnSpc>
              <a:defRPr i="1"/>
            </a:pPr>
          </a:p>
          <a:p>
            <a:pPr>
              <a:defRPr i="1"/>
            </a:pPr>
            <a:r>
              <a:t>Solitary bee (Anthidium florentinum), feeding on a Lantana camara flower. retrieved September 30, 2016, retrieved from </a:t>
            </a:r>
            <a:r>
              <a:rPr u="sng">
                <a:solidFill>
                  <a:srgbClr val="0000FF"/>
                </a:solidFill>
                <a:uFill>
                  <a:solidFill>
                    <a:srgbClr val="0000FF"/>
                  </a:solidFill>
                </a:uFill>
                <a:hlinkClick r:id="rId5" invalidUrl="" action="" tgtFrame="" tooltip="" history="1" highlightClick="0" endSnd="0"/>
              </a:rPr>
              <a:t>https://upload.wikimedia.org/wikipedia/commons/thumb/c/c4/Anthidium_February_2008-1.jpg/1280px-Anthidium_February_2008-1.jpg</a:t>
            </a:r>
          </a:p>
          <a:p>
            <a:pPr>
              <a:defRPr i="1"/>
            </a:pPr>
          </a:p>
          <a:p>
            <a:pPr>
              <a:defRPr i="1"/>
            </a:pPr>
            <a:r>
              <a:t>Octopus at Kelly Tarlton’s,retrieved September 30, 2016, retrieved from </a:t>
            </a:r>
            <a:r>
              <a:rPr u="sng">
                <a:solidFill>
                  <a:srgbClr val="0000FF"/>
                </a:solidFill>
                <a:uFill>
                  <a:solidFill>
                    <a:srgbClr val="0000FF"/>
                  </a:solidFill>
                </a:uFill>
                <a:hlinkClick r:id="rId6" invalidUrl="" action="" tgtFrame="" tooltip="" history="1" highlightClick="0" endSnd="0"/>
              </a:rPr>
              <a:t>https://commons.wikimedia.org/wiki/File:Octopus_at_Kelly_Tarlton%27s.jpg</a:t>
            </a:r>
            <a:r>
              <a:t>,;</a:t>
            </a:r>
          </a:p>
          <a:p>
            <a:pPr>
              <a:lnSpc>
                <a:spcPct val="90000"/>
              </a:lnSpc>
              <a:defRPr i="1"/>
            </a:pPr>
          </a:p>
          <a:p>
            <a:pPr>
              <a:lnSpc>
                <a:spcPct val="90000"/>
              </a:lnSpc>
              <a:defRPr i="1"/>
            </a:pPr>
            <a:r>
              <a:t>Adult female Salticus scenicus jumping spider. Found at China Camp State Park, California.retrieved September 20, 2016,  </a:t>
            </a:r>
            <a:r>
              <a:rPr u="sng">
                <a:solidFill>
                  <a:srgbClr val="0000FF"/>
                </a:solidFill>
                <a:uFill>
                  <a:solidFill>
                    <a:srgbClr val="0000FF"/>
                  </a:solidFill>
                </a:uFill>
                <a:hlinkClick r:id="rId7" invalidUrl="" action="" tgtFrame="" tooltip="" history="1" highlightClick="0" endSnd="0"/>
              </a:rPr>
              <a:t>https://en.wikipedia.org/wiki/Zebra_spider#/media/File:Kaldari_Salticus_scenicus_female_01.jpg</a:t>
            </a:r>
            <a:r>
              <a:t>, </a:t>
            </a:r>
          </a:p>
          <a:p>
            <a:pPr>
              <a:lnSpc>
                <a:spcPct val="90000"/>
              </a:lnSpc>
              <a:defRPr i="1"/>
            </a:pPr>
          </a:p>
          <a:p>
            <a:pPr>
              <a:lnSpc>
                <a:spcPct val="90000"/>
              </a:lnSpc>
              <a:defRPr i="1"/>
            </a:pPr>
            <a:r>
              <a:t>Grapevinesnail 01, Retrieved on September 30, 2016, retrieved from  https://commons.wikimedia.org/wiki/File:Grapevinesnail_01.jpg</a:t>
            </a:r>
          </a:p>
          <a:p>
            <a:pPr>
              <a:lnSpc>
                <a:spcPct val="90000"/>
              </a:lnSpc>
              <a:defRPr i="1"/>
            </a:pPr>
          </a:p>
          <a:p>
            <a:pPr>
              <a:defRPr i="1"/>
            </a:pPr>
            <a:r>
              <a:t>The freshwater sponge Spongilla lacustris. Retrieved September 20, 2016, retrieved from </a:t>
            </a:r>
            <a:r>
              <a:rPr u="sng">
                <a:solidFill>
                  <a:srgbClr val="0000FF"/>
                </a:solidFill>
                <a:uFill>
                  <a:solidFill>
                    <a:srgbClr val="0000FF"/>
                  </a:solidFill>
                </a:uFill>
                <a:hlinkClick r:id="rId8" invalidUrl="" action="" tgtFrame="" tooltip="" history="1" highlightClick="0" endSnd="0"/>
              </a:rPr>
              <a:t>https://en.wikipedia.org/wiki/Sponge#/media/File:Spongilla_lacustris.jpg</a:t>
            </a:r>
          </a:p>
          <a:p>
            <a:pPr>
              <a:defRPr i="1"/>
            </a:pPr>
          </a:p>
          <a:p>
            <a:pPr>
              <a:defRPr i="1"/>
            </a:pPr>
            <a:r>
              <a:t>European lobster (Hommarus gammarus)., Retrieved September 30, 2016, retrieved from https://en.wikipedia.org/wiki/Lobster#/media/File:KreeftbijDenOsse.jpg</a:t>
            </a:r>
          </a:p>
          <a:p>
            <a:pPr>
              <a:defRPr i="1"/>
            </a:pPr>
          </a:p>
          <a:p>
            <a:pPr>
              <a:defRPr i="1"/>
            </a:pPr>
            <a:r>
              <a:t>The turbellarian Pseudoceros dimidiatus, retrieved September 20, 2016, retrieved from </a:t>
            </a:r>
            <a:r>
              <a:rPr u="sng">
                <a:solidFill>
                  <a:srgbClr val="0000FF"/>
                </a:solidFill>
                <a:uFill>
                  <a:solidFill>
                    <a:srgbClr val="0000FF"/>
                  </a:solidFill>
                </a:uFill>
                <a:hlinkClick r:id="rId9" invalidUrl="" action="" tgtFrame="" tooltip="" history="1" highlightClick="0" endSnd="0"/>
              </a:rPr>
              <a:t>https://en.wikipedia.org/wiki/Flatworm#/media/File:Pseudoceros_dimidiatus.jpg</a:t>
            </a:r>
          </a:p>
          <a:p>
            <a:pPr>
              <a:defRPr i="1"/>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defRPr b="1"/>
            </a:pPr>
            <a:r>
              <a:t>Teacher’s Notes</a:t>
            </a:r>
          </a:p>
          <a:p>
            <a:pPr/>
          </a:p>
          <a:p>
            <a:pPr/>
            <a:r>
              <a:t>Students have previously been introduced to the different types of animals that are vertebrates and invertebrates.  The </a:t>
            </a:r>
            <a:r>
              <a:rPr i="1"/>
              <a:t>Check Understanding Slide Set </a:t>
            </a:r>
            <a:r>
              <a:t>is provided to help students rehearse and review what they have learned in the form of two songs.  Each song is sung to the melody of </a:t>
            </a:r>
            <a:r>
              <a:rPr i="1"/>
              <a:t>Row, Row, Row Your Boat. </a:t>
            </a:r>
            <a:r>
              <a:t>One song focuses on vertebrates.  The song on the slide that follows focuses on invertebrates.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defRPr b="1"/>
            </a:pPr>
            <a:r>
              <a:t>Teacher’s Notes</a:t>
            </a:r>
          </a:p>
          <a:p>
            <a:pPr/>
          </a:p>
          <a:p>
            <a:pPr/>
            <a:r>
              <a:t>The </a:t>
            </a:r>
            <a:r>
              <a:rPr i="1"/>
              <a:t>Making and Applying</a:t>
            </a:r>
            <a:r>
              <a:t> section of the GAP Unit has been provided as a way to help students rehearse and process the information learned during the Plants and Animals GAP Unit as well as to become more familiar with test-taking strategies and various types of analysis questions. </a:t>
            </a:r>
          </a:p>
          <a:p>
            <a:pPr/>
          </a:p>
          <a:p>
            <a:pPr/>
            <a:r>
              <a:t>Answer</a:t>
            </a:r>
          </a:p>
          <a:p>
            <a:pPr/>
            <a:r>
              <a:t>Question 1: B</a:t>
            </a:r>
          </a:p>
          <a:p>
            <a:pPr/>
          </a:p>
          <a:p>
            <a:pPr/>
            <a:r>
              <a:t>Image Credits:</a:t>
            </a:r>
          </a:p>
          <a:p>
            <a:pPr>
              <a:defRPr i="1"/>
            </a:pPr>
            <a:r>
              <a:t>A blue bird taken along Cullers Trail in Shenandoah River State Par,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https://commons.wikimedia.org/wiki/File:Blue_Bird_(7414410526).jpg</a:t>
            </a:r>
          </a:p>
          <a:p>
            <a:pPr>
              <a:defRPr i="1"/>
            </a:pPr>
          </a:p>
          <a:p>
            <a:pPr>
              <a:defRPr i="1"/>
            </a:pPr>
            <a:r>
              <a:t>Solitary bee (Anthidium florentinum), feeding on a Lantana camara flower. retrieved September 30, 2016, retrieved from </a:t>
            </a:r>
            <a:r>
              <a:rPr u="sng">
                <a:solidFill>
                  <a:srgbClr val="0000FF"/>
                </a:solidFill>
                <a:uFill>
                  <a:solidFill>
                    <a:srgbClr val="0000FF"/>
                  </a:solidFill>
                </a:uFill>
                <a:hlinkClick r:id="rId4" invalidUrl="" action="" tgtFrame="" tooltip="" history="1" highlightClick="0" endSnd="0"/>
              </a:rPr>
              <a:t>https://upload.wikimedia.org/wikipedia/commons/thumb/c/c4/Anthidium_February_2008-1.jpg/1280px-Anthidium_February_2008-1.jpg</a:t>
            </a:r>
          </a:p>
          <a:p>
            <a:pPr/>
          </a:p>
          <a:p>
            <a:pPr>
              <a:defRPr i="1"/>
            </a:pPr>
            <a:r>
              <a:t>Common Chimpanzee in the Leipzig Zoo. retrieved on October 16 2016, from </a:t>
            </a:r>
            <a:r>
              <a:rPr u="sng">
                <a:solidFill>
                  <a:srgbClr val="0000FF"/>
                </a:solidFill>
                <a:uFill>
                  <a:solidFill>
                    <a:srgbClr val="0000FF"/>
                  </a:solidFill>
                </a:uFill>
                <a:hlinkClick r:id="rId5" invalidUrl="" action="" tgtFrame="" tooltip="" history="1" highlightClick="0" endSnd="0"/>
              </a:rPr>
              <a:t>https://commons.wikimedia.org/wiki/File:Schimpanse_Zoo_Leipzig.jpg</a:t>
            </a:r>
          </a:p>
          <a:p>
            <a:pPr>
              <a:defRPr i="1"/>
            </a:pPr>
          </a:p>
          <a:p>
            <a:pPr>
              <a:lnSpc>
                <a:spcPct val="90000"/>
              </a:lnSpc>
              <a:defRPr i="1"/>
            </a:pPr>
            <a:r>
              <a:t>Puntius sarana from Kerala, Retrieved September 30, 2016, Retrieved from </a:t>
            </a:r>
            <a:r>
              <a:rPr u="sng">
                <a:solidFill>
                  <a:srgbClr val="0000FF"/>
                </a:solidFill>
                <a:uFill>
                  <a:solidFill>
                    <a:srgbClr val="0000FF"/>
                  </a:solidFill>
                </a:uFill>
                <a:hlinkClick r:id="rId6" invalidUrl="" action="" tgtFrame="" tooltip="" history="1" highlightClick="0" endSnd="0"/>
              </a:rPr>
              <a:t>https://commons.wikimedia.org/wiki/File:Fish_</a:t>
            </a:r>
            <a:r>
              <a:t> _Puntius_sarana_from_Kerala_(India).png</a:t>
            </a:r>
          </a:p>
          <a:p>
            <a:pPr>
              <a:lnSpc>
                <a:spcPct val="90000"/>
              </a:lnSpc>
              <a:defRPr i="1"/>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defRPr b="1"/>
            </a:pPr>
            <a:r>
              <a:t>Teacher’s Notes</a:t>
            </a:r>
          </a:p>
          <a:p>
            <a:pPr/>
          </a:p>
          <a:p>
            <a:pPr/>
            <a:r>
              <a:t>Answer</a:t>
            </a:r>
          </a:p>
          <a:p>
            <a:pPr/>
            <a:r>
              <a:t>Question 2: D</a:t>
            </a:r>
          </a:p>
          <a:p>
            <a:pPr/>
          </a:p>
          <a:p>
            <a:pPr/>
            <a:r>
              <a:t>Image Credits:</a:t>
            </a:r>
          </a:p>
          <a:p>
            <a:pPr>
              <a:lnSpc>
                <a:spcPct val="90000"/>
              </a:lnSpc>
              <a:defRPr i="1"/>
            </a:pPr>
            <a:r>
              <a:t>Bald Eagle Alaska, Retrieved September 30, 2016, Retrieved from </a:t>
            </a:r>
            <a:r>
              <a:rPr u="sng">
                <a:solidFill>
                  <a:srgbClr val="0000FF"/>
                </a:solidFill>
                <a:uFill>
                  <a:solidFill>
                    <a:srgbClr val="0000FF"/>
                  </a:solidFill>
                </a:uFill>
                <a:hlinkClick r:id="rId3" invalidUrl="" action="" tgtFrame="" tooltip="" history="1" highlightClick="0" endSnd="0"/>
              </a:rPr>
              <a:t>https://commons.wikimedia.org/wiki/File:Bald_Eagle_Alaska_(10).jpg</a:t>
            </a:r>
          </a:p>
          <a:p>
            <a:pPr/>
          </a:p>
          <a:p>
            <a:pPr>
              <a:defRPr i="1"/>
            </a:pPr>
            <a:r>
              <a:t>Juvenile tiger shark in the Bahamas, retrieved on October 16 2016, from </a:t>
            </a:r>
            <a:r>
              <a:rPr u="sng">
                <a:solidFill>
                  <a:srgbClr val="0000FF"/>
                </a:solidFill>
                <a:uFill>
                  <a:solidFill>
                    <a:srgbClr val="0000FF"/>
                  </a:solidFill>
                </a:uFill>
                <a:hlinkClick r:id="rId4" invalidUrl="" action="" tgtFrame="" tooltip="" history="1" highlightClick="0" endSnd="0"/>
              </a:rPr>
              <a:t>https://en.wikipedia.org/wiki/Tiger_shark#/media/File:Tigershark3.jpg</a:t>
            </a:r>
          </a:p>
          <a:p>
            <a:pPr>
              <a:defRPr i="1"/>
            </a:pPr>
          </a:p>
          <a:p>
            <a:pPr>
              <a:lnSpc>
                <a:spcPct val="90000"/>
              </a:lnSpc>
              <a:defRPr i="1"/>
            </a:pPr>
            <a:r>
              <a:t>South Chinese Tiger (Panthera tigris amoyensis) in Shanghai Zoo, Retrieved September 30, 2016, Retrieved </a:t>
            </a:r>
            <a:r>
              <a:rPr u="sng">
                <a:solidFill>
                  <a:srgbClr val="0000FF"/>
                </a:solidFill>
                <a:uFill>
                  <a:solidFill>
                    <a:srgbClr val="0000FF"/>
                  </a:solidFill>
                </a:uFill>
                <a:hlinkClick r:id="rId5" invalidUrl="" action="" tgtFrame="" tooltip="" history="1" highlightClick="0" endSnd="0"/>
              </a:rPr>
              <a:t>fromhttps://en.wikipedia.org/wiki/South_China_tiger#/media/File:2012_Suedchinesischer_Tiger.JPG</a:t>
            </a:r>
          </a:p>
          <a:p>
            <a:pPr>
              <a:lnSpc>
                <a:spcPct val="90000"/>
              </a:lnSpc>
              <a:defRPr i="1"/>
            </a:pPr>
          </a:p>
          <a:p>
            <a:pPr>
              <a:defRPr i="1"/>
            </a:pPr>
            <a:r>
              <a:t>Saltwater Crocodile (Crocodylus porosus, Retrieved September 30, 2016, Retrieved from </a:t>
            </a:r>
            <a:r>
              <a:rPr u="sng">
                <a:solidFill>
                  <a:srgbClr val="0000FF"/>
                </a:solidFill>
                <a:uFill>
                  <a:solidFill>
                    <a:srgbClr val="0000FF"/>
                  </a:solidFill>
                </a:uFill>
                <a:hlinkClick r:id="rId6" invalidUrl="" action="" tgtFrame="" tooltip="" history="1" highlightClick="0" endSnd="0"/>
              </a:rPr>
              <a:t>https://en.wikipedia.org/wiki/Saltwater_crocodile#/media/File:SaltwaterCrocodile(%27Maximo%27).jpg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Use this slide and the next several slides to help students focus on the structures and functions of plants. The structures of plants presented in this set represent the structures found in most “land plants.”  From a classification perspective, the term “land plants” actually refers to plants found both on land AND in the water that evolved over time beyond the structure of simple algae.  Therefore sea weed, water lilies and plants other than algae that grow in the water are technically classified as “land plants” because they have structures that have evolved beyond the simple structures of algae. </a:t>
            </a:r>
          </a:p>
          <a:p>
            <a:pPr>
              <a:lnSpc>
                <a:spcPct val="80000"/>
              </a:lnSpc>
              <a:spcBef>
                <a:spcPts val="300"/>
              </a:spcBef>
            </a:pPr>
            <a:r>
              <a:t> </a:t>
            </a:r>
          </a:p>
          <a:p>
            <a:pPr>
              <a:lnSpc>
                <a:spcPct val="80000"/>
              </a:lnSpc>
              <a:spcBef>
                <a:spcPts val="300"/>
              </a:spcBef>
            </a:pPr>
            <a:r>
              <a:t>Because this distinction is likely beyond the level of understanding of many elementary students, this set of slides does NOT make a distinction between land plants and algae.  In addition, it represents the structures found in plants that grow both on the land and under the water through drawings of plants found on the land.  However, students should be led to understand that with a few exceptions, almost all plants that they would encounter on land and in the water have the same basic parts: roots, stems and leaves.  (Exceptions include mosses which technically do not have roots.  Mosses have structures that serve similar purpose as roots, but are less extensive and more superficial.  They are called rhizoids.)  </a:t>
            </a:r>
          </a:p>
          <a:p>
            <a:pPr>
              <a:lnSpc>
                <a:spcPct val="80000"/>
              </a:lnSpc>
              <a:spcBef>
                <a:spcPts val="300"/>
              </a:spcBef>
            </a:pPr>
            <a:r>
              <a:t> </a:t>
            </a:r>
          </a:p>
          <a:p>
            <a:pPr>
              <a:lnSpc>
                <a:spcPct val="80000"/>
              </a:lnSpc>
              <a:spcBef>
                <a:spcPts val="300"/>
              </a:spcBef>
            </a:pPr>
            <a:r>
              <a:t>This slide introduces students to four basic needs of plants: light (which can be from the sun or can be artificially generated), carbon dioxide, nutrients and water. Over the course of the long history of the Earth, plants evolved specific structures to obtain these substances.  The structures they developed evolved in part because plants are immobile.  They cannot move from place to place in order to obtain their requirements for life.  </a:t>
            </a:r>
          </a:p>
          <a:p>
            <a:pPr>
              <a:lnSpc>
                <a:spcPct val="80000"/>
              </a:lnSpc>
              <a:spcBef>
                <a:spcPts val="300"/>
              </a:spcBef>
            </a:pPr>
            <a:r>
              <a:t> </a:t>
            </a:r>
          </a:p>
          <a:p>
            <a:pPr>
              <a:lnSpc>
                <a:spcPct val="80000"/>
              </a:lnSpc>
              <a:spcBef>
                <a:spcPts val="300"/>
              </a:spcBef>
            </a:pPr>
            <a:r>
              <a:t>Discuss the four basic needs of plants and where these resources are located: above or below the ground.  Understanding the location of these resources should help students associate the parts of the plant shown in the next slide with the various resources. </a:t>
            </a:r>
          </a:p>
          <a:p>
            <a:pPr>
              <a:lnSpc>
                <a:spcPct val="80000"/>
              </a:lnSpc>
              <a:spcBef>
                <a:spcPts val="300"/>
              </a:spcBef>
            </a:pPr>
          </a:p>
          <a:p>
            <a:pPr>
              <a:lnSpc>
                <a:spcPct val="80000"/>
              </a:lnSpc>
              <a:spcBef>
                <a:spcPts val="300"/>
              </a:spcBef>
            </a:pPr>
            <a:r>
              <a:t>Image Credits:</a:t>
            </a:r>
          </a:p>
          <a:p>
            <a:pPr>
              <a:lnSpc>
                <a:spcPct val="80000"/>
              </a:lnSpc>
              <a:spcBef>
                <a:spcPts val="300"/>
              </a:spcBef>
            </a:pPr>
          </a:p>
          <a:p>
            <a:pPr>
              <a:lnSpc>
                <a:spcPct val="80000"/>
              </a:lnSpc>
              <a:spcBef>
                <a:spcPts val="300"/>
              </a:spcBef>
              <a:defRPr i="1"/>
            </a:pPr>
            <a:r>
              <a:t>Emily Verner, own work, LabLearner</a:t>
            </a:r>
          </a:p>
          <a:p>
            <a:pPr>
              <a:lnSpc>
                <a:spcPct val="80000"/>
              </a:lnSpc>
              <a:spcBef>
                <a:spcPts val="300"/>
              </a:spcBef>
            </a:pPr>
            <a: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hape 595"/>
          <p:cNvSpPr/>
          <p:nvPr>
            <p:ph type="sldImg"/>
          </p:nvPr>
        </p:nvSpPr>
        <p:spPr>
          <a:prstGeom prst="rect">
            <a:avLst/>
          </a:prstGeom>
        </p:spPr>
        <p:txBody>
          <a:bodyPr/>
          <a:lstStyle/>
          <a:p>
            <a:pPr/>
          </a:p>
        </p:txBody>
      </p:sp>
      <p:sp>
        <p:nvSpPr>
          <p:cNvPr id="596" name="Shape 596"/>
          <p:cNvSpPr/>
          <p:nvPr>
            <p:ph type="body" sz="quarter" idx="1"/>
          </p:nvPr>
        </p:nvSpPr>
        <p:spPr>
          <a:prstGeom prst="rect">
            <a:avLst/>
          </a:prstGeom>
        </p:spPr>
        <p:txBody>
          <a:bodyPr/>
          <a:lstStyle/>
          <a:p>
            <a:pPr>
              <a:defRPr b="1"/>
            </a:pPr>
            <a:r>
              <a:t>Teacher’s Notes</a:t>
            </a:r>
          </a:p>
          <a:p>
            <a:pPr/>
          </a:p>
          <a:p>
            <a:pPr/>
            <a:r>
              <a:t>Answer</a:t>
            </a:r>
          </a:p>
          <a:p>
            <a:pPr/>
            <a:r>
              <a:t>Question 3: C</a:t>
            </a:r>
          </a:p>
          <a:p>
            <a:pPr/>
          </a:p>
          <a:p>
            <a:pPr/>
            <a:r>
              <a:t>Image Credits:</a:t>
            </a:r>
          </a:p>
          <a:p>
            <a:pPr>
              <a:defRPr i="1"/>
            </a:pPr>
            <a:r>
              <a:t>H. albicilla wing.png, </a:t>
            </a:r>
            <a:r>
              <a:t>Retrieved October 21, 2016, retrieved </a:t>
            </a:r>
            <a:r>
              <a:t>https://commons.wikimedia.org/wiki/File:H._albicilla_wing.png</a:t>
            </a:r>
          </a:p>
          <a:p>
            <a:pPr>
              <a:defRPr i="1"/>
            </a:pPr>
          </a:p>
          <a:p>
            <a:pPr>
              <a:defRPr i="1"/>
            </a:pPr>
            <a:r>
              <a:t>Skin of a sand lizard, showing squamate reptiles iconic scales, </a:t>
            </a:r>
            <a:r>
              <a:t>Retrieved October 21, 2016, retrieved </a:t>
            </a:r>
            <a:r>
              <a:rPr u="sng">
                <a:solidFill>
                  <a:srgbClr val="0000FF"/>
                </a:solidFill>
                <a:uFill>
                  <a:solidFill>
                    <a:srgbClr val="0000FF"/>
                  </a:solidFill>
                </a:uFill>
                <a:hlinkClick r:id="rId3" invalidUrl="" action="" tgtFrame="" tooltip="" history="1" highlightClick="0" endSnd="0"/>
              </a:rPr>
              <a:t>https://en.wikipedia.org/wiki/Reptile#/media/File:Lacertae_skin.jpg</a:t>
            </a:r>
          </a:p>
          <a:p>
            <a:pPr>
              <a:defRPr i="1"/>
            </a:pPr>
          </a:p>
          <a:p>
            <a:pPr>
              <a:defRPr i="1"/>
            </a:pPr>
            <a:r>
              <a:t>Skelton of a snake at the Natural History Museum, </a:t>
            </a:r>
            <a:r>
              <a:t>Retrieved October 21, 2016, retrieved </a:t>
            </a:r>
            <a:r>
              <a:t>https://en.wikipedia.org/wiki/Snake_skeleton#/media/File:Snake_skeleton.jpg</a:t>
            </a:r>
          </a:p>
          <a:p>
            <a:pPr>
              <a:defRPr i="1"/>
            </a:pPr>
          </a:p>
          <a:p>
            <a:pPr>
              <a:defRPr i="1"/>
            </a:pPr>
            <a:r>
              <a:t>Opossum fur.jpg, </a:t>
            </a:r>
            <a:r>
              <a:t>Retrieved October 21, 2016, retrieved </a:t>
            </a:r>
            <a:r>
              <a:t>https://commons.wikimedia.org/wiki/File:Opossum_fur.jpg</a:t>
            </a:r>
          </a:p>
          <a:p>
            <a:pPr/>
          </a:p>
          <a:p>
            <a:pPr/>
          </a:p>
          <a:p>
            <a:pP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defRPr b="1"/>
            </a:pPr>
            <a:r>
              <a:t>Teacher’s Notes</a:t>
            </a:r>
          </a:p>
          <a:p>
            <a:pPr/>
          </a:p>
          <a:p>
            <a:pPr/>
            <a:r>
              <a:t>The </a:t>
            </a:r>
            <a:r>
              <a:rPr i="1"/>
              <a:t>What Can You Recall</a:t>
            </a:r>
            <a:r>
              <a:t> section of the GAP Unit has been provided as a way to help students rehearse and process the information learned previously during the </a:t>
            </a:r>
            <a:r>
              <a:rPr i="1"/>
              <a:t>Animals </a:t>
            </a:r>
            <a:r>
              <a:t>section of the Plants and Animals GAP Unit.  The activity focuses on some of the major concepts or facts of the </a:t>
            </a:r>
            <a:r>
              <a:rPr i="1"/>
              <a:t>Animals </a:t>
            </a:r>
            <a:r>
              <a:t>portion of the GAP Unit.  </a:t>
            </a:r>
          </a:p>
          <a:p>
            <a:pPr/>
            <a:r>
              <a:t> </a:t>
            </a:r>
          </a:p>
          <a:p>
            <a:pPr/>
            <a:r>
              <a:t>This </a:t>
            </a:r>
            <a:r>
              <a:rPr i="1"/>
              <a:t>What Can You Recall </a:t>
            </a:r>
            <a:r>
              <a:t>section is designed to be the first activity done at the beginning of the </a:t>
            </a:r>
            <a:r>
              <a:rPr i="1"/>
              <a:t>Life Cycles s</a:t>
            </a:r>
            <a:r>
              <a:t>ection of the Plants and Animals GAP UNIT. </a:t>
            </a:r>
          </a:p>
          <a:p>
            <a:pPr/>
            <a:r>
              <a:t> </a:t>
            </a:r>
          </a:p>
          <a:p>
            <a:pPr/>
            <a:r>
              <a:t>This activity includes a role play and a “guessing” game.  This slide outlines the role play that students will perform.  For Model 1 which is on this slide, the teacher will need to provide each pair of students with four pieces of paper and either scotch or masking tape.  Each student will make a model of scales with the two pieces of paper.  To make scales they should place one piece of paper on top of the other so that half of the one piece of paper is hidden under the other. </a:t>
            </a:r>
          </a:p>
          <a:p>
            <a:pPr/>
            <a:r>
              <a:t> </a:t>
            </a:r>
          </a:p>
          <a:p>
            <a:pPr/>
            <a:r>
              <a:t>Each student should then tape the “scales” to their arm.  </a:t>
            </a:r>
          </a:p>
          <a:p>
            <a:pPr/>
            <a:r>
              <a:t> </a:t>
            </a:r>
          </a:p>
          <a:p>
            <a:pPr/>
            <a:r>
              <a:t>Model 1 is designed to help students recall that two different categories of animals- fish and reptiles- can have scales, but that these categories of animals can be differentiated from one another by observing some of their other characteristics. </a:t>
            </a:r>
          </a:p>
          <a:p>
            <a:pPr/>
            <a:r>
              <a:t> </a:t>
            </a:r>
          </a:p>
          <a:p>
            <a:pPr/>
          </a:p>
          <a:p>
            <a:pPr>
              <a:defRPr i="1"/>
            </a:pPr>
            <a:r>
              <a:t>Image Credits:</a:t>
            </a:r>
          </a:p>
          <a:p>
            <a:pPr>
              <a:defRPr i="1"/>
            </a:pPr>
            <a:r>
              <a:t>Skin of a sand lizard, showing squamate reptiles iconic scales, </a:t>
            </a:r>
            <a:r>
              <a:t>Retrieved October 21, 2016, retrieved </a:t>
            </a:r>
            <a:r>
              <a:t>https://en.wikipedia.org/wiki/Reptile#/media/File:Lacertae_skin.jpg</a:t>
            </a:r>
          </a:p>
          <a:p>
            <a:pPr>
              <a:defRPr i="1"/>
            </a:pPr>
          </a:p>
          <a:p>
            <a:pPr>
              <a:defRPr i="1"/>
            </a:pPr>
            <a:r>
              <a:t>Claw, </a:t>
            </a:r>
            <a:r>
              <a:t>Retrieved October 21, 2016, retrieved </a:t>
            </a:r>
            <a:r>
              <a:rPr u="sng">
                <a:solidFill>
                  <a:srgbClr val="0000FF"/>
                </a:solidFill>
                <a:uFill>
                  <a:solidFill>
                    <a:srgbClr val="0000FF"/>
                  </a:solidFill>
                </a:uFill>
                <a:hlinkClick r:id="rId3" invalidUrl="" action="" tgtFrame="" tooltip="" history="1" highlightClick="0" endSnd="0"/>
              </a:rPr>
              <a:t>https://pixabay.com/en/claws-bird-falcon-nature-predator-197049/</a:t>
            </a:r>
          </a:p>
          <a:p>
            <a:pPr>
              <a:defRPr i="1"/>
            </a:pPr>
          </a:p>
          <a:p>
            <a:pPr>
              <a:defRPr i="1"/>
            </a:pPr>
            <a:r>
              <a:t>Dorsal fin 01.jpg, </a:t>
            </a:r>
            <a:r>
              <a:t>Retrieved October 21, 2016, retrieved </a:t>
            </a:r>
            <a:r>
              <a:rPr u="sng">
                <a:solidFill>
                  <a:srgbClr val="0000FF"/>
                </a:solidFill>
                <a:uFill>
                  <a:solidFill>
                    <a:srgbClr val="0000FF"/>
                  </a:solidFill>
                </a:uFill>
                <a:hlinkClick r:id="rId4" invalidUrl="" action="" tgtFrame="" tooltip="" history="1" highlightClick="0" endSnd="0"/>
              </a:rPr>
              <a:t>https://commons.wikimedia.org/wiki/File:Dorsal_fin_01.jpg</a:t>
            </a:r>
          </a:p>
          <a:p>
            <a:pPr/>
          </a:p>
          <a:p>
            <a:pPr/>
          </a:p>
          <a:p>
            <a:pPr/>
          </a:p>
          <a:p>
            <a:pPr/>
          </a:p>
          <a:p>
            <a:pPr/>
            <a:r>
              <a:t> </a:t>
            </a:r>
          </a:p>
          <a:p>
            <a:pPr/>
            <a: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defRPr b="1"/>
            </a:pPr>
            <a:r>
              <a:t>Teacher’s Notes</a:t>
            </a:r>
          </a:p>
          <a:p>
            <a:pPr>
              <a:defRPr b="1"/>
            </a:pPr>
          </a:p>
          <a:p>
            <a:pPr/>
            <a:r>
              <a:t>In Model 2, all students role play the same category of animals: birds.  </a:t>
            </a:r>
          </a:p>
          <a:p>
            <a:pPr>
              <a:defRPr b="1"/>
            </a:pPr>
          </a:p>
          <a:p>
            <a:pPr/>
            <a:r>
              <a:t>Image Credits:</a:t>
            </a:r>
          </a:p>
          <a:p>
            <a:pPr>
              <a:defRPr i="1"/>
            </a:pPr>
            <a:r>
              <a:t>H. albicilla wing.png, </a:t>
            </a:r>
            <a:r>
              <a:t>Retrieved October 21, 2016, retrieved </a:t>
            </a:r>
            <a:r>
              <a:rPr u="sng">
                <a:solidFill>
                  <a:srgbClr val="0000FF"/>
                </a:solidFill>
                <a:uFill>
                  <a:solidFill>
                    <a:srgbClr val="0000FF"/>
                  </a:solidFill>
                </a:uFill>
                <a:hlinkClick r:id="rId3" invalidUrl="" action="" tgtFrame="" tooltip="" history="1" highlightClick="0" endSnd="0"/>
              </a:rPr>
              <a:t>https://commons.wikimedia.org/wiki/File:H._albicilla_wing.png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defRPr b="1"/>
            </a:pPr>
            <a:r>
              <a:t>Teacher’s Notes</a:t>
            </a:r>
          </a:p>
          <a:p>
            <a:pPr>
              <a:defRPr b="1"/>
            </a:pPr>
          </a:p>
          <a:p>
            <a:pPr>
              <a:defRPr b="1"/>
            </a:pPr>
            <a:r>
              <a:t> </a:t>
            </a:r>
            <a:r>
              <a:rPr b="0"/>
              <a:t>In Models 3 and 4, students will discuss rather than role play the characteristics of two other classes of animals: mammals and amphibians. Model 3 is shown on this slide.  Model 4 is shown on</a:t>
            </a:r>
            <a:r>
              <a:rPr b="0"/>
              <a:t> </a:t>
            </a:r>
            <a:r>
              <a:rPr b="0"/>
              <a:t>the next slide. </a:t>
            </a:r>
            <a:endParaRPr b="0"/>
          </a:p>
          <a:p>
            <a:pPr>
              <a:defRPr b="1"/>
            </a:pPr>
            <a:endParaRPr b="0"/>
          </a:p>
          <a:p>
            <a:pPr/>
            <a:r>
              <a:t>Image Credits:</a:t>
            </a:r>
          </a:p>
          <a:p>
            <a:pPr>
              <a:defRPr i="1"/>
            </a:pPr>
            <a:r>
              <a:t>Claw, </a:t>
            </a:r>
            <a:r>
              <a:t>Retrieved October 21, 2016, retrieved </a:t>
            </a:r>
            <a:r>
              <a:rPr u="sng">
                <a:solidFill>
                  <a:srgbClr val="0000FF"/>
                </a:solidFill>
                <a:uFill>
                  <a:solidFill>
                    <a:srgbClr val="0000FF"/>
                  </a:solidFill>
                </a:uFill>
                <a:hlinkClick r:id="rId3" invalidUrl="" action="" tgtFrame="" tooltip="" history="1" highlightClick="0" endSnd="0"/>
              </a:rPr>
              <a:t>https://pixabay.com/en/claws-bird-falcon-nature-predator-197049/</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defRPr b="1"/>
            </a:pPr>
            <a:r>
              <a:t>Teacher’s Notes</a:t>
            </a:r>
          </a:p>
          <a:p>
            <a:pPr>
              <a:defRPr b="1"/>
            </a:pPr>
            <a:r>
              <a:t> </a:t>
            </a:r>
            <a:r>
              <a:rPr b="0"/>
              <a:t>Answer: I am a mammal. </a:t>
            </a:r>
            <a:endParaRPr b="0"/>
          </a:p>
          <a:p>
            <a:pPr>
              <a:defRPr b="1"/>
            </a:pPr>
            <a:endParaRPr b="0"/>
          </a:p>
          <a:p>
            <a:pPr>
              <a:defRPr b="1"/>
            </a:pPr>
            <a:r>
              <a:rPr b="0"/>
              <a:t>Image Credits:</a:t>
            </a:r>
            <a:endParaRPr b="0"/>
          </a:p>
          <a:p>
            <a:pPr>
              <a:defRPr i="1"/>
            </a:pPr>
            <a:r>
              <a:t>Opossum fur.jpg, </a:t>
            </a:r>
            <a:r>
              <a:t>Retrieved October 21, 2016, retrieved</a:t>
            </a:r>
            <a:r>
              <a:t> </a:t>
            </a:r>
            <a:r>
              <a:rPr u="sng">
                <a:solidFill>
                  <a:srgbClr val="0000FF"/>
                </a:solidFill>
                <a:uFill>
                  <a:solidFill>
                    <a:srgbClr val="0000FF"/>
                  </a:solidFill>
                </a:uFill>
                <a:hlinkClick r:id="rId3" invalidUrl="" action="" tgtFrame="" tooltip="" history="1" highlightClick="0" endSnd="0"/>
              </a:rPr>
              <a:t>https://commons.wikimedia.org/wiki/File:Opossum_fur.jpg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defRPr b="1"/>
            </a:pPr>
            <a:r>
              <a:t>Teacher’s Notes</a:t>
            </a:r>
          </a:p>
          <a:p>
            <a:pPr/>
          </a:p>
          <a:p>
            <a:pPr/>
            <a:r>
              <a:t>Previously, students explored parts and functions of plants and different categories of animals.  Students will continue their study of plants and animals by learning about life cycles of each.  However, prior to focusing on the life cycles of plants, students will first learn about seeds, as they are an intricate part of the life cycle of many plants.  The next set of slides will introduce students to the two major categories of seed plants and some of the different structures of seeds and their “housing.”</a:t>
            </a:r>
          </a:p>
          <a:p>
            <a:pPr/>
            <a:r>
              <a:t> </a:t>
            </a:r>
          </a:p>
          <a:p>
            <a:pPr/>
            <a:r>
              <a:t>The information in this slide set will introduce students to two categories of plants: those that house and produce seeds in flowers and fruits and those that produce “naked seeds.”  From the slides in this set, students should come to realize that there are two major categories of plants: those that produce flowers and those that do NOT produce flowers.  In addition, they should understand that plants produce fruits and seeds that appear different. </a:t>
            </a:r>
          </a:p>
          <a:p>
            <a:pPr/>
            <a:r>
              <a:t> </a:t>
            </a:r>
          </a:p>
          <a:p>
            <a:pPr/>
            <a:r>
              <a:t>Scientists refer to plants that produce seeds in flowers as flowering plants or angiosperms. Not all angiosperm flowers are the same.  However, in general, a seed is produced in angiosperms when pollen from the male portion of a flower is deposited on the stigma, part of the female part of the flower. After pollination, the flower undergoes changes developing into a fruit that encloses a single or multiple seeds.  It should be noted that this information on angiosperms is provided as background information for teachers.  It is NOT expected that students will be required to conceptualize information at this level.  </a:t>
            </a:r>
          </a:p>
          <a:p>
            <a:pPr/>
            <a:r>
              <a:t> </a:t>
            </a:r>
          </a:p>
          <a:p>
            <a:pPr/>
            <a:r>
              <a:t>Should students ask, they may find it interesting to know that not all plants produce seeds.  Ferns, mosses and worts are the only plants that do NOT produce seeds.  </a:t>
            </a:r>
          </a:p>
          <a:p>
            <a:pPr/>
          </a:p>
          <a:p>
            <a:pPr/>
            <a:r>
              <a:t>Image Credits:</a:t>
            </a:r>
          </a:p>
          <a:p>
            <a:pPr>
              <a:defRPr i="1"/>
            </a:pPr>
            <a:r>
              <a:t>Tulips on Park Avenue, NYC, September 30, 2016, Retrieved from </a:t>
            </a:r>
            <a:r>
              <a:rPr u="sng">
                <a:solidFill>
                  <a:srgbClr val="0000FF"/>
                </a:solidFill>
                <a:uFill>
                  <a:solidFill>
                    <a:srgbClr val="0000FF"/>
                  </a:solidFill>
                </a:uFill>
                <a:hlinkClick r:id="rId3" invalidUrl="" action="" tgtFrame="" tooltip="" history="1" highlightClick="0" endSnd="0"/>
              </a:rPr>
              <a:t>https://commons.wikimedia.org/wiki/File:Tulips_On_Park_Ave.JPG</a:t>
            </a:r>
          </a:p>
          <a:p>
            <a:pPr>
              <a:defRPr i="1"/>
            </a:pPr>
          </a:p>
          <a:p>
            <a:pPr>
              <a:defRPr i="1"/>
            </a:pPr>
            <a:r>
              <a:t>The conifer forest in Yatsugatake, Honshu, Japan, dominated by Abies mariesii. Retrieved September 30, 2016, Retrieved </a:t>
            </a:r>
            <a:r>
              <a:rPr u="sng">
                <a:solidFill>
                  <a:srgbClr val="0000FF"/>
                </a:solidFill>
                <a:uFill>
                  <a:solidFill>
                    <a:srgbClr val="0000FF"/>
                  </a:solidFill>
                </a:uFill>
                <a:hlinkClick r:id="rId4" invalidUrl="" action="" tgtFrame="" tooltip="" history="1" highlightClick="0" endSnd="0"/>
              </a:rPr>
              <a:t>fromhttps://sco.wikipedia.org/wiki/Gymnosperm#/media/File:Forest_in_Yatsugatake_11.jpg</a:t>
            </a:r>
          </a:p>
          <a:p>
            <a:pPr>
              <a:defRPr i="1"/>
            </a:pPr>
          </a:p>
          <a:p>
            <a:pPr>
              <a:defRPr i="1"/>
            </a:pPr>
          </a:p>
          <a:p>
            <a:pP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defRPr b="1"/>
            </a:pPr>
            <a:r>
              <a:t>Teacher’s Notes</a:t>
            </a:r>
          </a:p>
          <a:p>
            <a:pPr/>
            <a:r>
              <a:t> </a:t>
            </a:r>
          </a:p>
          <a:p>
            <a:pPr/>
            <a:r>
              <a:t> Fruits from flowering plants generally fall into two categories: fleshy fruits such as cherries, apples, etc. and dry fruits such as nuts, peas and beans. The fruit aids in the dispersal of the seeds.</a:t>
            </a:r>
          </a:p>
          <a:p>
            <a:pPr/>
          </a:p>
          <a:p>
            <a:pPr/>
            <a:r>
              <a:t>Students may also question the purpose of fruits and other structures which house seeds. Scientists currently believe that fruits and cones (in pine trees and evergreen plants)  may have evolved to protect seeds and to aid in their dispersal.  There are three main methods of seed dispersal: “hitchhiking” on animals, drifting in fresh water or in the oceans and floating in the wind. Many seeds that are dispersed by the wind have developed shape and structures that help to promote an extended length of travel.  For example, maple trees house seeds in what are commonly referred to as “helicopters or twirlers,”  structures that are similar in shape to the rotors of a helicopter.  These “helicopters” are shown in the upper right corner of this slide. </a:t>
            </a:r>
          </a:p>
          <a:p>
            <a:pPr/>
          </a:p>
          <a:p>
            <a:pPr/>
            <a:r>
              <a:t>Image Credits:</a:t>
            </a:r>
          </a:p>
          <a:p>
            <a:pPr>
              <a:defRPr i="1"/>
            </a:pPr>
            <a:r>
              <a:t>Green pea pod 8872.jpg, </a:t>
            </a:r>
            <a:r>
              <a:t>Retrieved October 21, 2016, retrieved </a:t>
            </a:r>
            <a:r>
              <a:t>https://commons.wikimedia.org/wiki/File:Green_pea_pod_8872.jpg</a:t>
            </a:r>
          </a:p>
          <a:p>
            <a:pPr>
              <a:defRPr i="1"/>
            </a:pPr>
          </a:p>
          <a:p>
            <a:pPr>
              <a:defRPr i="1"/>
            </a:pPr>
            <a:r>
              <a:t>Two English Walnuts.jpg, </a:t>
            </a:r>
            <a:r>
              <a:t>Retrieved October 21, 2016, retrieved </a:t>
            </a:r>
            <a:r>
              <a:t>https://upload.wikimedia.org/wikipedia/commons/thumb/e/ec/Two_English_Walnuts.jpg/1280px-Two_English_Walnuts.jpg</a:t>
            </a:r>
          </a:p>
          <a:p>
            <a:pPr>
              <a:defRPr i="1"/>
            </a:pPr>
          </a:p>
          <a:p>
            <a:pPr>
              <a:defRPr i="1"/>
            </a:pPr>
            <a:r>
              <a:t>Acer buergerianum seeds.jpg, </a:t>
            </a:r>
            <a:r>
              <a:t>Retrieved October 21, 2016, retrieved </a:t>
            </a:r>
            <a:r>
              <a:t>https://commons.wikimedia.org/wiki/File:Acer_buergerianum_seeds.jpg</a:t>
            </a:r>
          </a:p>
          <a:p>
            <a:pPr>
              <a:defRPr i="1"/>
            </a:pPr>
          </a:p>
          <a:p>
            <a:pPr>
              <a:defRPr i="1"/>
            </a:pPr>
            <a:r>
              <a:t>Granny Smith Apples.jpg, </a:t>
            </a:r>
            <a:r>
              <a:t>Retrieved October 21, 2016, retrieved </a:t>
            </a:r>
            <a:r>
              <a:rPr u="sng">
                <a:solidFill>
                  <a:srgbClr val="0000FF"/>
                </a:solidFill>
                <a:uFill>
                  <a:solidFill>
                    <a:srgbClr val="0000FF"/>
                  </a:solidFill>
                </a:uFill>
                <a:hlinkClick r:id="rId3" invalidUrl="" action="" tgtFrame="" tooltip="" history="1" highlightClick="0" endSnd="0"/>
              </a:rPr>
              <a:t>https://commons.wikimedia.org/wiki/File:Granny_Smith_Apples.jpg</a:t>
            </a:r>
          </a:p>
          <a:p>
            <a:pPr>
              <a:defRPr i="1"/>
            </a:pPr>
          </a:p>
          <a:p>
            <a:pPr>
              <a:defRPr i="1"/>
            </a:pPr>
            <a:r>
              <a:t>Owoc wisni01.jpg, </a:t>
            </a:r>
            <a:r>
              <a:t>Retrieved October 21, 2016, retrieved </a:t>
            </a:r>
            <a:r>
              <a:t>https://commons.wikimedia.org/wiki/File:Owoc_wisni01.jpg</a:t>
            </a:r>
          </a:p>
          <a:p>
            <a:pPr/>
          </a:p>
          <a:p>
            <a:pP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 </a:t>
            </a:r>
            <a:r>
              <a:rPr b="1"/>
              <a:t>Teacher’s Notes</a:t>
            </a:r>
            <a:endParaRPr b="1"/>
          </a:p>
          <a:p>
            <a:pPr>
              <a:defRPr b="1"/>
            </a:pPr>
          </a:p>
          <a:p>
            <a:pPr/>
            <a:r>
              <a:t>Plants that do not house seeds in flowers and therefore do not produce flowers or fruits are referred to as gynmosperms. </a:t>
            </a:r>
            <a:r>
              <a:t>A</a:t>
            </a:r>
            <a:r>
              <a:t>n example of a gymnosperm are pine trees.  The seeds of gynmosperms are sometimes called “naked seeds” because they do not have the protective housing of the flower.  This term may be slightly misleading because in most cases, these seeds are still housed in a larger structure.  One of these most recognizable structures is the pine cone. The seeds lie in between the individual scales of the cone.  During the life cycle of the pine tree, the scales eventually open and the seeds are dispersed from the cone. Seeds are produced in gymnosperms in a manner similar to angiosperms.  Pollen is produced in the male cone and eggs in the female cone. When pollen reaches the eggs in the female cones, seeds are formed.  As with the information on angiosperms, it is not expected that students will be required to use the term “gymnosperm” or understand seeds production at the level presented above. </a:t>
            </a:r>
          </a:p>
          <a:p>
            <a:pPr/>
          </a:p>
          <a:p>
            <a:pPr/>
            <a:r>
              <a:t>In the slide three images appear: an image of an entire pine tree, a close up of pine cones, and a magnified image of seeds within a cone.  In the rightmost image, the seeds are visible as brown ovals just inside the woody scales. </a:t>
            </a:r>
          </a:p>
          <a:p>
            <a:pPr/>
          </a:p>
          <a:p>
            <a:pPr/>
            <a:r>
              <a:t>Image Credits:</a:t>
            </a:r>
          </a:p>
          <a:p>
            <a:pPr>
              <a:defRPr i="1"/>
            </a:pPr>
            <a:r>
              <a:t>Pinus edulis Grand Canyon, South Rim.jpg, </a:t>
            </a:r>
            <a:r>
              <a:t>Retrieved October 21, 2016, retrieved </a:t>
            </a:r>
            <a:r>
              <a:rPr u="sng">
                <a:solidFill>
                  <a:srgbClr val="0000FF"/>
                </a:solidFill>
                <a:uFill>
                  <a:solidFill>
                    <a:srgbClr val="0000FF"/>
                  </a:solidFill>
                </a:uFill>
                <a:hlinkClick r:id="rId3" invalidUrl="" action="" tgtFrame="" tooltip="" history="1" highlightClick="0" endSnd="0"/>
              </a:rPr>
              <a:t>https://commons.wikimedia.org/wiki/File:Pinus_edulis_Grand_Canyon,_South_Rim.jpg</a:t>
            </a:r>
          </a:p>
          <a:p>
            <a:pPr>
              <a:defRPr i="1"/>
            </a:pPr>
          </a:p>
          <a:p>
            <a:pPr>
              <a:defRPr i="1"/>
            </a:pPr>
            <a:r>
              <a:t>Pinus edulis cone with seeds 2005-10-15.jpg, </a:t>
            </a:r>
            <a:r>
              <a:t>Retrieved October 21, 2016, retrieved </a:t>
            </a:r>
            <a:r>
              <a:t>https://commons.wikimedia.org/wiki/File:Pinus_edulis_cone_with_seeds_2005-10-15.jpg</a:t>
            </a:r>
          </a:p>
          <a:p>
            <a:pPr>
              <a:defRPr i="1"/>
            </a:pPr>
          </a:p>
          <a:p>
            <a:pPr>
              <a:defRPr i="1"/>
            </a:pPr>
            <a:r>
              <a:t>Pinus edulis Snowpeak.jpg, </a:t>
            </a:r>
            <a:r>
              <a:t>Retrieved October 21, 2016, retrieved https://commons.wikimedia.org/wiki/File:Pinus_edulis_Snowpeak.jpg</a:t>
            </a:r>
          </a:p>
          <a:p>
            <a:pPr/>
          </a:p>
          <a:p>
            <a:pPr/>
          </a:p>
          <a:p>
            <a:pP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defRPr b="1"/>
            </a:pPr>
            <a:r>
              <a:t>Teacher’s Notes</a:t>
            </a:r>
          </a:p>
          <a:p>
            <a:pPr/>
          </a:p>
          <a:p>
            <a:pPr/>
            <a:r>
              <a:t>The </a:t>
            </a:r>
            <a:r>
              <a:rPr i="1"/>
              <a:t>Plants Life Cycles Slide Set </a:t>
            </a:r>
            <a:r>
              <a:t>introduces students to the life cycle of a seed plant.  Three examples are provided for students to help them understand that although many plants may look different, most of them share a similar life cycle. As with much of nature, there are exceptions to the life cycle presented here.  Ferns, mosses and worts do not have seeds and therefore would have different life cycles. </a:t>
            </a:r>
          </a:p>
          <a:p>
            <a:pPr/>
            <a:r>
              <a:t> </a:t>
            </a:r>
          </a:p>
          <a:p>
            <a:pPr/>
            <a:r>
              <a:t>In general after viewing the next three slides students should understand the basic life cycle of a plant as</a:t>
            </a:r>
          </a:p>
          <a:p>
            <a:pPr/>
            <a:r>
              <a:t> </a:t>
            </a:r>
          </a:p>
          <a:p>
            <a:pPr/>
            <a:r>
              <a:t>There is an adult form of a plant. </a:t>
            </a:r>
          </a:p>
          <a:p>
            <a:pPr/>
            <a:r>
              <a:t>The adult form produces seeds.</a:t>
            </a:r>
          </a:p>
          <a:p>
            <a:pPr/>
            <a:r>
              <a:t>Seeds may be enclosed in a flower/fruit or a cone.</a:t>
            </a:r>
          </a:p>
          <a:p>
            <a:pPr/>
            <a:r>
              <a:t>Seeds are dispersed.</a:t>
            </a:r>
          </a:p>
          <a:p>
            <a:pPr/>
            <a:r>
              <a:t>Seeds germinate.</a:t>
            </a:r>
          </a:p>
          <a:p>
            <a:pPr/>
            <a:r>
              <a:t>After germination, seeds produce a seedling  (and a sapling if trees are produced)</a:t>
            </a:r>
          </a:p>
          <a:p>
            <a:pPr/>
            <a:r>
              <a:t>Seedlings grow and develop into an adult plant. </a:t>
            </a:r>
          </a:p>
          <a:p>
            <a:pPr/>
          </a:p>
          <a:p>
            <a:pPr>
              <a:lnSpc>
                <a:spcPct val="80000"/>
              </a:lnSpc>
              <a:spcBef>
                <a:spcPts val="300"/>
              </a:spcBef>
            </a:pPr>
            <a:r>
              <a:t>Image Credits:</a:t>
            </a:r>
          </a:p>
          <a:p>
            <a:pPr>
              <a:lnSpc>
                <a:spcPct val="80000"/>
              </a:lnSpc>
              <a:spcBef>
                <a:spcPts val="300"/>
              </a:spcBef>
              <a:defRPr i="1"/>
            </a:pPr>
            <a:r>
              <a:t>Emily Verner, own work, LabLearner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hape 795"/>
          <p:cNvSpPr/>
          <p:nvPr>
            <p:ph type="sldImg"/>
          </p:nvPr>
        </p:nvSpPr>
        <p:spPr>
          <a:prstGeom prst="rect">
            <a:avLst/>
          </a:prstGeom>
        </p:spPr>
        <p:txBody>
          <a:bodyPr/>
          <a:lstStyle/>
          <a:p>
            <a:pPr/>
          </a:p>
        </p:txBody>
      </p:sp>
      <p:sp>
        <p:nvSpPr>
          <p:cNvPr id="796" name="Shape 796"/>
          <p:cNvSpPr/>
          <p:nvPr>
            <p:ph type="body" sz="quarter" idx="1"/>
          </p:nvPr>
        </p:nvSpPr>
        <p:spPr>
          <a:prstGeom prst="rect">
            <a:avLst/>
          </a:prstGeom>
        </p:spPr>
        <p:txBody>
          <a:bodyPr/>
          <a:lstStyle/>
          <a:p>
            <a:pPr>
              <a:lnSpc>
                <a:spcPct val="80000"/>
              </a:lnSpc>
              <a:spcBef>
                <a:spcPts val="300"/>
              </a:spcBef>
            </a:pPr>
            <a:r>
              <a:t>Image Credits:</a:t>
            </a:r>
          </a:p>
          <a:p>
            <a:pPr>
              <a:lnSpc>
                <a:spcPct val="80000"/>
              </a:lnSpc>
              <a:spcBef>
                <a:spcPts val="300"/>
              </a:spcBef>
              <a:defRPr i="1"/>
            </a:pPr>
            <a:r>
              <a:t>Emily Verner, own work, LabLearner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lnSpc>
                <a:spcPct val="80000"/>
              </a:lnSpc>
              <a:spcBef>
                <a:spcPts val="300"/>
              </a:spcBef>
              <a:defRPr b="1"/>
            </a:pPr>
            <a:r>
              <a:t>Teacher’s Notes</a:t>
            </a:r>
          </a:p>
          <a:p>
            <a:pPr>
              <a:lnSpc>
                <a:spcPct val="80000"/>
              </a:lnSpc>
              <a:spcBef>
                <a:spcPts val="300"/>
              </a:spcBef>
            </a:pPr>
          </a:p>
          <a:p>
            <a:pPr>
              <a:lnSpc>
                <a:spcPct val="80000"/>
              </a:lnSpc>
              <a:spcBef>
                <a:spcPts val="300"/>
              </a:spcBef>
            </a:pPr>
            <a:r>
              <a:t>Direct students’ attention to three main parts of the plant: roots, stem and leaves.  Discuss the various functions of each and the location of each.  Encourage students to make connections between the location of different plant structures and the need for certain resources.  For example, plants need water and nutrients which, in most cases, are located beneath the surface of the Earth.  Roots are the parts of plants that are located underground and can obtain the water and nutrients needed by plants.  </a:t>
            </a:r>
          </a:p>
          <a:p>
            <a:pPr>
              <a:lnSpc>
                <a:spcPct val="80000"/>
              </a:lnSpc>
              <a:spcBef>
                <a:spcPts val="300"/>
              </a:spcBef>
            </a:pPr>
            <a:r>
              <a:t> </a:t>
            </a:r>
          </a:p>
          <a:p>
            <a:pPr>
              <a:lnSpc>
                <a:spcPct val="80000"/>
              </a:lnSpc>
              <a:spcBef>
                <a:spcPts val="300"/>
              </a:spcBef>
            </a:pPr>
            <a:r>
              <a:t>The functions listed in this slide are basic functions.  However, the information listed below is provided if students ask additional questions</a:t>
            </a:r>
            <a:r>
              <a:t>.</a:t>
            </a:r>
          </a:p>
          <a:p>
            <a:pPr>
              <a:lnSpc>
                <a:spcPct val="80000"/>
              </a:lnSpc>
              <a:spcBef>
                <a:spcPts val="300"/>
              </a:spcBef>
            </a:pPr>
          </a:p>
          <a:p>
            <a:pPr>
              <a:lnSpc>
                <a:spcPct val="80000"/>
              </a:lnSpc>
              <a:spcBef>
                <a:spcPts val="300"/>
              </a:spcBef>
            </a:pPr>
            <a:r>
              <a:t>Stems can also store food, have structures that protect the plant such as thorns, and perform photosynthesis on plants that do not have leaves with large surface areas such as cacti. </a:t>
            </a:r>
          </a:p>
          <a:p>
            <a:pPr>
              <a:lnSpc>
                <a:spcPct val="80000"/>
              </a:lnSpc>
              <a:spcBef>
                <a:spcPts val="300"/>
              </a:spcBef>
              <a:defRPr b="1"/>
            </a:pPr>
            <a:r>
              <a:t> </a:t>
            </a:r>
          </a:p>
          <a:p>
            <a:pPr>
              <a:lnSpc>
                <a:spcPct val="80000"/>
              </a:lnSpc>
              <a:spcBef>
                <a:spcPts val="300"/>
              </a:spcBef>
            </a:pPr>
            <a:r>
              <a:t>Leaves also help regulate water loss by opening and closing small holes on them called  stomata, can help protect the plant such as the spines (leaves) on cactus, and can help attract insects to aid in pollination. </a:t>
            </a:r>
          </a:p>
          <a:p>
            <a:pPr>
              <a:lnSpc>
                <a:spcPct val="80000"/>
              </a:lnSpc>
              <a:spcBef>
                <a:spcPts val="300"/>
              </a:spcBef>
            </a:pPr>
            <a:r>
              <a:t> </a:t>
            </a:r>
          </a:p>
          <a:p>
            <a:pPr>
              <a:lnSpc>
                <a:spcPct val="80000"/>
              </a:lnSpc>
              <a:spcBef>
                <a:spcPts val="300"/>
              </a:spcBef>
            </a:pPr>
            <a:r>
              <a:t>Roots can also store food such as in carrots, sweet potatoes and radishes. </a:t>
            </a:r>
          </a:p>
          <a:p>
            <a:pPr>
              <a:lnSpc>
                <a:spcPct val="80000"/>
              </a:lnSpc>
              <a:spcBef>
                <a:spcPts val="300"/>
              </a:spcBef>
            </a:pPr>
            <a:r>
              <a:t> </a:t>
            </a:r>
          </a:p>
          <a:p>
            <a:pPr>
              <a:lnSpc>
                <a:spcPct val="80000"/>
              </a:lnSpc>
              <a:spcBef>
                <a:spcPts val="300"/>
              </a:spcBef>
            </a:pPr>
            <a:r>
              <a:t>Students may question whether the same structures exist in plants that they see growing in water.  In general, roots, stems and leaves are found in the plants that grow below and in water.  Their structures may differ slightly and some of the functions of those structures may not be the same as for plants that grow on land.  For example, some plants that grow in water have different shaped roots that allow the plants to float on the water rather than anchor the plant to the bottom of the lake, river or ocean. </a:t>
            </a:r>
          </a:p>
          <a:p>
            <a:pPr>
              <a:lnSpc>
                <a:spcPct val="80000"/>
              </a:lnSpc>
              <a:spcBef>
                <a:spcPts val="300"/>
              </a:spcBef>
            </a:pPr>
            <a:r>
              <a:t> </a:t>
            </a:r>
          </a:p>
          <a:p>
            <a:pPr>
              <a:lnSpc>
                <a:spcPct val="80000"/>
              </a:lnSpc>
              <a:spcBef>
                <a:spcPts val="300"/>
              </a:spcBef>
            </a:pPr>
            <a:r>
              <a:t>Image Credits:</a:t>
            </a:r>
          </a:p>
          <a:p>
            <a:pPr>
              <a:lnSpc>
                <a:spcPct val="80000"/>
              </a:lnSpc>
              <a:spcBef>
                <a:spcPts val="300"/>
              </a:spcBef>
            </a:pPr>
          </a:p>
          <a:p>
            <a:pPr>
              <a:lnSpc>
                <a:spcPct val="80000"/>
              </a:lnSpc>
              <a:spcBef>
                <a:spcPts val="300"/>
              </a:spcBef>
              <a:defRPr i="1"/>
            </a:pPr>
            <a:r>
              <a:t>Emily Verner, own work, LabLearner</a:t>
            </a:r>
            <a:endParaRPr sz="900"/>
          </a:p>
          <a:p>
            <a:pPr>
              <a:lnSpc>
                <a:spcPct val="80000"/>
              </a:lnSpc>
              <a:spcBef>
                <a:spcPts val="300"/>
              </a:spcBef>
              <a:defRPr b="1" sz="900"/>
            </a:pPr>
            <a:r>
              <a:t>	</a:t>
            </a:r>
          </a:p>
          <a:p>
            <a:pPr>
              <a:lnSpc>
                <a:spcPct val="80000"/>
              </a:lnSpc>
              <a:spcBef>
                <a:spcPts val="300"/>
              </a:spcBef>
              <a:defRPr b="1" sz="900"/>
            </a:pPr>
            <a: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p>
            <a:pPr>
              <a:lnSpc>
                <a:spcPct val="80000"/>
              </a:lnSpc>
              <a:spcBef>
                <a:spcPts val="300"/>
              </a:spcBef>
            </a:pPr>
            <a:r>
              <a:t>Image Credits:</a:t>
            </a:r>
          </a:p>
          <a:p>
            <a:pPr>
              <a:lnSpc>
                <a:spcPct val="80000"/>
              </a:lnSpc>
              <a:spcBef>
                <a:spcPts val="300"/>
              </a:spcBef>
              <a:defRPr i="1"/>
            </a:pPr>
            <a:r>
              <a:t>Emily Verner, own work, LabLearner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Shape 873"/>
          <p:cNvSpPr/>
          <p:nvPr>
            <p:ph type="sldImg"/>
          </p:nvPr>
        </p:nvSpPr>
        <p:spPr>
          <a:prstGeom prst="rect">
            <a:avLst/>
          </a:prstGeom>
        </p:spPr>
        <p:txBody>
          <a:bodyPr/>
          <a:lstStyle/>
          <a:p>
            <a:pPr/>
          </a:p>
        </p:txBody>
      </p:sp>
      <p:sp>
        <p:nvSpPr>
          <p:cNvPr id="874" name="Shape 874"/>
          <p:cNvSpPr/>
          <p:nvPr>
            <p:ph type="body" sz="quarter" idx="1"/>
          </p:nvPr>
        </p:nvSpPr>
        <p:spPr>
          <a:prstGeom prst="rect">
            <a:avLst/>
          </a:prstGeom>
        </p:spPr>
        <p:txBody>
          <a:bodyPr/>
          <a:lstStyle/>
          <a:p>
            <a:pPr>
              <a:defRPr b="1"/>
            </a:pPr>
            <a:r>
              <a:t>Teacher’s Notes</a:t>
            </a:r>
          </a:p>
          <a:p>
            <a:pPr>
              <a:defRPr b="1"/>
            </a:pPr>
          </a:p>
          <a:p>
            <a:pPr>
              <a:defRPr b="1"/>
            </a:pPr>
          </a:p>
          <a:p>
            <a:pPr/>
            <a:r>
              <a:t>The </a:t>
            </a:r>
            <a:r>
              <a:rPr i="1"/>
              <a:t>Animals Life Cycles Slide Set </a:t>
            </a:r>
            <a:r>
              <a:t>introduces students to the life cycle of animals.  Four examples are provided for students to help them understand that although many animals may look different, some of them share a similar life cycle.  </a:t>
            </a:r>
          </a:p>
          <a:p>
            <a:pPr/>
          </a:p>
          <a:p>
            <a:pPr/>
            <a:r>
              <a:t>The next two slides </a:t>
            </a:r>
            <a:r>
              <a:t>provide examples of two categories of animals, insects and amphibians, whose life cycle includes the laying of eggs.  The life cycles of birds, fish and reptiles also include eggs.  The life cycles of many of the invertebrates also include laying eggs, but as with plants there are exceptions and other modes of reproduction for some of these animals. </a:t>
            </a:r>
          </a:p>
          <a:p>
            <a:pPr/>
            <a:r>
              <a:t> </a:t>
            </a:r>
          </a:p>
          <a:p>
            <a:pPr/>
            <a:r>
              <a:t>In general after viewing transparencies one and two, students should understand the basic life cycle of an animal as</a:t>
            </a:r>
          </a:p>
          <a:p>
            <a:pPr/>
            <a:r>
              <a:t> </a:t>
            </a:r>
          </a:p>
          <a:p>
            <a:pPr/>
            <a:r>
              <a:t>There is an adult form of an animal.  </a:t>
            </a:r>
          </a:p>
          <a:p>
            <a:pPr/>
            <a:r>
              <a:t>The adult lays eggs.</a:t>
            </a:r>
          </a:p>
          <a:p>
            <a:pPr/>
            <a:r>
              <a:t>From one egg comes a baby animal. </a:t>
            </a:r>
          </a:p>
          <a:p>
            <a:pPr/>
            <a:r>
              <a:t>The baby animal undergoes metamorphosis.</a:t>
            </a:r>
          </a:p>
          <a:p>
            <a:pPr/>
            <a:r>
              <a:t>Following metamorphosis, the baby animal undergoes several changes becoming the adult form of the animal. </a:t>
            </a:r>
          </a:p>
          <a:p>
            <a:pPr/>
          </a:p>
          <a:p>
            <a:pPr/>
            <a:r>
              <a:t>In this slide of a butterfly life cycle, the adult butterfly lays eggs.  One egg will hatch becoming the caterpillar or larva.  The larva will feed and then enter the pupal stage.  Inside the pupa or chrysalis, metamorphosis takes place.  An adult butterfly will emerge from the chrysalis. </a:t>
            </a:r>
          </a:p>
          <a:p>
            <a:pPr/>
          </a:p>
          <a:p>
            <a:pPr/>
            <a:r>
              <a:t>Elementary students may be more familiar with the term “cocoon” as compared to “chrysalis.”  The structure shown in the image above is w</a:t>
            </a:r>
            <a:r>
              <a:t>ha</a:t>
            </a:r>
            <a:r>
              <a:t>t most people see when viewing the pupal stage.  This structure is a chrysalis.  A cocoon is technically another outer layer that SOME larvae may spin AROUND the chrysalis to protect it. </a:t>
            </a:r>
          </a:p>
          <a:p>
            <a:pPr/>
          </a:p>
          <a:p>
            <a:pPr>
              <a:lnSpc>
                <a:spcPct val="80000"/>
              </a:lnSpc>
              <a:spcBef>
                <a:spcPts val="300"/>
              </a:spcBef>
            </a:pPr>
            <a:r>
              <a:t>Image Credits:</a:t>
            </a:r>
          </a:p>
          <a:p>
            <a:pPr>
              <a:lnSpc>
                <a:spcPct val="80000"/>
              </a:lnSpc>
              <a:spcBef>
                <a:spcPts val="300"/>
              </a:spcBef>
              <a:defRPr i="1"/>
            </a:pPr>
            <a:r>
              <a:t>Emily Verner, own work, LabLearner</a:t>
            </a:r>
          </a:p>
          <a:p>
            <a:pPr/>
            <a: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p>
            <a:pPr/>
            <a:r>
              <a:t>Image Credits:</a:t>
            </a:r>
          </a:p>
          <a:p>
            <a:pPr>
              <a:defRPr i="1"/>
            </a:pPr>
            <a:r>
              <a:t>Dr. Jurasinski, own work, LabLearner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Shape 960"/>
          <p:cNvSpPr/>
          <p:nvPr>
            <p:ph type="sldImg"/>
          </p:nvPr>
        </p:nvSpPr>
        <p:spPr>
          <a:prstGeom prst="rect">
            <a:avLst/>
          </a:prstGeom>
        </p:spPr>
        <p:txBody>
          <a:bodyPr/>
          <a:lstStyle/>
          <a:p>
            <a:pPr/>
          </a:p>
        </p:txBody>
      </p:sp>
      <p:sp>
        <p:nvSpPr>
          <p:cNvPr id="961" name="Shape 961"/>
          <p:cNvSpPr/>
          <p:nvPr>
            <p:ph type="body" sz="quarter" idx="1"/>
          </p:nvPr>
        </p:nvSpPr>
        <p:spPr>
          <a:prstGeom prst="rect">
            <a:avLst/>
          </a:prstGeom>
        </p:spPr>
        <p:txBody>
          <a:bodyPr/>
          <a:lstStyle/>
          <a:p>
            <a:pPr>
              <a:defRPr b="1"/>
            </a:pPr>
            <a:r>
              <a:t>Teacher’s Notes</a:t>
            </a:r>
          </a:p>
          <a:p>
            <a:pPr>
              <a:defRPr b="1"/>
            </a:pPr>
          </a:p>
          <a:p>
            <a:pPr/>
            <a:r>
              <a:t>The next two slides provide an example of a mammalian life cycle.  The second slide is designed to help students put their own life cycle into perspective with those of other mammals/animals. </a:t>
            </a:r>
          </a:p>
          <a:p>
            <a:pPr/>
            <a:r>
              <a:t> </a:t>
            </a:r>
          </a:p>
          <a:p>
            <a:pPr/>
            <a:r>
              <a:t>In general after viewing these two slides, students should understand the basic life cycle of a mammal as</a:t>
            </a:r>
          </a:p>
          <a:p>
            <a:pPr/>
            <a:r>
              <a:t> </a:t>
            </a:r>
          </a:p>
          <a:p>
            <a:pPr/>
            <a:r>
              <a:t>There is an adult form of an animal.  </a:t>
            </a:r>
          </a:p>
          <a:p>
            <a:pPr/>
            <a:r>
              <a:t>The adult bears a live baby animal. </a:t>
            </a:r>
          </a:p>
          <a:p>
            <a:pPr/>
            <a:r>
              <a:t>The baby animal grows into a young animal.</a:t>
            </a:r>
          </a:p>
          <a:p>
            <a:pPr/>
            <a:r>
              <a:t>The young animal grows into an adult animal. </a:t>
            </a:r>
          </a:p>
          <a:p>
            <a:pPr/>
          </a:p>
          <a:p>
            <a:pPr>
              <a:lnSpc>
                <a:spcPct val="80000"/>
              </a:lnSpc>
              <a:spcBef>
                <a:spcPts val="300"/>
              </a:spcBef>
            </a:pPr>
            <a:r>
              <a:t>Image Credits:</a:t>
            </a:r>
          </a:p>
          <a:p>
            <a:pPr>
              <a:lnSpc>
                <a:spcPct val="80000"/>
              </a:lnSpc>
              <a:spcBef>
                <a:spcPts val="300"/>
              </a:spcBef>
              <a:defRPr i="1"/>
            </a:pPr>
            <a:r>
              <a:t>Emily Verner, own work, LabLearner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Shape 980"/>
          <p:cNvSpPr/>
          <p:nvPr>
            <p:ph type="sldImg"/>
          </p:nvPr>
        </p:nvSpPr>
        <p:spPr>
          <a:prstGeom prst="rect">
            <a:avLst/>
          </a:prstGeom>
        </p:spPr>
        <p:txBody>
          <a:bodyPr/>
          <a:lstStyle/>
          <a:p>
            <a:pPr/>
          </a:p>
        </p:txBody>
      </p:sp>
      <p:sp>
        <p:nvSpPr>
          <p:cNvPr id="981" name="Shape 981"/>
          <p:cNvSpPr/>
          <p:nvPr>
            <p:ph type="body" sz="quarter" idx="1"/>
          </p:nvPr>
        </p:nvSpPr>
        <p:spPr>
          <a:prstGeom prst="rect">
            <a:avLst/>
          </a:prstGeom>
        </p:spPr>
        <p:txBody>
          <a:bodyPr/>
          <a:lstStyle/>
          <a:p>
            <a:pPr/>
            <a:r>
              <a:t> Image Credits:</a:t>
            </a:r>
          </a:p>
          <a:p>
            <a:pPr>
              <a:defRPr i="1"/>
            </a:pPr>
            <a:r>
              <a:t>Human Life Cycle, courtesy of Dr. Jurasinski, LabLearner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2" name="Shape 1002"/>
          <p:cNvSpPr/>
          <p:nvPr>
            <p:ph type="sldImg"/>
          </p:nvPr>
        </p:nvSpPr>
        <p:spPr>
          <a:prstGeom prst="rect">
            <a:avLst/>
          </a:prstGeom>
        </p:spPr>
        <p:txBody>
          <a:bodyPr/>
          <a:lstStyle/>
          <a:p>
            <a:pPr/>
          </a:p>
        </p:txBody>
      </p:sp>
      <p:sp>
        <p:nvSpPr>
          <p:cNvPr id="1003" name="Shape 1003"/>
          <p:cNvSpPr/>
          <p:nvPr>
            <p:ph type="body" sz="quarter" idx="1"/>
          </p:nvPr>
        </p:nvSpPr>
        <p:spPr>
          <a:prstGeom prst="rect">
            <a:avLst/>
          </a:prstGeom>
        </p:spPr>
        <p:txBody>
          <a:bodyPr/>
          <a:lstStyle/>
          <a:p>
            <a:pPr>
              <a:defRPr b="1"/>
            </a:pPr>
            <a:r>
              <a:t>Teacher’s Notes</a:t>
            </a:r>
          </a:p>
          <a:p>
            <a:pPr/>
          </a:p>
          <a:p>
            <a:pPr/>
            <a:r>
              <a:t>The </a:t>
            </a:r>
            <a:r>
              <a:rPr i="1"/>
              <a:t>Making and Applying</a:t>
            </a:r>
            <a:r>
              <a:t> section of the GAP Unit has been provided as a way to help students rehearse and process the information learned during the Plants and Animals GAP Unit as well as to become more familiar with test-taking strategies and various types of analysis questions. </a:t>
            </a:r>
          </a:p>
          <a:p>
            <a:pPr/>
          </a:p>
          <a:p>
            <a:pPr/>
            <a:r>
              <a:t>Answer</a:t>
            </a:r>
          </a:p>
          <a:p>
            <a:pPr/>
            <a:r>
              <a:t>Question 1: A</a:t>
            </a:r>
          </a:p>
          <a:p>
            <a:pPr/>
          </a:p>
          <a:p>
            <a:pPr/>
            <a:r>
              <a:t>Image Credits:</a:t>
            </a:r>
          </a:p>
          <a:p>
            <a:pPr>
              <a:defRPr i="1"/>
            </a:pPr>
            <a:r>
              <a:t>Acer rubrum young leaves.jpg, Retrieved October 21, 2016, retrieved https://commons.wikimedia.org/wiki/File:Acer_rubrum_young_leaves.jpg</a:t>
            </a:r>
          </a:p>
          <a:p>
            <a:pPr>
              <a:defRPr i="1"/>
            </a:pPr>
          </a:p>
          <a:p>
            <a:pPr>
              <a:defRPr i="1"/>
            </a:pPr>
            <a:r>
              <a:t>Green pea pod 8872.jpg, </a:t>
            </a:r>
            <a:r>
              <a:t>Retrieved October 21, 2016, retrieved </a:t>
            </a:r>
            <a:r>
              <a:rPr u="sng">
                <a:solidFill>
                  <a:srgbClr val="0000FF"/>
                </a:solidFill>
                <a:uFill>
                  <a:solidFill>
                    <a:srgbClr val="0000FF"/>
                  </a:solidFill>
                </a:uFill>
                <a:hlinkClick r:id="rId3" invalidUrl="" action="" tgtFrame="" tooltip="" history="1" highlightClick="0" endSnd="0"/>
              </a:rPr>
              <a:t>https://commons.wikimedia.org/wiki/File:Green_pea_pod_8872.jpg</a:t>
            </a:r>
          </a:p>
          <a:p>
            <a:pPr>
              <a:defRPr i="1"/>
            </a:pPr>
          </a:p>
          <a:p>
            <a:pPr>
              <a:defRPr i="1"/>
            </a:pPr>
            <a:r>
              <a:t>Granny Smith Apples.jpg, </a:t>
            </a:r>
            <a:r>
              <a:t>Retrieved October 21, 2016, retrieved </a:t>
            </a:r>
            <a:r>
              <a:rPr u="sng">
                <a:solidFill>
                  <a:srgbClr val="0000FF"/>
                </a:solidFill>
                <a:uFill>
                  <a:solidFill>
                    <a:srgbClr val="0000FF"/>
                  </a:solidFill>
                </a:uFill>
                <a:hlinkClick r:id="rId4" invalidUrl="" action="" tgtFrame="" tooltip="" history="1" highlightClick="0" endSnd="0"/>
              </a:rPr>
              <a:t>https://commons.wikimedia.org/wiki/File:Granny_Smith_Apples.jpg</a:t>
            </a:r>
          </a:p>
          <a:p>
            <a:pPr>
              <a:defRPr i="1"/>
            </a:pPr>
          </a:p>
          <a:p>
            <a:pPr>
              <a:defRPr i="1"/>
            </a:pPr>
            <a:r>
              <a:t>Pinus edulis cone with seeds 2005-10-15.jpg, </a:t>
            </a:r>
            <a:r>
              <a:t>Retrieved October 21, 2016, retrieved </a:t>
            </a:r>
            <a:r>
              <a:rPr u="sng">
                <a:solidFill>
                  <a:srgbClr val="0000FF"/>
                </a:solidFill>
                <a:uFill>
                  <a:solidFill>
                    <a:srgbClr val="0000FF"/>
                  </a:solidFill>
                </a:uFill>
                <a:hlinkClick r:id="rId5" invalidUrl="" action="" tgtFrame="" tooltip="" history="1" highlightClick="0" endSnd="0"/>
              </a:rPr>
              <a:t>https://commons.wikimedia.org/wiki/File:Pinus_edulis_cone_with_seeds_2005-10-15.jpg</a:t>
            </a:r>
          </a:p>
          <a:p>
            <a:pPr/>
          </a:p>
          <a:p>
            <a:pP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Shape 1051"/>
          <p:cNvSpPr/>
          <p:nvPr>
            <p:ph type="sldImg"/>
          </p:nvPr>
        </p:nvSpPr>
        <p:spPr>
          <a:prstGeom prst="rect">
            <a:avLst/>
          </a:prstGeom>
        </p:spPr>
        <p:txBody>
          <a:bodyPr/>
          <a:lstStyle/>
          <a:p>
            <a:pPr/>
          </a:p>
        </p:txBody>
      </p:sp>
      <p:sp>
        <p:nvSpPr>
          <p:cNvPr id="1052" name="Shape 1052"/>
          <p:cNvSpPr/>
          <p:nvPr>
            <p:ph type="body" sz="quarter" idx="1"/>
          </p:nvPr>
        </p:nvSpPr>
        <p:spPr>
          <a:prstGeom prst="rect">
            <a:avLst/>
          </a:prstGeom>
        </p:spPr>
        <p:txBody>
          <a:bodyPr/>
          <a:lstStyle/>
          <a:p>
            <a:pPr>
              <a:defRPr b="1"/>
            </a:pPr>
            <a:r>
              <a:t>Teacher’s Notes</a:t>
            </a:r>
          </a:p>
          <a:p>
            <a:pPr/>
          </a:p>
          <a:p>
            <a:pPr/>
            <a:r>
              <a:t>Answer</a:t>
            </a:r>
          </a:p>
          <a:p>
            <a:pPr/>
            <a:r>
              <a:t>Question 2: C</a:t>
            </a:r>
          </a:p>
          <a:p>
            <a:pPr/>
          </a:p>
          <a:p>
            <a:pPr>
              <a:lnSpc>
                <a:spcPct val="80000"/>
              </a:lnSpc>
              <a:spcBef>
                <a:spcPts val="300"/>
              </a:spcBef>
            </a:pPr>
            <a:r>
              <a:t>Image Credits:</a:t>
            </a:r>
          </a:p>
          <a:p>
            <a:pPr>
              <a:lnSpc>
                <a:spcPct val="80000"/>
              </a:lnSpc>
              <a:spcBef>
                <a:spcPts val="300"/>
              </a:spcBef>
              <a:defRPr i="1"/>
            </a:pPr>
            <a:r>
              <a:t>Emily Verner, own work, LabLearner</a:t>
            </a:r>
          </a:p>
          <a:p>
            <a:pPr>
              <a:lnSpc>
                <a:spcPct val="80000"/>
              </a:lnSpc>
              <a:spcBef>
                <a:spcPts val="300"/>
              </a:spcBef>
              <a:defRPr i="1"/>
            </a:pPr>
            <a:r>
              <a:t>Dr. Jurasinski, own work, LabLearner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p>
            <a:pPr>
              <a:defRPr b="1"/>
            </a:pPr>
            <a:r>
              <a:t>Teacher’s Notes</a:t>
            </a:r>
          </a:p>
          <a:p>
            <a:pPr/>
          </a:p>
          <a:p>
            <a:pPr/>
            <a:r>
              <a:t>Answer </a:t>
            </a:r>
          </a:p>
          <a:p>
            <a:pPr/>
            <a:r>
              <a:t>Question 3: B</a:t>
            </a:r>
          </a:p>
          <a:p>
            <a:pPr/>
          </a:p>
          <a:p>
            <a:pPr>
              <a:lnSpc>
                <a:spcPct val="80000"/>
              </a:lnSpc>
              <a:spcBef>
                <a:spcPts val="300"/>
              </a:spcBef>
            </a:pPr>
            <a:r>
              <a:t>Image Credits:</a:t>
            </a:r>
          </a:p>
          <a:p>
            <a:pPr>
              <a:lnSpc>
                <a:spcPct val="80000"/>
              </a:lnSpc>
              <a:spcBef>
                <a:spcPts val="300"/>
              </a:spcBef>
              <a:defRPr i="1"/>
            </a:pPr>
            <a:r>
              <a:t>Emily Verner, own work, LabLearner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Shape 1141"/>
          <p:cNvSpPr/>
          <p:nvPr>
            <p:ph type="sldImg"/>
          </p:nvPr>
        </p:nvSpPr>
        <p:spPr>
          <a:prstGeom prst="rect">
            <a:avLst/>
          </a:prstGeom>
        </p:spPr>
        <p:txBody>
          <a:bodyPr/>
          <a:lstStyle/>
          <a:p>
            <a:pPr/>
          </a:p>
        </p:txBody>
      </p:sp>
      <p:sp>
        <p:nvSpPr>
          <p:cNvPr id="1142" name="Shape 1142"/>
          <p:cNvSpPr/>
          <p:nvPr>
            <p:ph type="body" sz="quarter" idx="1"/>
          </p:nvPr>
        </p:nvSpPr>
        <p:spPr>
          <a:prstGeom prst="rect">
            <a:avLst/>
          </a:prstGeom>
        </p:spPr>
        <p:txBody>
          <a:bodyPr/>
          <a:lstStyle/>
          <a:p>
            <a:pPr>
              <a:defRPr b="1"/>
            </a:pPr>
            <a:r>
              <a:t>Teacher’s Notes</a:t>
            </a:r>
          </a:p>
          <a:p>
            <a:pPr/>
          </a:p>
          <a:p>
            <a:pPr/>
            <a:r>
              <a:t>Answer </a:t>
            </a:r>
          </a:p>
          <a:p>
            <a:pPr/>
            <a:r>
              <a:t>Question 4: D</a:t>
            </a:r>
          </a:p>
          <a:p>
            <a:pPr/>
          </a:p>
          <a:p>
            <a:pPr/>
            <a:r>
              <a:t>Image Credits:</a:t>
            </a:r>
          </a:p>
          <a:p>
            <a:pPr/>
            <a:r>
              <a:rPr i="1"/>
              <a:t>Striga root connections.jpg, Retrieved October 24, 2016, retrieved from </a:t>
            </a:r>
            <a:r>
              <a:rPr u="sng">
                <a:solidFill>
                  <a:srgbClr val="0000FF"/>
                </a:solidFill>
                <a:uFill>
                  <a:solidFill>
                    <a:srgbClr val="0000FF"/>
                  </a:solidFill>
                </a:uFill>
                <a:hlinkClick r:id="rId3" invalidUrl="" action="" tgtFrame="" tooltip="" history="1" highlightClick="0" endSnd="0"/>
              </a:rPr>
              <a:t>https://commons.wikimedia.org/wiki/File:Striga_root_connections.jpg</a:t>
            </a:r>
          </a:p>
          <a:p>
            <a:pPr/>
          </a:p>
          <a:p>
            <a:pPr>
              <a:defRPr i="1"/>
            </a:pPr>
            <a:r>
              <a:t>Skelton of a snake at the Natural History Museum, </a:t>
            </a:r>
            <a:r>
              <a:t>Retrieved October 21, 2016, retrieved </a:t>
            </a:r>
            <a:r>
              <a:t>https://en.wikipedia.org/wiki/Snake_skeleton#/media/File:Snake_skeleton.jpg</a:t>
            </a:r>
          </a:p>
          <a:p>
            <a:pPr/>
          </a:p>
          <a:p>
            <a:pPr>
              <a:defRPr i="1"/>
            </a:pPr>
            <a:r>
              <a:t>Green pea pod 8872.jpg, </a:t>
            </a:r>
            <a:r>
              <a:t>Retrieved October 21, 2016, retrieved </a:t>
            </a:r>
            <a:r>
              <a:rPr u="sng">
                <a:solidFill>
                  <a:srgbClr val="0000FF"/>
                </a:solidFill>
                <a:uFill>
                  <a:solidFill>
                    <a:srgbClr val="0000FF"/>
                  </a:solidFill>
                </a:uFill>
                <a:hlinkClick r:id="rId4" invalidUrl="" action="" tgtFrame="" tooltip="" history="1" highlightClick="0" endSnd="0"/>
              </a:rPr>
              <a:t>https://commons.wikimedia.org/wiki/File:Green_pea_pod_8872.jpg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lnSpc>
                <a:spcPct val="80000"/>
              </a:lnSpc>
              <a:spcBef>
                <a:spcPts val="200"/>
              </a:spcBef>
              <a:defRPr b="1"/>
            </a:pPr>
            <a:r>
              <a:t>Teacher’s Notes</a:t>
            </a:r>
          </a:p>
          <a:p>
            <a:pPr>
              <a:lnSpc>
                <a:spcPct val="80000"/>
              </a:lnSpc>
              <a:spcBef>
                <a:spcPts val="200"/>
              </a:spcBef>
            </a:pPr>
          </a:p>
          <a:p>
            <a:pPr>
              <a:lnSpc>
                <a:spcPct val="80000"/>
              </a:lnSpc>
              <a:spcBef>
                <a:spcPts val="200"/>
              </a:spcBef>
            </a:pPr>
            <a:r>
              <a:t>Ask students whether they think that the basic parts of a plant appear the same in all plants.  Help students understand the concept of similar but not identical parts of plants by showing them the pictures in the next two slides.  These slides illustrate different types of roots, stems and leaves found in plants including grasses, flowering plants and trees. </a:t>
            </a:r>
          </a:p>
          <a:p>
            <a:pPr>
              <a:lnSpc>
                <a:spcPct val="80000"/>
              </a:lnSpc>
              <a:spcBef>
                <a:spcPts val="200"/>
              </a:spcBef>
            </a:pPr>
            <a:r>
              <a:t> </a:t>
            </a:r>
          </a:p>
          <a:p>
            <a:pPr>
              <a:lnSpc>
                <a:spcPct val="80000"/>
              </a:lnSpc>
              <a:spcBef>
                <a:spcPts val="200"/>
              </a:spcBef>
            </a:pPr>
            <a:r>
              <a:t>In this slide, the following examples of roots and stems are shown.  It is not expected that students should memorize the difference root types. </a:t>
            </a:r>
          </a:p>
          <a:p>
            <a:pPr>
              <a:lnSpc>
                <a:spcPct val="80000"/>
              </a:lnSpc>
              <a:spcBef>
                <a:spcPts val="200"/>
              </a:spcBef>
            </a:pPr>
            <a:r>
              <a:t> </a:t>
            </a:r>
          </a:p>
          <a:p>
            <a:pPr>
              <a:lnSpc>
                <a:spcPct val="80000"/>
              </a:lnSpc>
              <a:spcBef>
                <a:spcPts val="200"/>
              </a:spcBef>
            </a:pPr>
            <a:r>
              <a:t> </a:t>
            </a:r>
          </a:p>
          <a:p>
            <a:pPr>
              <a:lnSpc>
                <a:spcPct val="80000"/>
              </a:lnSpc>
              <a:spcBef>
                <a:spcPts val="200"/>
              </a:spcBef>
            </a:pPr>
            <a:r>
              <a:t>Top left: Fibrous root which helps to anchor plant and reaches in many directions to obtain nutrients and water.  These roots often absorb water before it sinks deep into the ground. The structure of fibrous roots help prevent erosion of soil. Grass has fibrous roots. </a:t>
            </a:r>
          </a:p>
          <a:p>
            <a:pPr>
              <a:lnSpc>
                <a:spcPct val="80000"/>
              </a:lnSpc>
              <a:spcBef>
                <a:spcPts val="200"/>
              </a:spcBef>
            </a:pPr>
            <a:r>
              <a:t> </a:t>
            </a:r>
          </a:p>
          <a:p>
            <a:pPr>
              <a:lnSpc>
                <a:spcPct val="80000"/>
              </a:lnSpc>
              <a:spcBef>
                <a:spcPts val="200"/>
              </a:spcBef>
            </a:pPr>
            <a:r>
              <a:t>Top right: Tap root which anchors the plant in the ground more firmly than fibrous roots and can travel far below the ground to find water. Certain desert plants have very long tap roots. Dandelions are also known for their long tap roots. </a:t>
            </a:r>
          </a:p>
          <a:p>
            <a:pPr>
              <a:lnSpc>
                <a:spcPct val="80000"/>
              </a:lnSpc>
              <a:spcBef>
                <a:spcPts val="200"/>
              </a:spcBef>
            </a:pPr>
          </a:p>
          <a:p>
            <a:pPr>
              <a:lnSpc>
                <a:spcPct val="80000"/>
              </a:lnSpc>
              <a:spcBef>
                <a:spcPts val="200"/>
              </a:spcBef>
            </a:pPr>
            <a:r>
              <a:t>Bottom left: Adventitious root which has shallow extensions along the length of the stem.  These types of roots often help provide the extra support needed for climbing plants such as ivies. </a:t>
            </a:r>
          </a:p>
          <a:p>
            <a:pPr>
              <a:lnSpc>
                <a:spcPct val="80000"/>
              </a:lnSpc>
              <a:spcBef>
                <a:spcPts val="200"/>
              </a:spcBef>
            </a:pPr>
          </a:p>
          <a:p>
            <a:pPr>
              <a:lnSpc>
                <a:spcPct val="80000"/>
              </a:lnSpc>
              <a:spcBef>
                <a:spcPts val="200"/>
              </a:spcBef>
            </a:pPr>
            <a:r>
              <a:t>Bottom right: A taproot with tubers attached.  Tubers can be part of the stem or root. They store food.  Some examples of tubers are potatoes, carrots, and turnips</a:t>
            </a:r>
            <a:r>
              <a:rPr b="1"/>
              <a:t>. Carrots and turnips are tubers that are roots</a:t>
            </a:r>
            <a:r>
              <a:t>. </a:t>
            </a:r>
            <a:r>
              <a:rPr b="1"/>
              <a:t>A potato tuber is part of the stem</a:t>
            </a:r>
            <a:r>
              <a:t>.  </a:t>
            </a:r>
          </a:p>
          <a:p>
            <a:pPr>
              <a:lnSpc>
                <a:spcPct val="80000"/>
              </a:lnSpc>
              <a:spcBef>
                <a:spcPts val="200"/>
              </a:spcBef>
            </a:pPr>
          </a:p>
          <a:p>
            <a:pPr>
              <a:lnSpc>
                <a:spcPct val="80000"/>
              </a:lnSpc>
              <a:spcBef>
                <a:spcPts val="200"/>
              </a:spcBef>
            </a:pPr>
            <a:r>
              <a:t>As students view the different types of roots and stems they may ask about examples from their own experiences.  The information below is provided should they ask about two common plant structures that are found underground. </a:t>
            </a:r>
          </a:p>
          <a:p>
            <a:pPr>
              <a:lnSpc>
                <a:spcPct val="80000"/>
              </a:lnSpc>
              <a:spcBef>
                <a:spcPts val="200"/>
              </a:spcBef>
            </a:pPr>
          </a:p>
          <a:p>
            <a:pPr>
              <a:lnSpc>
                <a:spcPct val="80000"/>
              </a:lnSpc>
              <a:spcBef>
                <a:spcPts val="200"/>
              </a:spcBef>
            </a:pPr>
            <a:r>
              <a:t>Bulbs:  A bulb is an underground storage area of the </a:t>
            </a:r>
            <a:r>
              <a:rPr b="1"/>
              <a:t>stem</a:t>
            </a:r>
            <a:r>
              <a:t>.  The plant uses the food in the bulb during the growing season.  After the growing season is over, food is diverted from the leaves to the bulb for storage until the next growing season.   Two examples of these stems are include onions and tulips. </a:t>
            </a:r>
          </a:p>
          <a:p>
            <a:pPr>
              <a:lnSpc>
                <a:spcPct val="80000"/>
              </a:lnSpc>
              <a:spcBef>
                <a:spcPts val="200"/>
              </a:spcBef>
            </a:pPr>
            <a:r>
              <a:t> </a:t>
            </a:r>
          </a:p>
          <a:p>
            <a:pPr>
              <a:lnSpc>
                <a:spcPct val="80000"/>
              </a:lnSpc>
              <a:spcBef>
                <a:spcPts val="200"/>
              </a:spcBef>
            </a:pPr>
            <a:r>
              <a:t>Corm:  A corm is an underground storage area of the </a:t>
            </a:r>
            <a:r>
              <a:rPr b="1"/>
              <a:t>stem.</a:t>
            </a:r>
            <a:r>
              <a:t> The plant uses the food in the corm during the growing season.  After the growing season is over, food is diverted from the leaves to the corm for storage until the next growing season. Ginger plants have corms. </a:t>
            </a:r>
          </a:p>
          <a:p>
            <a:pPr>
              <a:lnSpc>
                <a:spcPct val="80000"/>
              </a:lnSpc>
              <a:spcBef>
                <a:spcPts val="200"/>
              </a:spcBef>
              <a:defRPr sz="800"/>
            </a:pPr>
          </a:p>
          <a:p>
            <a:pPr>
              <a:lnSpc>
                <a:spcPct val="80000"/>
              </a:lnSpc>
              <a:spcBef>
                <a:spcPts val="200"/>
              </a:spcBef>
              <a:defRPr sz="800"/>
            </a:pPr>
          </a:p>
          <a:p>
            <a:pPr>
              <a:lnSpc>
                <a:spcPct val="80000"/>
              </a:lnSpc>
              <a:spcBef>
                <a:spcPts val="200"/>
              </a:spcBef>
            </a:pPr>
            <a:r>
              <a:t>Image Credits:</a:t>
            </a:r>
          </a:p>
          <a:p>
            <a:pPr>
              <a:lnSpc>
                <a:spcPct val="80000"/>
              </a:lnSpc>
              <a:spcBef>
                <a:spcPts val="200"/>
              </a:spcBef>
            </a:pPr>
          </a:p>
          <a:p>
            <a:pPr>
              <a:lnSpc>
                <a:spcPct val="80000"/>
              </a:lnSpc>
              <a:spcBef>
                <a:spcPts val="200"/>
              </a:spcBef>
              <a:defRPr i="1"/>
            </a:pPr>
            <a:r>
              <a:t>Dr. Jurasinski, own work, LabLearner</a:t>
            </a:r>
            <a:endParaRPr sz="800"/>
          </a:p>
          <a:p>
            <a:pPr>
              <a:lnSpc>
                <a:spcPct val="80000"/>
              </a:lnSpc>
              <a:spcBef>
                <a:spcPts val="200"/>
              </a:spcBef>
              <a:defRPr i="1" sz="8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defRPr b="1"/>
            </a:pPr>
            <a:r>
              <a:t>Teacher’s Notes</a:t>
            </a:r>
          </a:p>
          <a:p>
            <a:pPr/>
          </a:p>
          <a:p>
            <a:pPr/>
            <a:r>
              <a:t>Complete this set of slides by highlighting two main categories of leaves: broad leaves and needle-like leaves.  </a:t>
            </a:r>
          </a:p>
          <a:p>
            <a:pPr/>
            <a:r>
              <a:t> </a:t>
            </a:r>
          </a:p>
          <a:p>
            <a:pPr/>
            <a:r>
              <a:t>Students will have an opportunity to review what they have learned about the parts of plants in the next slide set </a:t>
            </a:r>
            <a:r>
              <a:rPr i="1"/>
              <a:t>Check Understanding: Plants. </a:t>
            </a:r>
            <a:endParaRPr i="1"/>
          </a:p>
          <a:p>
            <a:pPr>
              <a:defRPr i="1"/>
            </a:pPr>
          </a:p>
          <a:p>
            <a:pPr/>
            <a:r>
              <a:t>Image Credits:</a:t>
            </a:r>
          </a:p>
          <a:p>
            <a:pPr/>
          </a:p>
          <a:p>
            <a:pPr>
              <a:defRPr i="1"/>
            </a:pPr>
            <a:r>
              <a:t>Alnus viridis crispa leaves.jpg, Retrieved October 21, 2016, retrieved </a:t>
            </a:r>
            <a:r>
              <a:rPr u="sng">
                <a:solidFill>
                  <a:srgbClr val="0000FF"/>
                </a:solidFill>
                <a:uFill>
                  <a:solidFill>
                    <a:srgbClr val="0000FF"/>
                  </a:solidFill>
                </a:uFill>
                <a:hlinkClick r:id="rId3" invalidUrl="" action="" tgtFrame="" tooltip="" history="1" highlightClick="0" endSnd="0"/>
              </a:rPr>
              <a:t>https://commons.wikimedia.org/wiki/File:Alnus_viridis_crispa_leaves.jpg</a:t>
            </a:r>
          </a:p>
          <a:p>
            <a:pPr>
              <a:defRPr i="1"/>
            </a:pPr>
          </a:p>
          <a:p>
            <a:pPr>
              <a:defRPr i="1"/>
            </a:pPr>
            <a:r>
              <a:t>Malus trilobata leaves 01 by Line1.jpg,</a:t>
            </a:r>
            <a:r>
              <a:t> </a:t>
            </a:r>
            <a:r>
              <a:t>Retrieved October 21, 2016, retrieved </a:t>
            </a:r>
            <a:r>
              <a:rPr u="sng">
                <a:solidFill>
                  <a:srgbClr val="0000FF"/>
                </a:solidFill>
                <a:uFill>
                  <a:solidFill>
                    <a:srgbClr val="0000FF"/>
                  </a:solidFill>
                </a:uFill>
                <a:hlinkClick r:id="rId4" invalidUrl="" action="" tgtFrame="" tooltip="" history="1" highlightClick="0" endSnd="0"/>
              </a:rPr>
              <a:t>https://commons.wikimedia.org/wiki/File:Malus_trilobata_leaves_01_by_Line1.jpg</a:t>
            </a:r>
          </a:p>
          <a:p>
            <a:pPr>
              <a:defRPr i="1"/>
            </a:pPr>
          </a:p>
          <a:p>
            <a:pPr>
              <a:defRPr i="1"/>
            </a:pPr>
            <a:r>
              <a:t>Catalpa bignonioides's leaf in Korea.JPG, Retrieved October 21, 2016, retrieved </a:t>
            </a:r>
            <a:r>
              <a:rPr u="sng">
                <a:solidFill>
                  <a:srgbClr val="0000FF"/>
                </a:solidFill>
                <a:uFill>
                  <a:solidFill>
                    <a:srgbClr val="0000FF"/>
                  </a:solidFill>
                </a:uFill>
                <a:hlinkClick r:id="rId5" invalidUrl="" action="" tgtFrame="" tooltip="" history="1" highlightClick="0" endSnd="0"/>
              </a:rPr>
              <a:t>https://commons.wikimedia.org/wiki/File:Catalpa_bignonioides%27s_leaf_in_Korea.JPG</a:t>
            </a:r>
          </a:p>
          <a:p>
            <a:pPr>
              <a:defRPr i="1"/>
            </a:pPr>
          </a:p>
          <a:p>
            <a:pPr/>
            <a:r>
              <a:rPr i="1"/>
              <a:t>Betula populifolia leaves, New Brunswick, Canada, </a:t>
            </a:r>
            <a:r>
              <a:t>Retrieved October 21, 2016, retrieved https://en.wikipedia.org/wiki/Betula_populifolia#/media/File:Betula_populifolia_leaves.jpg</a:t>
            </a:r>
          </a:p>
          <a:p>
            <a:pPr/>
          </a:p>
          <a:p>
            <a:pPr>
              <a:defRPr i="1"/>
            </a:pPr>
            <a:r>
              <a:t>Leaves of Quercus lobata, Retrieved October 21, 2016, retrieved https://en.wikipedia.org/wiki/Quercus_lobata#/media/File:Quercus_lobata_leaves_Caswell_Memorial_State_Park_San_Joaquin_Valley_California.jpg</a:t>
            </a:r>
          </a:p>
          <a:p>
            <a:pPr/>
          </a:p>
          <a:p>
            <a:pPr>
              <a:defRPr i="1"/>
            </a:pPr>
            <a:r>
              <a:t>Acer rubrum young leaves.jpg, Retrieved October 21, 2016, retrieved https://commons.wikimedia.org/wiki/File:Acer_rubrum_young_leaves.jpg</a:t>
            </a:r>
          </a:p>
          <a:p>
            <a:pPr/>
          </a:p>
          <a:p>
            <a:pPr>
              <a:defRPr i="1"/>
            </a:pPr>
            <a:r>
              <a:t>Sassafras7.jpg, Retrieved October 21, 2016, retrieved https://commons.wikimedia.org/wiki/File:Sassafras7.jpg</a:t>
            </a:r>
          </a:p>
          <a:p>
            <a:pPr/>
            <a:br/>
          </a:p>
          <a:p>
            <a:pPr>
              <a:defRPr i="1"/>
            </a:pPr>
          </a:p>
          <a:p>
            <a:pPr>
              <a:defRPr i="1"/>
            </a:pP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defRPr b="1"/>
            </a:pPr>
            <a:r>
              <a:t>Teacher’s Notes</a:t>
            </a:r>
          </a:p>
          <a:p>
            <a:pPr/>
          </a:p>
          <a:p>
            <a:pPr/>
            <a:r>
              <a:t>Complete this set of slides by highlighting two main categories of leaves: broad leaves and needle-like leaves.  </a:t>
            </a:r>
          </a:p>
          <a:p>
            <a:pPr/>
            <a:r>
              <a:t> </a:t>
            </a:r>
          </a:p>
          <a:p>
            <a:pPr/>
            <a:r>
              <a:t>Students will have an opportunity to review what they have learned about the parts of plants in the next slide set </a:t>
            </a:r>
            <a:r>
              <a:rPr i="1"/>
              <a:t>Check Understanding: Plants. </a:t>
            </a:r>
          </a:p>
          <a:p>
            <a:pPr>
              <a:defRPr b="1"/>
            </a:pPr>
            <a:r>
              <a:t> </a:t>
            </a:r>
          </a:p>
          <a:p>
            <a:pPr/>
            <a:r>
              <a:t>Image Credits:</a:t>
            </a:r>
          </a:p>
          <a:p>
            <a:pPr/>
          </a:p>
          <a:p>
            <a:pPr/>
            <a:r>
              <a:t>Lone Pine leaves 2.jpg, Retrieved October 21, 2016, retrieved </a:t>
            </a:r>
            <a:r>
              <a:rPr u="sng">
                <a:solidFill>
                  <a:srgbClr val="0000FF"/>
                </a:solidFill>
                <a:uFill>
                  <a:solidFill>
                    <a:srgbClr val="0000FF"/>
                  </a:solidFill>
                </a:uFill>
                <a:hlinkClick r:id="rId3" invalidUrl="" action="" tgtFrame="" tooltip="" history="1" highlightClick="0" endSnd="0"/>
              </a:rPr>
              <a:t>https://commons.wikimedia.org/wiki/File:Lone_Pine_leaves_2.jpg</a:t>
            </a:r>
          </a:p>
          <a:p>
            <a:pPr/>
          </a:p>
          <a:p>
            <a:pPr/>
            <a:r>
              <a:t>Calocedrus decurrens foliage PAN 2.JPG, </a:t>
            </a:r>
            <a:r>
              <a:t>Retrieved October 21, 2016, retrieved </a:t>
            </a:r>
            <a:r>
              <a:rPr u="sng">
                <a:solidFill>
                  <a:srgbClr val="0000FF"/>
                </a:solidFill>
                <a:uFill>
                  <a:solidFill>
                    <a:srgbClr val="0000FF"/>
                  </a:solidFill>
                </a:uFill>
                <a:hlinkClick r:id="rId4" invalidUrl="" action="" tgtFrame="" tooltip="" history="1" highlightClick="0" endSnd="0"/>
              </a:rPr>
              <a:t>https://commons.wikimedia.org/wiki/File:Calocedrus_decurrens_foliage_PAN_2.JPG</a:t>
            </a:r>
          </a:p>
          <a:p>
            <a:pPr/>
          </a:p>
          <a:p>
            <a:pPr/>
            <a:r>
              <a:t>Picea omorika foliage. Cultivated in a forestry plantation, Kielder, Northumberland/Scotland border, UK.</a:t>
            </a:r>
            <a:r>
              <a:t> </a:t>
            </a:r>
            <a:r>
              <a:t>Retrieved October 21, 2016, retrieved https://commons.wikimedia.org/wiki/File:Picea_omorika1.jpg</a:t>
            </a:r>
          </a:p>
          <a:p>
            <a:pPr/>
          </a:p>
          <a:p>
            <a:pPr/>
            <a:r>
              <a:t>Starr 080117-2025 Juniperus chinensis.jpg, Retrieved October 21, 2016, retrieved </a:t>
            </a:r>
            <a:r>
              <a:rPr u="sng">
                <a:solidFill>
                  <a:srgbClr val="0000FF"/>
                </a:solidFill>
                <a:uFill>
                  <a:solidFill>
                    <a:srgbClr val="0000FF"/>
                  </a:solidFill>
                </a:uFill>
                <a:hlinkClick r:id="rId5" invalidUrl="" action="" tgtFrame="" tooltip="" history="1" highlightClick="0" endSnd="0"/>
              </a:rPr>
              <a:t>https://commons.wikimedia.org/wiki/File:Starr_080117-2025_Juniperus_chinensis.jpg</a:t>
            </a:r>
          </a:p>
          <a:p>
            <a:pPr/>
          </a:p>
          <a:p>
            <a:pPr/>
            <a:r>
              <a:t>Atlas Cedar Cedrus atlantica 'Glauca' Needles 3008px.JPG, Retrieved October 21, 2016, retrieved </a:t>
            </a:r>
            <a:r>
              <a:rPr u="sng">
                <a:solidFill>
                  <a:srgbClr val="0000FF"/>
                </a:solidFill>
                <a:uFill>
                  <a:solidFill>
                    <a:srgbClr val="0000FF"/>
                  </a:solidFill>
                </a:uFill>
                <a:hlinkClick r:id="rId6" invalidUrl="" action="" tgtFrame="" tooltip="" history="1" highlightClick="0" endSnd="0"/>
              </a:rPr>
              <a:t>https://commons.wikimedia.org/wiki/File:Atlas_Cedar_Cedrus_atlantica_%27Glauca%27_Needles_3008px.JPG</a:t>
            </a:r>
          </a:p>
          <a:p>
            <a:pPr/>
          </a:p>
          <a:p>
            <a:pPr/>
          </a:p>
          <a:p>
            <a:pPr/>
          </a:p>
          <a:p>
            <a:pP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defRPr b="1"/>
            </a:pPr>
            <a:r>
              <a:t>Teacher’s Notes</a:t>
            </a:r>
          </a:p>
          <a:p>
            <a:pPr/>
          </a:p>
          <a:p>
            <a:pPr/>
            <a:r>
              <a:t>The </a:t>
            </a:r>
            <a:r>
              <a:rPr i="1"/>
              <a:t>Check Understanding Slide </a:t>
            </a:r>
            <a:r>
              <a:t>Set is provided to help students rehearse and review what they have learned about the structures and functions within the context of a role play. Students will use parts of their bodies to model the three parts of a plant.  In general, their feet will be roots, their torsos the stem, and their hands- leaves.  The overall goal of this activity is for students to realize that although plants may look different, most plants consist of the same three parts which perform the same functions.  </a:t>
            </a:r>
          </a:p>
          <a:p>
            <a:pPr>
              <a:defRPr b="1"/>
            </a:pPr>
            <a:r>
              <a:t> </a:t>
            </a:r>
          </a:p>
          <a:p>
            <a:pP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defRPr b="1"/>
            </a:pPr>
            <a:r>
              <a:t>Teacher’s Notes</a:t>
            </a:r>
          </a:p>
          <a:p>
            <a:pPr/>
          </a:p>
          <a:p>
            <a:pPr/>
            <a:r>
              <a:t>Explain that students will pretend to be a dandelion.  Guide them through the role play using the following directions:</a:t>
            </a:r>
          </a:p>
          <a:p>
            <a:pPr/>
            <a:r>
              <a:t> </a:t>
            </a:r>
          </a:p>
          <a:p>
            <a:pPr/>
            <a:r>
              <a:t>Pretend to be a dandelion.  You should:</a:t>
            </a:r>
          </a:p>
          <a:p>
            <a:pPr/>
            <a:r>
              <a:t> </a:t>
            </a:r>
          </a:p>
          <a:p>
            <a:pPr/>
            <a:r>
              <a:t>Stand straight.  Your body is a model for the dandelion stem. </a:t>
            </a:r>
          </a:p>
          <a:p>
            <a:pPr/>
            <a:r>
              <a:t> </a:t>
            </a:r>
          </a:p>
          <a:p>
            <a:pPr/>
            <a:r>
              <a:t>Hold your hands out with your palms up and your fingers together. Your hands are a model for the broad leaves of the dandelion. </a:t>
            </a:r>
          </a:p>
          <a:p>
            <a:pPr/>
            <a:r>
              <a:t> </a:t>
            </a:r>
          </a:p>
          <a:p>
            <a:pPr/>
            <a:r>
              <a:t>Stand on one foot. Your foot is a model of the one long tap root of the dandelion. </a:t>
            </a:r>
          </a:p>
          <a:p>
            <a:pPr/>
          </a:p>
          <a:p>
            <a:pPr/>
            <a:r>
              <a:t>Image Credits:</a:t>
            </a:r>
          </a:p>
          <a:p>
            <a:pPr>
              <a:defRPr i="1"/>
            </a:pPr>
            <a:r>
              <a:t>Dr. Jurasinski, own work, LabLearner</a:t>
            </a:r>
          </a:p>
          <a:p>
            <a:pP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981200" y="2130425"/>
            <a:ext cx="6477000" cy="1470025"/>
          </a:xfrm>
          <a:prstGeom prst="rect">
            <a:avLst/>
          </a:prstGeom>
        </p:spPr>
        <p:txBody>
          <a:bodyPr>
            <a:normAutofit fontScale="100000" lnSpcReduction="0"/>
          </a:bodyPr>
          <a:lstStyle>
            <a:lvl1pPr algn="ctr"/>
          </a:lstStyle>
          <a:p>
            <a:pPr/>
            <a:r>
              <a:t>Title Text</a:t>
            </a:r>
          </a:p>
        </p:txBody>
      </p:sp>
      <p:sp>
        <p:nvSpPr>
          <p:cNvPr id="12" name="Body Level One…"/>
          <p:cNvSpPr txBox="1"/>
          <p:nvPr>
            <p:ph type="body" sz="quarter" idx="1"/>
          </p:nvPr>
        </p:nvSpPr>
        <p:spPr>
          <a:xfrm>
            <a:off x="2743200" y="3886200"/>
            <a:ext cx="5029200" cy="1752600"/>
          </a:xfrm>
          <a:prstGeom prst="rect">
            <a:avLst/>
          </a:prstGeom>
        </p:spPr>
        <p:txBody>
          <a:bodyPr>
            <a:normAutofit fontScale="100000" lnSpcReduction="0"/>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93" name="Body Level One…"/>
          <p:cNvSpPr txBox="1"/>
          <p:nvPr>
            <p:ph type="body" idx="1"/>
          </p:nvPr>
        </p:nvSpPr>
        <p:spPr>
          <a:xfrm>
            <a:off x="2362200" y="1600200"/>
            <a:ext cx="63246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629400" y="274638"/>
            <a:ext cx="2057400" cy="5851526"/>
          </a:xfrm>
          <a:prstGeom prst="rect">
            <a:avLst/>
          </a:prstGeom>
        </p:spPr>
        <p:txBody>
          <a:bodyPr>
            <a:normAutofit fontScale="100000" lnSpcReduction="0"/>
          </a:bodyPr>
          <a:lstStyle/>
          <a:p>
            <a:pPr/>
            <a:r>
              <a:t>Title Text</a:t>
            </a:r>
          </a:p>
        </p:txBody>
      </p:sp>
      <p:sp>
        <p:nvSpPr>
          <p:cNvPr id="102" name="Body Level One…"/>
          <p:cNvSpPr txBox="1"/>
          <p:nvPr>
            <p:ph type="body" idx="1"/>
          </p:nvPr>
        </p:nvSpPr>
        <p:spPr>
          <a:xfrm>
            <a:off x="457200" y="274638"/>
            <a:ext cx="6019800" cy="5851526"/>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21" name="Body Level One…"/>
          <p:cNvSpPr txBox="1"/>
          <p:nvPr>
            <p:ph type="body" idx="1"/>
          </p:nvPr>
        </p:nvSpPr>
        <p:spPr>
          <a:xfrm>
            <a:off x="2362200" y="1600200"/>
            <a:ext cx="6324600" cy="452596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2362199" y="4406900"/>
            <a:ext cx="6132513" cy="1362075"/>
          </a:xfrm>
          <a:prstGeom prst="rect">
            <a:avLst/>
          </a:prstGeom>
        </p:spPr>
        <p:txBody>
          <a:bodyPr anchor="t">
            <a:normAutofit fontScale="100000" lnSpcReduction="0"/>
          </a:bodyPr>
          <a:lstStyle>
            <a:lvl1pPr>
              <a:defRPr b="1" cap="all" sz="4000"/>
            </a:lvl1pPr>
          </a:lstStyle>
          <a:p>
            <a:pPr/>
            <a:r>
              <a:t>Title Text</a:t>
            </a:r>
          </a:p>
        </p:txBody>
      </p:sp>
      <p:sp>
        <p:nvSpPr>
          <p:cNvPr id="30" name="Body Level One…"/>
          <p:cNvSpPr txBox="1"/>
          <p:nvPr>
            <p:ph type="body" sz="quarter" idx="1"/>
          </p:nvPr>
        </p:nvSpPr>
        <p:spPr>
          <a:xfrm>
            <a:off x="2362199" y="2906713"/>
            <a:ext cx="6132513" cy="1500188"/>
          </a:xfrm>
          <a:prstGeom prst="rect">
            <a:avLst/>
          </a:prstGeom>
        </p:spPr>
        <p:txBody>
          <a:bodyPr anchor="b">
            <a:normAutofit fontScale="100000" lnSpcReduction="0"/>
          </a:bodyPr>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normAutofit fontScale="100000" lnSpcReduction="0"/>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normAutofit fontScale="100000" lnSpcReduction="0"/>
          </a:bodyPr>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Rectangle"/>
          <p:cNvSpPr/>
          <p:nvPr>
            <p:ph type="body" sz="quarter" idx="21"/>
          </p:nvPr>
        </p:nvSpPr>
        <p:spPr>
          <a:xfrm>
            <a:off x="4645025" y="1535112"/>
            <a:ext cx="4041775" cy="639763"/>
          </a:xfrm>
          <a:prstGeom prst="rect">
            <a:avLst/>
          </a:prstGeom>
        </p:spPr>
        <p:txBody>
          <a:bodyPr anchor="b">
            <a:normAutofit fontScale="100000" lnSpcReduction="0"/>
          </a:bodyPr>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1828800" y="274638"/>
            <a:ext cx="6858000" cy="1143001"/>
          </a:xfrm>
          <a:prstGeom prst="rect">
            <a:avLst/>
          </a:prstGeom>
        </p:spPr>
        <p:txBody>
          <a:bodyPr>
            <a:normAutofit fontScale="100000" lnSpcReduction="0"/>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normAutofit fontScale="100000" lnSpcReduction="0"/>
          </a:bodyPr>
          <a:lstStyle>
            <a:lvl1pPr>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4" name="Rectangle"/>
          <p:cNvSpPr/>
          <p:nvPr>
            <p:ph type="body" sz="half" idx="21"/>
          </p:nvPr>
        </p:nvSpPr>
        <p:spPr>
          <a:xfrm>
            <a:off x="457199" y="1435100"/>
            <a:ext cx="3008315" cy="4691063"/>
          </a:xfrm>
          <a:prstGeom prst="rect">
            <a:avLst/>
          </a:prstGeom>
        </p:spPr>
        <p:txBody>
          <a:bodyPr>
            <a:normAutofit fontScale="100000" lnSpcReduction="0"/>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normAutofit fontScale="100000" lnSpcReduction="0"/>
          </a:bodyPr>
          <a:lstStyle>
            <a:lvl1pPr>
              <a:defRPr b="1" sz="2000"/>
            </a:lvl1pPr>
          </a:lstStyle>
          <a:p>
            <a:pPr/>
            <a:r>
              <a:t>Title Text</a:t>
            </a:r>
          </a:p>
        </p:txBody>
      </p:sp>
      <p:sp>
        <p:nvSpPr>
          <p:cNvPr id="83" name="Image"/>
          <p:cNvSpPr/>
          <p:nvPr>
            <p:ph type="pic" sz="half" idx="21"/>
          </p:nvPr>
        </p:nvSpPr>
        <p:spPr>
          <a:xfrm>
            <a:off x="1792288" y="612775"/>
            <a:ext cx="5486401" cy="4114800"/>
          </a:xfrm>
          <a:prstGeom prst="rect">
            <a:avLst/>
          </a:prstGeom>
        </p:spPr>
        <p:txBody>
          <a:bodyPr lIns="91439" rIns="91439"/>
          <a:lstStyle/>
          <a:p>
            <a:pPr/>
          </a:p>
        </p:txBody>
      </p:sp>
      <p:sp>
        <p:nvSpPr>
          <p:cNvPr id="84" name="Body Level One…"/>
          <p:cNvSpPr txBox="1"/>
          <p:nvPr>
            <p:ph type="body" sz="quarter" idx="1"/>
          </p:nvPr>
        </p:nvSpPr>
        <p:spPr>
          <a:xfrm>
            <a:off x="1792288" y="5367337"/>
            <a:ext cx="5486401" cy="804863"/>
          </a:xfrm>
          <a:prstGeom prst="rect">
            <a:avLst/>
          </a:prstGeom>
        </p:spPr>
        <p:txBody>
          <a:bodyPr>
            <a:normAutofit fontScale="100000" lnSpcReduction="0"/>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b="0"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4572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9144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13716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1828800" algn="l"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9.jpeg"/><Relationship Id="rId6" Type="http://schemas.openxmlformats.org/officeDocument/2006/relationships/image" Target="../media/image2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29.jpeg"/><Relationship Id="rId8" Type="http://schemas.openxmlformats.org/officeDocument/2006/relationships/image" Target="../media/image3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jpeg"/><Relationship Id="rId4" Type="http://schemas.openxmlformats.org/officeDocument/2006/relationships/image" Target="../media/image41.jpeg"/><Relationship Id="rId5" Type="http://schemas.openxmlformats.org/officeDocument/2006/relationships/image" Target="../media/image4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3.jpeg"/><Relationship Id="rId4" Type="http://schemas.openxmlformats.org/officeDocument/2006/relationships/image" Target="../media/image4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1.jpeg"/><Relationship Id="rId4" Type="http://schemas.openxmlformats.org/officeDocument/2006/relationships/image" Target="../media/image28.jpeg"/><Relationship Id="rId5" Type="http://schemas.openxmlformats.org/officeDocument/2006/relationships/image" Target="../media/image44.jpeg"/><Relationship Id="rId6" Type="http://schemas.openxmlformats.org/officeDocument/2006/relationships/image" Target="../media/image37.jpeg"/><Relationship Id="rId7" Type="http://schemas.openxmlformats.org/officeDocument/2006/relationships/image" Target="../media/image35.jpeg"/><Relationship Id="rId8" Type="http://schemas.openxmlformats.org/officeDocument/2006/relationships/image" Target="../media/image4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1.jpeg"/><Relationship Id="rId4" Type="http://schemas.openxmlformats.org/officeDocument/2006/relationships/image" Target="../media/image44.jpeg"/><Relationship Id="rId5" Type="http://schemas.openxmlformats.org/officeDocument/2006/relationships/image" Target="../media/image37.jpeg"/><Relationship Id="rId6" Type="http://schemas.openxmlformats.org/officeDocument/2006/relationships/image" Target="../media/image28.jpeg"/><Relationship Id="rId7" Type="http://schemas.openxmlformats.org/officeDocument/2006/relationships/image" Target="../media/image35.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2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25.jpeg"/><Relationship Id="rId9" Type="http://schemas.openxmlformats.org/officeDocument/2006/relationships/image" Target="../media/image50.jpeg"/><Relationship Id="rId10" Type="http://schemas.openxmlformats.org/officeDocument/2006/relationships/image" Target="../media/image51.jpeg"/><Relationship Id="rId11" Type="http://schemas.openxmlformats.org/officeDocument/2006/relationships/image" Target="../media/image5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jpeg"/><Relationship Id="rId4" Type="http://schemas.openxmlformats.org/officeDocument/2006/relationships/image" Target="../media/image47.jpeg"/><Relationship Id="rId5" Type="http://schemas.openxmlformats.org/officeDocument/2006/relationships/image" Target="../media/image33.jpeg"/><Relationship Id="rId6"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2.jpeg"/><Relationship Id="rId4" Type="http://schemas.openxmlformats.org/officeDocument/2006/relationships/image" Target="../media/image35.jpeg"/><Relationship Id="rId5" Type="http://schemas.openxmlformats.org/officeDocument/2006/relationships/image" Target="../media/image34.jpeg"/><Relationship Id="rId6" Type="http://schemas.openxmlformats.org/officeDocument/2006/relationships/image" Target="../media/image40.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3.jpeg"/><Relationship Id="rId4" Type="http://schemas.openxmlformats.org/officeDocument/2006/relationships/image" Target="../media/image56.jpeg"/><Relationship Id="rId5" Type="http://schemas.openxmlformats.org/officeDocument/2006/relationships/image" Target="../media/image57.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jpeg"/><Relationship Id="rId4" Type="http://schemas.openxmlformats.org/officeDocument/2006/relationships/image" Target="../media/image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4.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0.jpeg"/><Relationship Id="rId4" Type="http://schemas.openxmlformats.org/officeDocument/2006/relationships/image" Target="../media/image67.jpeg"/><Relationship Id="rId5" Type="http://schemas.openxmlformats.org/officeDocument/2006/relationships/image" Target="../media/image6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4.png"/><Relationship Id="rId7"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5.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4.jpeg"/><Relationship Id="rId4" Type="http://schemas.openxmlformats.org/officeDocument/2006/relationships/image" Target="../media/image73.jpeg"/><Relationship Id="rId5" Type="http://schemas.openxmlformats.org/officeDocument/2006/relationships/image" Target="../media/image78.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8.jpeg"/><Relationship Id="rId4" Type="http://schemas.openxmlformats.org/officeDocument/2006/relationships/image" Target="../media/image24.jpeg"/><Relationship Id="rId5" Type="http://schemas.openxmlformats.org/officeDocument/2006/relationships/image" Target="../media/image69.jpeg"/><Relationship Id="rId6" Type="http://schemas.openxmlformats.org/officeDocument/2006/relationships/image" Target="../media/image67.jpeg"/><Relationship Id="rId7" Type="http://schemas.openxmlformats.org/officeDocument/2006/relationships/image" Target="../media/image6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4.jpeg"/><Relationship Id="rId4" Type="http://schemas.openxmlformats.org/officeDocument/2006/relationships/image" Target="../media/image58.jpeg"/><Relationship Id="rId5" Type="http://schemas.openxmlformats.org/officeDocument/2006/relationships/image" Target="../media/image7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Plants and Animals cover.jpg" descr="Plants and Animals cover.jpg"/>
          <p:cNvPicPr>
            <a:picLocks noChangeAspect="1"/>
          </p:cNvPicPr>
          <p:nvPr/>
        </p:nvPicPr>
        <p:blipFill>
          <a:blip r:embed="rId2">
            <a:extLst/>
          </a:blip>
          <a:stretch>
            <a:fillRect/>
          </a:stretch>
        </p:blipFill>
        <p:spPr>
          <a:xfrm rot="5400000">
            <a:off x="60325" y="-1268413"/>
            <a:ext cx="9144000" cy="9394826"/>
          </a:xfrm>
          <a:prstGeom prst="rect">
            <a:avLst/>
          </a:prstGeom>
          <a:ln w="12700">
            <a:miter lim="400000"/>
          </a:ln>
        </p:spPr>
      </p:pic>
      <p:sp>
        <p:nvSpPr>
          <p:cNvPr id="113" name="Plants and Animals"/>
          <p:cNvSpPr txBox="1"/>
          <p:nvPr/>
        </p:nvSpPr>
        <p:spPr>
          <a:xfrm>
            <a:off x="1619250" y="2547938"/>
            <a:ext cx="6477000" cy="8564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b="0" sz="5400">
                <a:solidFill>
                  <a:srgbClr val="FFFFFF"/>
                </a:solidFill>
                <a:latin typeface="Arial"/>
                <a:ea typeface="Arial"/>
                <a:cs typeface="Arial"/>
                <a:sym typeface="Arial"/>
              </a:defRPr>
            </a:lvl1pPr>
          </a:lstStyle>
          <a:p>
            <a:pPr/>
            <a:r>
              <a:t>Plants and Animals</a:t>
            </a:r>
          </a:p>
        </p:txBody>
      </p:sp>
      <p:sp>
        <p:nvSpPr>
          <p:cNvPr id="114" name="Cognitive Learning Systems, Inc © 2016"/>
          <p:cNvSpPr txBox="1"/>
          <p:nvPr/>
        </p:nvSpPr>
        <p:spPr>
          <a:xfrm>
            <a:off x="3538384" y="6546070"/>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pic>
        <p:nvPicPr>
          <p:cNvPr id="115" name="LabLearner_Logo white.png" descr="LabLearner_Logo white.png"/>
          <p:cNvPicPr>
            <a:picLocks noChangeAspect="1"/>
          </p:cNvPicPr>
          <p:nvPr/>
        </p:nvPicPr>
        <p:blipFill>
          <a:blip r:embed="rId3">
            <a:extLst/>
          </a:blip>
          <a:stretch>
            <a:fillRect/>
          </a:stretch>
        </p:blipFill>
        <p:spPr>
          <a:xfrm>
            <a:off x="3498850" y="6096000"/>
            <a:ext cx="2514600" cy="4841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42" name="Check Understanding"/>
          <p:cNvSpPr txBox="1"/>
          <p:nvPr/>
        </p:nvSpPr>
        <p:spPr>
          <a:xfrm>
            <a:off x="2286000" y="228599"/>
            <a:ext cx="510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243" name="Pretend you are a plant.…"/>
          <p:cNvSpPr txBox="1"/>
          <p:nvPr/>
        </p:nvSpPr>
        <p:spPr>
          <a:xfrm>
            <a:off x="457200" y="1143000"/>
            <a:ext cx="8077200" cy="3156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latin typeface="Arial"/>
                <a:ea typeface="Arial"/>
                <a:cs typeface="Arial"/>
                <a:sym typeface="Arial"/>
              </a:defRPr>
            </a:pPr>
            <a:r>
              <a:t>Pretend you are a plant. </a:t>
            </a:r>
          </a:p>
          <a:p>
            <a:pPr>
              <a:defRPr sz="2400">
                <a:latin typeface="Arial"/>
                <a:ea typeface="Arial"/>
                <a:cs typeface="Arial"/>
                <a:sym typeface="Arial"/>
              </a:defRPr>
            </a:pPr>
          </a:p>
          <a:p>
            <a:pPr>
              <a:defRPr sz="2400">
                <a:latin typeface="Arial"/>
                <a:ea typeface="Arial"/>
                <a:cs typeface="Arial"/>
                <a:sym typeface="Arial"/>
              </a:defRPr>
            </a:pPr>
            <a:r>
              <a:t>Your feet are roots, your body is the stem, your hands are branches and leaves. </a:t>
            </a:r>
          </a:p>
          <a:p>
            <a:pPr>
              <a:defRPr sz="2400">
                <a:latin typeface="Arial"/>
                <a:ea typeface="Arial"/>
                <a:cs typeface="Arial"/>
                <a:sym typeface="Arial"/>
              </a:defRPr>
            </a:pPr>
          </a:p>
          <a:p>
            <a:pPr>
              <a:defRPr sz="2400">
                <a:latin typeface="Arial"/>
                <a:ea typeface="Arial"/>
                <a:cs typeface="Arial"/>
                <a:sym typeface="Arial"/>
              </a:defRPr>
            </a:pPr>
            <a:r>
              <a:t>Look at the pictures and listen to your teacher.  See if you can model different types of plants. </a:t>
            </a:r>
          </a:p>
          <a:p>
            <a:pPr>
              <a:defRPr>
                <a:latin typeface="Arial"/>
                <a:ea typeface="Arial"/>
                <a:cs typeface="Arial"/>
                <a:sym typeface="Aria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47"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48" name="Check Understanding"/>
          <p:cNvSpPr txBox="1"/>
          <p:nvPr/>
        </p:nvSpPr>
        <p:spPr>
          <a:xfrm>
            <a:off x="2382690" y="72665"/>
            <a:ext cx="510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249" name="Pretend to be a dandelion.…"/>
          <p:cNvSpPr txBox="1"/>
          <p:nvPr/>
        </p:nvSpPr>
        <p:spPr>
          <a:xfrm>
            <a:off x="4419600" y="914400"/>
            <a:ext cx="3581400" cy="4172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Pretend to be a dandelion.</a:t>
            </a:r>
          </a:p>
          <a:p>
            <a:pPr>
              <a:defRPr>
                <a:latin typeface="Arial"/>
                <a:ea typeface="Arial"/>
                <a:cs typeface="Arial"/>
                <a:sym typeface="Arial"/>
              </a:defRPr>
            </a:pPr>
            <a:r>
              <a:t>  </a:t>
            </a:r>
          </a:p>
          <a:p>
            <a:pPr>
              <a:defRPr>
                <a:latin typeface="Arial"/>
                <a:ea typeface="Arial"/>
                <a:cs typeface="Arial"/>
                <a:sym typeface="Arial"/>
              </a:defRPr>
            </a:pPr>
            <a:r>
              <a:t>A dandelion has</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A stem</a:t>
            </a:r>
          </a:p>
          <a:p>
            <a:pPr>
              <a:defRPr>
                <a:latin typeface="Arial"/>
                <a:ea typeface="Arial"/>
                <a:cs typeface="Arial"/>
                <a:sym typeface="Arial"/>
              </a:defRPr>
            </a:pPr>
          </a:p>
          <a:p>
            <a:pPr>
              <a:defRPr>
                <a:latin typeface="Arial"/>
                <a:ea typeface="Arial"/>
                <a:cs typeface="Arial"/>
                <a:sym typeface="Arial"/>
              </a:defRPr>
            </a:pPr>
            <a:r>
              <a:t>Broad leaves</a:t>
            </a:r>
          </a:p>
          <a:p>
            <a:pPr>
              <a:defRPr>
                <a:latin typeface="Arial"/>
                <a:ea typeface="Arial"/>
                <a:cs typeface="Arial"/>
                <a:sym typeface="Arial"/>
              </a:defRPr>
            </a:pPr>
          </a:p>
          <a:p>
            <a:pPr>
              <a:defRPr>
                <a:latin typeface="Arial"/>
                <a:ea typeface="Arial"/>
                <a:cs typeface="Arial"/>
                <a:sym typeface="Arial"/>
              </a:defRPr>
            </a:pPr>
            <a:r>
              <a:t>One long tap root</a:t>
            </a:r>
          </a:p>
          <a:p>
            <a:pPr>
              <a:defRPr>
                <a:latin typeface="Arial"/>
                <a:ea typeface="Arial"/>
                <a:cs typeface="Arial"/>
                <a:sym typeface="Arial"/>
              </a:defRPr>
            </a:pPr>
          </a:p>
          <a:p>
            <a:pPr>
              <a:defRPr>
                <a:latin typeface="Arial"/>
                <a:ea typeface="Arial"/>
                <a:cs typeface="Arial"/>
                <a:sym typeface="Arial"/>
              </a:defRPr>
            </a:pPr>
          </a:p>
        </p:txBody>
      </p:sp>
      <p:grpSp>
        <p:nvGrpSpPr>
          <p:cNvPr id="257" name="Group"/>
          <p:cNvGrpSpPr/>
          <p:nvPr/>
        </p:nvGrpSpPr>
        <p:grpSpPr>
          <a:xfrm>
            <a:off x="141579" y="615651"/>
            <a:ext cx="2978459" cy="6045146"/>
            <a:chOff x="0" y="0"/>
            <a:chExt cx="2978457" cy="6045144"/>
          </a:xfrm>
        </p:grpSpPr>
        <p:grpSp>
          <p:nvGrpSpPr>
            <p:cNvPr id="255" name="Group"/>
            <p:cNvGrpSpPr/>
            <p:nvPr/>
          </p:nvGrpSpPr>
          <p:grpSpPr>
            <a:xfrm>
              <a:off x="-1" y="0"/>
              <a:ext cx="2978459" cy="4037943"/>
              <a:chOff x="0" y="0"/>
              <a:chExt cx="2978457" cy="4037942"/>
            </a:xfrm>
          </p:grpSpPr>
          <p:sp>
            <p:nvSpPr>
              <p:cNvPr id="250" name="Shape"/>
              <p:cNvSpPr/>
              <p:nvPr/>
            </p:nvSpPr>
            <p:spPr>
              <a:xfrm>
                <a:off x="0" y="520052"/>
                <a:ext cx="2978458" cy="3517891"/>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2166" y="19096"/>
                    </a:moveTo>
                    <a:cubicBezTo>
                      <a:pt x="12234" y="19035"/>
                      <a:pt x="12560" y="18991"/>
                      <a:pt x="12646" y="18991"/>
                    </a:cubicBezTo>
                    <a:cubicBezTo>
                      <a:pt x="12831" y="18991"/>
                      <a:pt x="13013" y="19026"/>
                      <a:pt x="13196" y="19043"/>
                    </a:cubicBezTo>
                    <a:lnTo>
                      <a:pt x="13608" y="19148"/>
                    </a:lnTo>
                    <a:cubicBezTo>
                      <a:pt x="13677" y="19165"/>
                      <a:pt x="13744" y="19187"/>
                      <a:pt x="13814" y="19200"/>
                    </a:cubicBezTo>
                    <a:cubicBezTo>
                      <a:pt x="13953" y="19226"/>
                      <a:pt x="14157" y="19259"/>
                      <a:pt x="14295" y="19304"/>
                    </a:cubicBezTo>
                    <a:cubicBezTo>
                      <a:pt x="15002" y="19535"/>
                      <a:pt x="14044" y="19276"/>
                      <a:pt x="14982" y="19513"/>
                    </a:cubicBezTo>
                    <a:cubicBezTo>
                      <a:pt x="15050" y="19530"/>
                      <a:pt x="15117" y="19554"/>
                      <a:pt x="15188" y="19565"/>
                    </a:cubicBezTo>
                    <a:cubicBezTo>
                      <a:pt x="15602" y="19628"/>
                      <a:pt x="15420" y="19589"/>
                      <a:pt x="15737" y="19670"/>
                    </a:cubicBezTo>
                    <a:cubicBezTo>
                      <a:pt x="16371" y="19991"/>
                      <a:pt x="15591" y="19581"/>
                      <a:pt x="16080" y="19878"/>
                    </a:cubicBezTo>
                    <a:cubicBezTo>
                      <a:pt x="16514" y="20141"/>
                      <a:pt x="16092" y="19835"/>
                      <a:pt x="16424" y="20087"/>
                    </a:cubicBezTo>
                    <a:cubicBezTo>
                      <a:pt x="17141" y="19905"/>
                      <a:pt x="16691" y="19975"/>
                      <a:pt x="17797" y="20035"/>
                    </a:cubicBezTo>
                    <a:cubicBezTo>
                      <a:pt x="17889" y="20052"/>
                      <a:pt x="17982" y="20066"/>
                      <a:pt x="18072" y="20087"/>
                    </a:cubicBezTo>
                    <a:cubicBezTo>
                      <a:pt x="18073" y="20087"/>
                      <a:pt x="18587" y="20217"/>
                      <a:pt x="18690" y="20243"/>
                    </a:cubicBezTo>
                    <a:lnTo>
                      <a:pt x="18896" y="20296"/>
                    </a:lnTo>
                    <a:lnTo>
                      <a:pt x="19102" y="20348"/>
                    </a:lnTo>
                    <a:cubicBezTo>
                      <a:pt x="19148" y="20400"/>
                      <a:pt x="19163" y="20481"/>
                      <a:pt x="19240" y="20504"/>
                    </a:cubicBezTo>
                    <a:cubicBezTo>
                      <a:pt x="19395" y="20552"/>
                      <a:pt x="19495" y="20388"/>
                      <a:pt x="19583" y="20348"/>
                    </a:cubicBezTo>
                    <a:cubicBezTo>
                      <a:pt x="19645" y="20320"/>
                      <a:pt x="19721" y="20313"/>
                      <a:pt x="19789" y="20296"/>
                    </a:cubicBezTo>
                    <a:lnTo>
                      <a:pt x="20201" y="20400"/>
                    </a:lnTo>
                    <a:lnTo>
                      <a:pt x="20407" y="20452"/>
                    </a:lnTo>
                    <a:cubicBezTo>
                      <a:pt x="20453" y="20487"/>
                      <a:pt x="20487" y="20535"/>
                      <a:pt x="20545" y="20557"/>
                    </a:cubicBezTo>
                    <a:cubicBezTo>
                      <a:pt x="20674" y="20606"/>
                      <a:pt x="20819" y="20626"/>
                      <a:pt x="20957" y="20661"/>
                    </a:cubicBezTo>
                    <a:lnTo>
                      <a:pt x="21163" y="20713"/>
                    </a:lnTo>
                    <a:lnTo>
                      <a:pt x="21369" y="20765"/>
                    </a:lnTo>
                    <a:lnTo>
                      <a:pt x="21575" y="20817"/>
                    </a:lnTo>
                    <a:cubicBezTo>
                      <a:pt x="21412" y="20445"/>
                      <a:pt x="21558" y="20565"/>
                      <a:pt x="21232" y="20400"/>
                    </a:cubicBezTo>
                    <a:cubicBezTo>
                      <a:pt x="21186" y="20348"/>
                      <a:pt x="21159" y="20283"/>
                      <a:pt x="21094" y="20243"/>
                    </a:cubicBezTo>
                    <a:cubicBezTo>
                      <a:pt x="21038" y="20209"/>
                      <a:pt x="20953" y="20216"/>
                      <a:pt x="20888" y="20191"/>
                    </a:cubicBezTo>
                    <a:cubicBezTo>
                      <a:pt x="20814" y="20163"/>
                      <a:pt x="20747" y="20126"/>
                      <a:pt x="20682" y="20087"/>
                    </a:cubicBezTo>
                    <a:cubicBezTo>
                      <a:pt x="20498" y="19975"/>
                      <a:pt x="20566" y="19977"/>
                      <a:pt x="20407" y="19826"/>
                    </a:cubicBezTo>
                    <a:cubicBezTo>
                      <a:pt x="20367" y="19788"/>
                      <a:pt x="20310" y="19760"/>
                      <a:pt x="20270" y="19722"/>
                    </a:cubicBezTo>
                    <a:cubicBezTo>
                      <a:pt x="20218" y="19673"/>
                      <a:pt x="20191" y="19610"/>
                      <a:pt x="20133" y="19565"/>
                    </a:cubicBezTo>
                    <a:cubicBezTo>
                      <a:pt x="20074" y="19521"/>
                      <a:pt x="19995" y="19496"/>
                      <a:pt x="19927" y="19461"/>
                    </a:cubicBezTo>
                    <a:cubicBezTo>
                      <a:pt x="19904" y="19409"/>
                      <a:pt x="19895" y="19352"/>
                      <a:pt x="19858" y="19304"/>
                    </a:cubicBezTo>
                    <a:cubicBezTo>
                      <a:pt x="19825" y="19262"/>
                      <a:pt x="19776" y="19225"/>
                      <a:pt x="19721" y="19200"/>
                    </a:cubicBezTo>
                    <a:cubicBezTo>
                      <a:pt x="19658" y="19172"/>
                      <a:pt x="19586" y="19154"/>
                      <a:pt x="19515" y="19148"/>
                    </a:cubicBezTo>
                    <a:cubicBezTo>
                      <a:pt x="19195" y="19119"/>
                      <a:pt x="18873" y="19113"/>
                      <a:pt x="18553" y="19096"/>
                    </a:cubicBezTo>
                    <a:cubicBezTo>
                      <a:pt x="18458" y="19081"/>
                      <a:pt x="18122" y="19041"/>
                      <a:pt x="18004" y="18991"/>
                    </a:cubicBezTo>
                    <a:cubicBezTo>
                      <a:pt x="17859" y="18930"/>
                      <a:pt x="17748" y="18822"/>
                      <a:pt x="17591" y="18783"/>
                    </a:cubicBezTo>
                    <a:lnTo>
                      <a:pt x="16973" y="18626"/>
                    </a:lnTo>
                    <a:cubicBezTo>
                      <a:pt x="16905" y="18609"/>
                      <a:pt x="16839" y="18580"/>
                      <a:pt x="16767" y="18574"/>
                    </a:cubicBezTo>
                    <a:cubicBezTo>
                      <a:pt x="16284" y="18533"/>
                      <a:pt x="16072" y="18517"/>
                      <a:pt x="15600" y="18470"/>
                    </a:cubicBezTo>
                    <a:lnTo>
                      <a:pt x="15119" y="18417"/>
                    </a:lnTo>
                    <a:cubicBezTo>
                      <a:pt x="14592" y="18435"/>
                      <a:pt x="14065" y="18440"/>
                      <a:pt x="13539" y="18470"/>
                    </a:cubicBezTo>
                    <a:cubicBezTo>
                      <a:pt x="13445" y="18475"/>
                      <a:pt x="13170" y="18522"/>
                      <a:pt x="13264" y="18522"/>
                    </a:cubicBezTo>
                    <a:cubicBezTo>
                      <a:pt x="13404" y="18522"/>
                      <a:pt x="13539" y="18487"/>
                      <a:pt x="13677" y="18470"/>
                    </a:cubicBezTo>
                    <a:cubicBezTo>
                      <a:pt x="13745" y="18435"/>
                      <a:pt x="13807" y="18390"/>
                      <a:pt x="13883" y="18365"/>
                    </a:cubicBezTo>
                    <a:cubicBezTo>
                      <a:pt x="14504" y="18163"/>
                      <a:pt x="13846" y="18471"/>
                      <a:pt x="14363" y="18209"/>
                    </a:cubicBezTo>
                    <a:cubicBezTo>
                      <a:pt x="14386" y="18157"/>
                      <a:pt x="14395" y="18099"/>
                      <a:pt x="14432" y="18052"/>
                    </a:cubicBezTo>
                    <a:cubicBezTo>
                      <a:pt x="14497" y="17970"/>
                      <a:pt x="14682" y="17891"/>
                      <a:pt x="14775" y="17843"/>
                    </a:cubicBezTo>
                    <a:cubicBezTo>
                      <a:pt x="15198" y="17362"/>
                      <a:pt x="14659" y="17954"/>
                      <a:pt x="15050" y="17583"/>
                    </a:cubicBezTo>
                    <a:cubicBezTo>
                      <a:pt x="15102" y="17534"/>
                      <a:pt x="15134" y="17474"/>
                      <a:pt x="15188" y="17426"/>
                    </a:cubicBezTo>
                    <a:cubicBezTo>
                      <a:pt x="15272" y="17351"/>
                      <a:pt x="15462" y="17217"/>
                      <a:pt x="15462" y="17217"/>
                    </a:cubicBezTo>
                    <a:cubicBezTo>
                      <a:pt x="15657" y="16774"/>
                      <a:pt x="15385" y="17315"/>
                      <a:pt x="15668" y="16957"/>
                    </a:cubicBezTo>
                    <a:cubicBezTo>
                      <a:pt x="15706" y="16909"/>
                      <a:pt x="15700" y="16847"/>
                      <a:pt x="15737" y="16800"/>
                    </a:cubicBezTo>
                    <a:cubicBezTo>
                      <a:pt x="15802" y="16717"/>
                      <a:pt x="15987" y="16639"/>
                      <a:pt x="16080" y="16591"/>
                    </a:cubicBezTo>
                    <a:cubicBezTo>
                      <a:pt x="16264" y="16174"/>
                      <a:pt x="15989" y="16661"/>
                      <a:pt x="16355" y="16383"/>
                    </a:cubicBezTo>
                    <a:cubicBezTo>
                      <a:pt x="16406" y="16344"/>
                      <a:pt x="16379" y="16269"/>
                      <a:pt x="16424" y="16226"/>
                    </a:cubicBezTo>
                    <a:cubicBezTo>
                      <a:pt x="16475" y="16177"/>
                      <a:pt x="16561" y="16157"/>
                      <a:pt x="16630" y="16122"/>
                    </a:cubicBezTo>
                    <a:cubicBezTo>
                      <a:pt x="16675" y="16019"/>
                      <a:pt x="16715" y="15882"/>
                      <a:pt x="16836" y="15809"/>
                    </a:cubicBezTo>
                    <a:cubicBezTo>
                      <a:pt x="16892" y="15774"/>
                      <a:pt x="16973" y="15774"/>
                      <a:pt x="17042" y="15757"/>
                    </a:cubicBezTo>
                    <a:cubicBezTo>
                      <a:pt x="17098" y="15672"/>
                      <a:pt x="17177" y="15497"/>
                      <a:pt x="17317" y="15443"/>
                    </a:cubicBezTo>
                    <a:cubicBezTo>
                      <a:pt x="17446" y="15394"/>
                      <a:pt x="17608" y="15400"/>
                      <a:pt x="17729" y="15339"/>
                    </a:cubicBezTo>
                    <a:cubicBezTo>
                      <a:pt x="17995" y="15204"/>
                      <a:pt x="17857" y="15255"/>
                      <a:pt x="18141" y="15183"/>
                    </a:cubicBezTo>
                    <a:cubicBezTo>
                      <a:pt x="18187" y="15130"/>
                      <a:pt x="18241" y="15082"/>
                      <a:pt x="18278" y="15026"/>
                    </a:cubicBezTo>
                    <a:cubicBezTo>
                      <a:pt x="18311" y="14977"/>
                      <a:pt x="18327" y="14922"/>
                      <a:pt x="18347" y="14870"/>
                    </a:cubicBezTo>
                    <a:cubicBezTo>
                      <a:pt x="18373" y="14801"/>
                      <a:pt x="18373" y="14725"/>
                      <a:pt x="18416" y="14661"/>
                    </a:cubicBezTo>
                    <a:cubicBezTo>
                      <a:pt x="18445" y="14617"/>
                      <a:pt x="18507" y="14591"/>
                      <a:pt x="18553" y="14557"/>
                    </a:cubicBezTo>
                    <a:cubicBezTo>
                      <a:pt x="18803" y="13986"/>
                      <a:pt x="18404" y="14850"/>
                      <a:pt x="18759" y="14243"/>
                    </a:cubicBezTo>
                    <a:cubicBezTo>
                      <a:pt x="18818" y="14143"/>
                      <a:pt x="18851" y="14035"/>
                      <a:pt x="18896" y="13930"/>
                    </a:cubicBezTo>
                    <a:lnTo>
                      <a:pt x="18965" y="13774"/>
                    </a:lnTo>
                    <a:cubicBezTo>
                      <a:pt x="18988" y="13722"/>
                      <a:pt x="18965" y="13635"/>
                      <a:pt x="19034" y="13617"/>
                    </a:cubicBezTo>
                    <a:lnTo>
                      <a:pt x="19240" y="13565"/>
                    </a:lnTo>
                    <a:cubicBezTo>
                      <a:pt x="19403" y="13193"/>
                      <a:pt x="19257" y="13313"/>
                      <a:pt x="19583" y="13148"/>
                    </a:cubicBezTo>
                    <a:cubicBezTo>
                      <a:pt x="19629" y="13096"/>
                      <a:pt x="19684" y="13047"/>
                      <a:pt x="19721" y="12991"/>
                    </a:cubicBezTo>
                    <a:cubicBezTo>
                      <a:pt x="19753" y="12942"/>
                      <a:pt x="19744" y="12878"/>
                      <a:pt x="19789" y="12835"/>
                    </a:cubicBezTo>
                    <a:cubicBezTo>
                      <a:pt x="19841" y="12786"/>
                      <a:pt x="19927" y="12765"/>
                      <a:pt x="19995" y="12730"/>
                    </a:cubicBezTo>
                    <a:cubicBezTo>
                      <a:pt x="20150" y="12378"/>
                      <a:pt x="19935" y="12760"/>
                      <a:pt x="20270" y="12470"/>
                    </a:cubicBezTo>
                    <a:cubicBezTo>
                      <a:pt x="20724" y="12076"/>
                      <a:pt x="20327" y="12212"/>
                      <a:pt x="20751" y="12104"/>
                    </a:cubicBezTo>
                    <a:cubicBezTo>
                      <a:pt x="20774" y="12052"/>
                      <a:pt x="20782" y="11995"/>
                      <a:pt x="20819" y="11948"/>
                    </a:cubicBezTo>
                    <a:cubicBezTo>
                      <a:pt x="20853" y="11906"/>
                      <a:pt x="20944" y="11892"/>
                      <a:pt x="20957" y="11843"/>
                    </a:cubicBezTo>
                    <a:cubicBezTo>
                      <a:pt x="20971" y="11790"/>
                      <a:pt x="20911" y="11739"/>
                      <a:pt x="20888" y="11687"/>
                    </a:cubicBezTo>
                    <a:cubicBezTo>
                      <a:pt x="20837" y="11697"/>
                      <a:pt x="20478" y="11759"/>
                      <a:pt x="20407" y="11791"/>
                    </a:cubicBezTo>
                    <a:cubicBezTo>
                      <a:pt x="20352" y="11817"/>
                      <a:pt x="20321" y="11865"/>
                      <a:pt x="20270" y="11896"/>
                    </a:cubicBezTo>
                    <a:cubicBezTo>
                      <a:pt x="20206" y="11935"/>
                      <a:pt x="20128" y="11961"/>
                      <a:pt x="20064" y="12000"/>
                    </a:cubicBezTo>
                    <a:cubicBezTo>
                      <a:pt x="20013" y="12031"/>
                      <a:pt x="19977" y="12074"/>
                      <a:pt x="19927" y="12104"/>
                    </a:cubicBezTo>
                    <a:cubicBezTo>
                      <a:pt x="19736" y="12220"/>
                      <a:pt x="19732" y="12206"/>
                      <a:pt x="19515" y="12261"/>
                    </a:cubicBezTo>
                    <a:cubicBezTo>
                      <a:pt x="19365" y="12602"/>
                      <a:pt x="19573" y="12267"/>
                      <a:pt x="19240" y="12470"/>
                    </a:cubicBezTo>
                    <a:cubicBezTo>
                      <a:pt x="19175" y="12509"/>
                      <a:pt x="19167" y="12587"/>
                      <a:pt x="19102" y="12626"/>
                    </a:cubicBezTo>
                    <a:cubicBezTo>
                      <a:pt x="19046" y="12660"/>
                      <a:pt x="18961" y="12654"/>
                      <a:pt x="18896" y="12678"/>
                    </a:cubicBezTo>
                    <a:cubicBezTo>
                      <a:pt x="18823" y="12706"/>
                      <a:pt x="18755" y="12743"/>
                      <a:pt x="18690" y="12783"/>
                    </a:cubicBezTo>
                    <a:cubicBezTo>
                      <a:pt x="18640" y="12813"/>
                      <a:pt x="18609" y="12862"/>
                      <a:pt x="18553" y="12887"/>
                    </a:cubicBezTo>
                    <a:cubicBezTo>
                      <a:pt x="18491" y="12915"/>
                      <a:pt x="18416" y="12922"/>
                      <a:pt x="18347" y="12939"/>
                    </a:cubicBezTo>
                    <a:cubicBezTo>
                      <a:pt x="18238" y="13188"/>
                      <a:pt x="18290" y="13224"/>
                      <a:pt x="18072" y="13357"/>
                    </a:cubicBezTo>
                    <a:cubicBezTo>
                      <a:pt x="18008" y="13396"/>
                      <a:pt x="17935" y="13426"/>
                      <a:pt x="17866" y="13461"/>
                    </a:cubicBezTo>
                    <a:cubicBezTo>
                      <a:pt x="17843" y="13513"/>
                      <a:pt x="17843" y="13574"/>
                      <a:pt x="17797" y="13617"/>
                    </a:cubicBezTo>
                    <a:cubicBezTo>
                      <a:pt x="17746" y="13666"/>
                      <a:pt x="17656" y="13683"/>
                      <a:pt x="17591" y="13722"/>
                    </a:cubicBezTo>
                    <a:cubicBezTo>
                      <a:pt x="17102" y="14019"/>
                      <a:pt x="17882" y="13609"/>
                      <a:pt x="17248" y="13930"/>
                    </a:cubicBezTo>
                    <a:cubicBezTo>
                      <a:pt x="17197" y="13921"/>
                      <a:pt x="16838" y="13858"/>
                      <a:pt x="16767" y="13826"/>
                    </a:cubicBezTo>
                    <a:cubicBezTo>
                      <a:pt x="16712" y="13801"/>
                      <a:pt x="16676" y="13757"/>
                      <a:pt x="16630" y="13722"/>
                    </a:cubicBezTo>
                    <a:cubicBezTo>
                      <a:pt x="16561" y="13739"/>
                      <a:pt x="16475" y="13735"/>
                      <a:pt x="16424" y="13774"/>
                    </a:cubicBezTo>
                    <a:cubicBezTo>
                      <a:pt x="16162" y="13973"/>
                      <a:pt x="16234" y="14620"/>
                      <a:pt x="16218" y="14713"/>
                    </a:cubicBezTo>
                    <a:cubicBezTo>
                      <a:pt x="16192" y="14855"/>
                      <a:pt x="16140" y="14994"/>
                      <a:pt x="16080" y="15130"/>
                    </a:cubicBezTo>
                    <a:cubicBezTo>
                      <a:pt x="15920" y="15496"/>
                      <a:pt x="16080" y="15409"/>
                      <a:pt x="15737" y="15496"/>
                    </a:cubicBezTo>
                    <a:cubicBezTo>
                      <a:pt x="15567" y="15884"/>
                      <a:pt x="15828" y="15366"/>
                      <a:pt x="15394" y="15861"/>
                    </a:cubicBezTo>
                    <a:cubicBezTo>
                      <a:pt x="15073" y="16226"/>
                      <a:pt x="15256" y="16104"/>
                      <a:pt x="14913" y="16278"/>
                    </a:cubicBezTo>
                    <a:cubicBezTo>
                      <a:pt x="14890" y="16330"/>
                      <a:pt x="14881" y="16388"/>
                      <a:pt x="14844" y="16435"/>
                    </a:cubicBezTo>
                    <a:cubicBezTo>
                      <a:pt x="14811" y="16477"/>
                      <a:pt x="14736" y="16495"/>
                      <a:pt x="14707" y="16539"/>
                    </a:cubicBezTo>
                    <a:cubicBezTo>
                      <a:pt x="14642" y="16638"/>
                      <a:pt x="14650" y="16761"/>
                      <a:pt x="14569" y="16852"/>
                    </a:cubicBezTo>
                    <a:cubicBezTo>
                      <a:pt x="14396" y="17050"/>
                      <a:pt x="14490" y="16964"/>
                      <a:pt x="14295" y="17113"/>
                    </a:cubicBezTo>
                    <a:cubicBezTo>
                      <a:pt x="14134" y="17478"/>
                      <a:pt x="14295" y="17391"/>
                      <a:pt x="13951" y="17478"/>
                    </a:cubicBezTo>
                    <a:cubicBezTo>
                      <a:pt x="13905" y="17513"/>
                      <a:pt x="13866" y="17553"/>
                      <a:pt x="13814" y="17583"/>
                    </a:cubicBezTo>
                    <a:cubicBezTo>
                      <a:pt x="13682" y="17658"/>
                      <a:pt x="13519" y="17703"/>
                      <a:pt x="13402" y="17791"/>
                    </a:cubicBezTo>
                    <a:cubicBezTo>
                      <a:pt x="13213" y="17935"/>
                      <a:pt x="13326" y="17880"/>
                      <a:pt x="13058" y="17948"/>
                    </a:cubicBezTo>
                    <a:lnTo>
                      <a:pt x="12921" y="18052"/>
                    </a:lnTo>
                    <a:cubicBezTo>
                      <a:pt x="12967" y="18017"/>
                      <a:pt x="13008" y="17979"/>
                      <a:pt x="13058" y="17948"/>
                    </a:cubicBezTo>
                    <a:cubicBezTo>
                      <a:pt x="13123" y="17909"/>
                      <a:pt x="13196" y="17878"/>
                      <a:pt x="13264" y="17843"/>
                    </a:cubicBezTo>
                    <a:cubicBezTo>
                      <a:pt x="13310" y="17791"/>
                      <a:pt x="13343" y="17731"/>
                      <a:pt x="13402" y="17687"/>
                    </a:cubicBezTo>
                    <a:cubicBezTo>
                      <a:pt x="13460" y="17643"/>
                      <a:pt x="13564" y="17636"/>
                      <a:pt x="13608" y="17583"/>
                    </a:cubicBezTo>
                    <a:cubicBezTo>
                      <a:pt x="13685" y="17489"/>
                      <a:pt x="13643" y="17347"/>
                      <a:pt x="13745" y="17270"/>
                    </a:cubicBezTo>
                    <a:lnTo>
                      <a:pt x="14020" y="17061"/>
                    </a:lnTo>
                    <a:cubicBezTo>
                      <a:pt x="14067" y="16882"/>
                      <a:pt x="14093" y="16763"/>
                      <a:pt x="14157" y="16591"/>
                    </a:cubicBezTo>
                    <a:cubicBezTo>
                      <a:pt x="14177" y="16538"/>
                      <a:pt x="14206" y="16488"/>
                      <a:pt x="14226" y="16435"/>
                    </a:cubicBezTo>
                    <a:cubicBezTo>
                      <a:pt x="14258" y="16349"/>
                      <a:pt x="14374" y="15942"/>
                      <a:pt x="14432" y="15913"/>
                    </a:cubicBezTo>
                    <a:lnTo>
                      <a:pt x="14638" y="15809"/>
                    </a:lnTo>
                    <a:cubicBezTo>
                      <a:pt x="14661" y="15757"/>
                      <a:pt x="14670" y="15699"/>
                      <a:pt x="14707" y="15652"/>
                    </a:cubicBezTo>
                    <a:cubicBezTo>
                      <a:pt x="14740" y="15610"/>
                      <a:pt x="14804" y="15586"/>
                      <a:pt x="14844" y="15548"/>
                    </a:cubicBezTo>
                    <a:cubicBezTo>
                      <a:pt x="15191" y="15219"/>
                      <a:pt x="14787" y="15539"/>
                      <a:pt x="15119" y="15287"/>
                    </a:cubicBezTo>
                    <a:cubicBezTo>
                      <a:pt x="15142" y="15235"/>
                      <a:pt x="15155" y="15180"/>
                      <a:pt x="15188" y="15130"/>
                    </a:cubicBezTo>
                    <a:cubicBezTo>
                      <a:pt x="15274" y="14999"/>
                      <a:pt x="15335" y="14967"/>
                      <a:pt x="15462" y="14870"/>
                    </a:cubicBezTo>
                    <a:cubicBezTo>
                      <a:pt x="15485" y="14817"/>
                      <a:pt x="15494" y="14760"/>
                      <a:pt x="15531" y="14713"/>
                    </a:cubicBezTo>
                    <a:cubicBezTo>
                      <a:pt x="15564" y="14671"/>
                      <a:pt x="15639" y="14653"/>
                      <a:pt x="15668" y="14609"/>
                    </a:cubicBezTo>
                    <a:cubicBezTo>
                      <a:pt x="15984" y="14129"/>
                      <a:pt x="15633" y="14427"/>
                      <a:pt x="15943" y="14191"/>
                    </a:cubicBezTo>
                    <a:cubicBezTo>
                      <a:pt x="15966" y="14139"/>
                      <a:pt x="15979" y="14084"/>
                      <a:pt x="16012" y="14035"/>
                    </a:cubicBezTo>
                    <a:cubicBezTo>
                      <a:pt x="16139" y="13841"/>
                      <a:pt x="16127" y="13920"/>
                      <a:pt x="16286" y="13774"/>
                    </a:cubicBezTo>
                    <a:cubicBezTo>
                      <a:pt x="16360" y="13707"/>
                      <a:pt x="16427" y="13636"/>
                      <a:pt x="16493" y="13565"/>
                    </a:cubicBezTo>
                    <a:cubicBezTo>
                      <a:pt x="16587" y="13462"/>
                      <a:pt x="16715" y="13371"/>
                      <a:pt x="16767" y="13252"/>
                    </a:cubicBezTo>
                    <a:cubicBezTo>
                      <a:pt x="16940" y="12859"/>
                      <a:pt x="16707" y="13344"/>
                      <a:pt x="16973" y="12939"/>
                    </a:cubicBezTo>
                    <a:cubicBezTo>
                      <a:pt x="17006" y="12890"/>
                      <a:pt x="17010" y="12832"/>
                      <a:pt x="17042" y="12783"/>
                    </a:cubicBezTo>
                    <a:cubicBezTo>
                      <a:pt x="17079" y="12727"/>
                      <a:pt x="17142" y="12682"/>
                      <a:pt x="17179" y="12626"/>
                    </a:cubicBezTo>
                    <a:cubicBezTo>
                      <a:pt x="17212" y="12577"/>
                      <a:pt x="17216" y="12519"/>
                      <a:pt x="17248" y="12470"/>
                    </a:cubicBezTo>
                    <a:cubicBezTo>
                      <a:pt x="17389" y="12255"/>
                      <a:pt x="17352" y="12370"/>
                      <a:pt x="17523" y="12209"/>
                    </a:cubicBezTo>
                    <a:cubicBezTo>
                      <a:pt x="17574" y="12160"/>
                      <a:pt x="17602" y="12097"/>
                      <a:pt x="17660" y="12052"/>
                    </a:cubicBezTo>
                    <a:cubicBezTo>
                      <a:pt x="17718" y="12008"/>
                      <a:pt x="17803" y="11989"/>
                      <a:pt x="17866" y="11948"/>
                    </a:cubicBezTo>
                    <a:cubicBezTo>
                      <a:pt x="17964" y="11884"/>
                      <a:pt x="18141" y="11739"/>
                      <a:pt x="18141" y="11739"/>
                    </a:cubicBezTo>
                    <a:cubicBezTo>
                      <a:pt x="18306" y="11364"/>
                      <a:pt x="18106" y="11833"/>
                      <a:pt x="18278" y="11374"/>
                    </a:cubicBezTo>
                    <a:cubicBezTo>
                      <a:pt x="18393" y="11069"/>
                      <a:pt x="18308" y="11376"/>
                      <a:pt x="18416" y="11009"/>
                    </a:cubicBezTo>
                    <a:cubicBezTo>
                      <a:pt x="18441" y="10922"/>
                      <a:pt x="18426" y="10825"/>
                      <a:pt x="18484" y="10748"/>
                    </a:cubicBezTo>
                    <a:cubicBezTo>
                      <a:pt x="18525" y="10693"/>
                      <a:pt x="18622" y="10678"/>
                      <a:pt x="18690" y="10643"/>
                    </a:cubicBezTo>
                    <a:cubicBezTo>
                      <a:pt x="18941" y="11214"/>
                      <a:pt x="18541" y="10350"/>
                      <a:pt x="18896" y="10957"/>
                    </a:cubicBezTo>
                    <a:cubicBezTo>
                      <a:pt x="19070" y="11254"/>
                      <a:pt x="18935" y="11289"/>
                      <a:pt x="19308" y="11478"/>
                    </a:cubicBezTo>
                    <a:lnTo>
                      <a:pt x="19721" y="11687"/>
                    </a:lnTo>
                    <a:cubicBezTo>
                      <a:pt x="19739" y="11730"/>
                      <a:pt x="19801" y="11948"/>
                      <a:pt x="19927" y="11948"/>
                    </a:cubicBezTo>
                    <a:cubicBezTo>
                      <a:pt x="19991" y="11948"/>
                      <a:pt x="20018" y="11878"/>
                      <a:pt x="20064" y="11843"/>
                    </a:cubicBezTo>
                    <a:cubicBezTo>
                      <a:pt x="20059" y="11830"/>
                      <a:pt x="19962" y="11512"/>
                      <a:pt x="19927" y="11478"/>
                    </a:cubicBezTo>
                    <a:cubicBezTo>
                      <a:pt x="19875" y="11429"/>
                      <a:pt x="19789" y="11409"/>
                      <a:pt x="19721" y="11374"/>
                    </a:cubicBezTo>
                    <a:cubicBezTo>
                      <a:pt x="19548" y="10980"/>
                      <a:pt x="19781" y="11465"/>
                      <a:pt x="19515" y="11061"/>
                    </a:cubicBezTo>
                    <a:cubicBezTo>
                      <a:pt x="19482" y="11012"/>
                      <a:pt x="19478" y="10954"/>
                      <a:pt x="19446" y="10904"/>
                    </a:cubicBezTo>
                    <a:cubicBezTo>
                      <a:pt x="19409" y="10848"/>
                      <a:pt x="19345" y="10804"/>
                      <a:pt x="19308" y="10748"/>
                    </a:cubicBezTo>
                    <a:cubicBezTo>
                      <a:pt x="19254" y="10664"/>
                      <a:pt x="19200" y="10461"/>
                      <a:pt x="19171" y="10383"/>
                    </a:cubicBezTo>
                    <a:cubicBezTo>
                      <a:pt x="19151" y="10330"/>
                      <a:pt x="19140" y="10273"/>
                      <a:pt x="19102" y="10226"/>
                    </a:cubicBezTo>
                    <a:cubicBezTo>
                      <a:pt x="19069" y="10184"/>
                      <a:pt x="19016" y="10152"/>
                      <a:pt x="18965" y="10122"/>
                    </a:cubicBezTo>
                    <a:cubicBezTo>
                      <a:pt x="18901" y="10083"/>
                      <a:pt x="18833" y="10045"/>
                      <a:pt x="18759" y="10017"/>
                    </a:cubicBezTo>
                    <a:cubicBezTo>
                      <a:pt x="18649" y="9976"/>
                      <a:pt x="18381" y="9935"/>
                      <a:pt x="18278" y="9913"/>
                    </a:cubicBezTo>
                    <a:cubicBezTo>
                      <a:pt x="18209" y="9898"/>
                      <a:pt x="18141" y="9878"/>
                      <a:pt x="18072" y="9861"/>
                    </a:cubicBezTo>
                    <a:cubicBezTo>
                      <a:pt x="18016" y="9867"/>
                      <a:pt x="17446" y="9916"/>
                      <a:pt x="17317" y="9965"/>
                    </a:cubicBezTo>
                    <a:cubicBezTo>
                      <a:pt x="17259" y="9987"/>
                      <a:pt x="17237" y="10048"/>
                      <a:pt x="17179" y="10070"/>
                    </a:cubicBezTo>
                    <a:cubicBezTo>
                      <a:pt x="16198" y="10442"/>
                      <a:pt x="17167" y="9971"/>
                      <a:pt x="16561" y="10278"/>
                    </a:cubicBezTo>
                    <a:cubicBezTo>
                      <a:pt x="16478" y="10909"/>
                      <a:pt x="16565" y="10634"/>
                      <a:pt x="16355" y="11113"/>
                    </a:cubicBezTo>
                    <a:cubicBezTo>
                      <a:pt x="16332" y="11165"/>
                      <a:pt x="16338" y="11231"/>
                      <a:pt x="16286" y="11270"/>
                    </a:cubicBezTo>
                    <a:lnTo>
                      <a:pt x="16012" y="11478"/>
                    </a:lnTo>
                    <a:cubicBezTo>
                      <a:pt x="15839" y="11872"/>
                      <a:pt x="16092" y="11402"/>
                      <a:pt x="15737" y="11739"/>
                    </a:cubicBezTo>
                    <a:cubicBezTo>
                      <a:pt x="15692" y="11782"/>
                      <a:pt x="15701" y="11846"/>
                      <a:pt x="15668" y="11896"/>
                    </a:cubicBezTo>
                    <a:cubicBezTo>
                      <a:pt x="15631" y="11952"/>
                      <a:pt x="15577" y="12000"/>
                      <a:pt x="15531" y="12052"/>
                    </a:cubicBezTo>
                    <a:lnTo>
                      <a:pt x="15325" y="12522"/>
                    </a:lnTo>
                    <a:cubicBezTo>
                      <a:pt x="15302" y="12574"/>
                      <a:pt x="15307" y="12639"/>
                      <a:pt x="15256" y="12678"/>
                    </a:cubicBezTo>
                    <a:cubicBezTo>
                      <a:pt x="15210" y="12713"/>
                      <a:pt x="15159" y="12744"/>
                      <a:pt x="15119" y="12783"/>
                    </a:cubicBezTo>
                    <a:cubicBezTo>
                      <a:pt x="15067" y="12832"/>
                      <a:pt x="15046" y="12900"/>
                      <a:pt x="14982" y="12939"/>
                    </a:cubicBezTo>
                    <a:cubicBezTo>
                      <a:pt x="14925" y="12973"/>
                      <a:pt x="14844" y="12974"/>
                      <a:pt x="14775" y="12991"/>
                    </a:cubicBezTo>
                    <a:cubicBezTo>
                      <a:pt x="14674" y="13107"/>
                      <a:pt x="14598" y="13164"/>
                      <a:pt x="14569" y="13304"/>
                    </a:cubicBezTo>
                    <a:cubicBezTo>
                      <a:pt x="14528" y="13507"/>
                      <a:pt x="14547" y="13930"/>
                      <a:pt x="14363" y="14139"/>
                    </a:cubicBezTo>
                    <a:cubicBezTo>
                      <a:pt x="14318" y="14191"/>
                      <a:pt x="14260" y="14238"/>
                      <a:pt x="14226" y="14296"/>
                    </a:cubicBezTo>
                    <a:cubicBezTo>
                      <a:pt x="14226" y="14296"/>
                      <a:pt x="14054" y="14687"/>
                      <a:pt x="14020" y="14765"/>
                    </a:cubicBezTo>
                    <a:lnTo>
                      <a:pt x="13745" y="15391"/>
                    </a:lnTo>
                    <a:lnTo>
                      <a:pt x="13608" y="15704"/>
                    </a:lnTo>
                    <a:cubicBezTo>
                      <a:pt x="13585" y="15757"/>
                      <a:pt x="13579" y="15815"/>
                      <a:pt x="13539" y="15861"/>
                    </a:cubicBezTo>
                    <a:cubicBezTo>
                      <a:pt x="13493" y="15913"/>
                      <a:pt x="13443" y="15963"/>
                      <a:pt x="13402" y="16017"/>
                    </a:cubicBezTo>
                    <a:cubicBezTo>
                      <a:pt x="13297" y="16157"/>
                      <a:pt x="13251" y="16236"/>
                      <a:pt x="13196" y="16383"/>
                    </a:cubicBezTo>
                    <a:cubicBezTo>
                      <a:pt x="13170" y="16452"/>
                      <a:pt x="13154" y="16523"/>
                      <a:pt x="13127" y="16591"/>
                    </a:cubicBezTo>
                    <a:cubicBezTo>
                      <a:pt x="13085" y="16697"/>
                      <a:pt x="13036" y="16800"/>
                      <a:pt x="12990" y="16904"/>
                    </a:cubicBezTo>
                    <a:cubicBezTo>
                      <a:pt x="12967" y="16957"/>
                      <a:pt x="12935" y="17007"/>
                      <a:pt x="12921" y="17061"/>
                    </a:cubicBezTo>
                    <a:cubicBezTo>
                      <a:pt x="12898" y="17148"/>
                      <a:pt x="12883" y="17236"/>
                      <a:pt x="12852" y="17322"/>
                    </a:cubicBezTo>
                    <a:cubicBezTo>
                      <a:pt x="12814" y="17428"/>
                      <a:pt x="12852" y="17600"/>
                      <a:pt x="12715" y="17635"/>
                    </a:cubicBezTo>
                    <a:lnTo>
                      <a:pt x="12509" y="17687"/>
                    </a:lnTo>
                    <a:cubicBezTo>
                      <a:pt x="12486" y="17635"/>
                      <a:pt x="12440" y="17585"/>
                      <a:pt x="12440" y="17530"/>
                    </a:cubicBezTo>
                    <a:cubicBezTo>
                      <a:pt x="12440" y="16871"/>
                      <a:pt x="12461" y="17044"/>
                      <a:pt x="12578" y="16643"/>
                    </a:cubicBezTo>
                    <a:cubicBezTo>
                      <a:pt x="12684" y="16279"/>
                      <a:pt x="12579" y="16486"/>
                      <a:pt x="12784" y="16174"/>
                    </a:cubicBezTo>
                    <a:cubicBezTo>
                      <a:pt x="12807" y="16104"/>
                      <a:pt x="12839" y="16036"/>
                      <a:pt x="12852" y="15965"/>
                    </a:cubicBezTo>
                    <a:cubicBezTo>
                      <a:pt x="12961" y="15388"/>
                      <a:pt x="12916" y="15099"/>
                      <a:pt x="12990" y="14452"/>
                    </a:cubicBezTo>
                    <a:cubicBezTo>
                      <a:pt x="13002" y="14345"/>
                      <a:pt x="13169" y="13991"/>
                      <a:pt x="13196" y="13930"/>
                    </a:cubicBezTo>
                    <a:lnTo>
                      <a:pt x="13333" y="13617"/>
                    </a:lnTo>
                    <a:cubicBezTo>
                      <a:pt x="13356" y="13565"/>
                      <a:pt x="13362" y="13507"/>
                      <a:pt x="13402" y="13461"/>
                    </a:cubicBezTo>
                    <a:cubicBezTo>
                      <a:pt x="13448" y="13409"/>
                      <a:pt x="13502" y="13360"/>
                      <a:pt x="13539" y="13304"/>
                    </a:cubicBezTo>
                    <a:cubicBezTo>
                      <a:pt x="13614" y="13190"/>
                      <a:pt x="13643" y="12998"/>
                      <a:pt x="13677" y="12887"/>
                    </a:cubicBezTo>
                    <a:cubicBezTo>
                      <a:pt x="13719" y="12747"/>
                      <a:pt x="13787" y="12612"/>
                      <a:pt x="13814" y="12470"/>
                    </a:cubicBezTo>
                    <a:cubicBezTo>
                      <a:pt x="13837" y="12348"/>
                      <a:pt x="13854" y="12225"/>
                      <a:pt x="13883" y="12104"/>
                    </a:cubicBezTo>
                    <a:cubicBezTo>
                      <a:pt x="13923" y="11930"/>
                      <a:pt x="13987" y="11758"/>
                      <a:pt x="14020" y="11583"/>
                    </a:cubicBezTo>
                    <a:cubicBezTo>
                      <a:pt x="14043" y="11461"/>
                      <a:pt x="14057" y="11338"/>
                      <a:pt x="14089" y="11217"/>
                    </a:cubicBezTo>
                    <a:cubicBezTo>
                      <a:pt x="14103" y="11163"/>
                      <a:pt x="14140" y="11114"/>
                      <a:pt x="14157" y="11061"/>
                    </a:cubicBezTo>
                    <a:cubicBezTo>
                      <a:pt x="14186" y="10975"/>
                      <a:pt x="14201" y="10887"/>
                      <a:pt x="14226" y="10800"/>
                    </a:cubicBezTo>
                    <a:cubicBezTo>
                      <a:pt x="14246" y="10730"/>
                      <a:pt x="14276" y="10662"/>
                      <a:pt x="14295" y="10591"/>
                    </a:cubicBezTo>
                    <a:cubicBezTo>
                      <a:pt x="14413" y="10142"/>
                      <a:pt x="14336" y="10287"/>
                      <a:pt x="14432" y="9704"/>
                    </a:cubicBezTo>
                    <a:cubicBezTo>
                      <a:pt x="14447" y="9616"/>
                      <a:pt x="14480" y="9531"/>
                      <a:pt x="14501" y="9443"/>
                    </a:cubicBezTo>
                    <a:cubicBezTo>
                      <a:pt x="14526" y="9339"/>
                      <a:pt x="14552" y="9235"/>
                      <a:pt x="14569" y="9130"/>
                    </a:cubicBezTo>
                    <a:cubicBezTo>
                      <a:pt x="14598" y="8957"/>
                      <a:pt x="14611" y="8782"/>
                      <a:pt x="14638" y="8609"/>
                    </a:cubicBezTo>
                    <a:cubicBezTo>
                      <a:pt x="14657" y="8487"/>
                      <a:pt x="14684" y="8365"/>
                      <a:pt x="14707" y="8243"/>
                    </a:cubicBezTo>
                    <a:cubicBezTo>
                      <a:pt x="14730" y="7843"/>
                      <a:pt x="14775" y="7444"/>
                      <a:pt x="14775" y="7043"/>
                    </a:cubicBezTo>
                    <a:cubicBezTo>
                      <a:pt x="14775" y="6574"/>
                      <a:pt x="14737" y="6104"/>
                      <a:pt x="14707" y="5635"/>
                    </a:cubicBezTo>
                    <a:cubicBezTo>
                      <a:pt x="14667" y="5023"/>
                      <a:pt x="14654" y="4998"/>
                      <a:pt x="14569" y="4487"/>
                    </a:cubicBezTo>
                    <a:cubicBezTo>
                      <a:pt x="14547" y="4052"/>
                      <a:pt x="14540" y="3617"/>
                      <a:pt x="14501" y="3183"/>
                    </a:cubicBezTo>
                    <a:cubicBezTo>
                      <a:pt x="14488" y="3048"/>
                      <a:pt x="14405" y="2944"/>
                      <a:pt x="14363" y="2817"/>
                    </a:cubicBezTo>
                    <a:cubicBezTo>
                      <a:pt x="14265" y="2520"/>
                      <a:pt x="14332" y="2616"/>
                      <a:pt x="14226" y="2348"/>
                    </a:cubicBezTo>
                    <a:cubicBezTo>
                      <a:pt x="14164" y="2190"/>
                      <a:pt x="14089" y="2035"/>
                      <a:pt x="14020" y="1878"/>
                    </a:cubicBezTo>
                    <a:cubicBezTo>
                      <a:pt x="13855" y="1503"/>
                      <a:pt x="14055" y="1972"/>
                      <a:pt x="13883" y="1513"/>
                    </a:cubicBezTo>
                    <a:cubicBezTo>
                      <a:pt x="13863" y="1460"/>
                      <a:pt x="13851" y="1404"/>
                      <a:pt x="13814" y="1357"/>
                    </a:cubicBezTo>
                    <a:cubicBezTo>
                      <a:pt x="13781" y="1314"/>
                      <a:pt x="13722" y="1287"/>
                      <a:pt x="13677" y="1252"/>
                    </a:cubicBezTo>
                    <a:cubicBezTo>
                      <a:pt x="13631" y="1148"/>
                      <a:pt x="13574" y="1046"/>
                      <a:pt x="13539" y="939"/>
                    </a:cubicBezTo>
                    <a:cubicBezTo>
                      <a:pt x="13516" y="870"/>
                      <a:pt x="13508" y="796"/>
                      <a:pt x="13470" y="730"/>
                    </a:cubicBezTo>
                    <a:cubicBezTo>
                      <a:pt x="13438" y="673"/>
                      <a:pt x="13367" y="631"/>
                      <a:pt x="13333" y="574"/>
                    </a:cubicBezTo>
                    <a:cubicBezTo>
                      <a:pt x="13274" y="473"/>
                      <a:pt x="13242" y="365"/>
                      <a:pt x="13196" y="261"/>
                    </a:cubicBezTo>
                    <a:cubicBezTo>
                      <a:pt x="13173" y="209"/>
                      <a:pt x="13187" y="135"/>
                      <a:pt x="13127" y="104"/>
                    </a:cubicBezTo>
                    <a:lnTo>
                      <a:pt x="12921" y="0"/>
                    </a:lnTo>
                    <a:cubicBezTo>
                      <a:pt x="12875" y="52"/>
                      <a:pt x="12784" y="94"/>
                      <a:pt x="12784" y="157"/>
                    </a:cubicBezTo>
                    <a:cubicBezTo>
                      <a:pt x="12784" y="481"/>
                      <a:pt x="12864" y="455"/>
                      <a:pt x="13127" y="522"/>
                    </a:cubicBezTo>
                    <a:lnTo>
                      <a:pt x="13677" y="1774"/>
                    </a:lnTo>
                    <a:lnTo>
                      <a:pt x="13814" y="2087"/>
                    </a:lnTo>
                    <a:cubicBezTo>
                      <a:pt x="13837" y="2139"/>
                      <a:pt x="13865" y="2190"/>
                      <a:pt x="13883" y="2243"/>
                    </a:cubicBezTo>
                    <a:cubicBezTo>
                      <a:pt x="13937" y="2410"/>
                      <a:pt x="13985" y="2541"/>
                      <a:pt x="14020" y="2713"/>
                    </a:cubicBezTo>
                    <a:cubicBezTo>
                      <a:pt x="14111" y="3161"/>
                      <a:pt x="14107" y="3359"/>
                      <a:pt x="14157" y="3861"/>
                    </a:cubicBezTo>
                    <a:cubicBezTo>
                      <a:pt x="14281" y="5081"/>
                      <a:pt x="14180" y="3856"/>
                      <a:pt x="14295" y="5426"/>
                    </a:cubicBezTo>
                    <a:cubicBezTo>
                      <a:pt x="14272" y="6017"/>
                      <a:pt x="14289" y="6610"/>
                      <a:pt x="14226" y="7200"/>
                    </a:cubicBezTo>
                    <a:cubicBezTo>
                      <a:pt x="14219" y="7263"/>
                      <a:pt x="14126" y="7300"/>
                      <a:pt x="14089" y="7357"/>
                    </a:cubicBezTo>
                    <a:cubicBezTo>
                      <a:pt x="14056" y="7406"/>
                      <a:pt x="14043" y="7461"/>
                      <a:pt x="14020" y="7513"/>
                    </a:cubicBezTo>
                    <a:cubicBezTo>
                      <a:pt x="13997" y="7913"/>
                      <a:pt x="13982" y="8313"/>
                      <a:pt x="13951" y="8713"/>
                    </a:cubicBezTo>
                    <a:cubicBezTo>
                      <a:pt x="13910" y="9250"/>
                      <a:pt x="13931" y="9141"/>
                      <a:pt x="13814" y="9496"/>
                    </a:cubicBezTo>
                    <a:cubicBezTo>
                      <a:pt x="13799" y="9685"/>
                      <a:pt x="13720" y="10795"/>
                      <a:pt x="13677" y="11061"/>
                    </a:cubicBezTo>
                    <a:cubicBezTo>
                      <a:pt x="13668" y="11115"/>
                      <a:pt x="13638" y="11167"/>
                      <a:pt x="13608" y="11217"/>
                    </a:cubicBezTo>
                    <a:cubicBezTo>
                      <a:pt x="13523" y="11359"/>
                      <a:pt x="13398" y="11487"/>
                      <a:pt x="13333" y="11635"/>
                    </a:cubicBezTo>
                    <a:lnTo>
                      <a:pt x="13196" y="11948"/>
                    </a:lnTo>
                    <a:cubicBezTo>
                      <a:pt x="13173" y="12000"/>
                      <a:pt x="13145" y="12051"/>
                      <a:pt x="13127" y="12104"/>
                    </a:cubicBezTo>
                    <a:cubicBezTo>
                      <a:pt x="12960" y="12611"/>
                      <a:pt x="12965" y="12551"/>
                      <a:pt x="12852" y="13148"/>
                    </a:cubicBezTo>
                    <a:cubicBezTo>
                      <a:pt x="12823" y="13304"/>
                      <a:pt x="12815" y="13462"/>
                      <a:pt x="12784" y="13617"/>
                    </a:cubicBezTo>
                    <a:cubicBezTo>
                      <a:pt x="12724" y="13914"/>
                      <a:pt x="12655" y="14210"/>
                      <a:pt x="12578" y="14504"/>
                    </a:cubicBezTo>
                    <a:cubicBezTo>
                      <a:pt x="12555" y="14591"/>
                      <a:pt x="12535" y="14679"/>
                      <a:pt x="12509" y="14765"/>
                    </a:cubicBezTo>
                    <a:cubicBezTo>
                      <a:pt x="12466" y="14905"/>
                      <a:pt x="12417" y="15043"/>
                      <a:pt x="12372" y="15183"/>
                    </a:cubicBezTo>
                    <a:cubicBezTo>
                      <a:pt x="12372" y="15183"/>
                      <a:pt x="12234" y="15600"/>
                      <a:pt x="12234" y="15600"/>
                    </a:cubicBezTo>
                    <a:cubicBezTo>
                      <a:pt x="12211" y="15652"/>
                      <a:pt x="12203" y="15709"/>
                      <a:pt x="12166" y="15757"/>
                    </a:cubicBezTo>
                    <a:cubicBezTo>
                      <a:pt x="12132" y="15799"/>
                      <a:pt x="12074" y="15826"/>
                      <a:pt x="12028" y="15861"/>
                    </a:cubicBezTo>
                    <a:cubicBezTo>
                      <a:pt x="12005" y="15913"/>
                      <a:pt x="11958" y="16072"/>
                      <a:pt x="11959" y="16017"/>
                    </a:cubicBezTo>
                    <a:cubicBezTo>
                      <a:pt x="11983" y="15003"/>
                      <a:pt x="11913" y="13620"/>
                      <a:pt x="12166" y="12470"/>
                    </a:cubicBezTo>
                    <a:cubicBezTo>
                      <a:pt x="12185" y="12382"/>
                      <a:pt x="12203" y="12294"/>
                      <a:pt x="12234" y="12209"/>
                    </a:cubicBezTo>
                    <a:cubicBezTo>
                      <a:pt x="12272" y="12103"/>
                      <a:pt x="12372" y="11896"/>
                      <a:pt x="12372" y="11896"/>
                    </a:cubicBezTo>
                    <a:cubicBezTo>
                      <a:pt x="12154" y="11400"/>
                      <a:pt x="12247" y="11692"/>
                      <a:pt x="12166" y="11009"/>
                    </a:cubicBezTo>
                    <a:cubicBezTo>
                      <a:pt x="12188" y="10661"/>
                      <a:pt x="12182" y="10311"/>
                      <a:pt x="12234" y="9965"/>
                    </a:cubicBezTo>
                    <a:cubicBezTo>
                      <a:pt x="12267" y="9749"/>
                      <a:pt x="12404" y="9630"/>
                      <a:pt x="12509" y="9443"/>
                    </a:cubicBezTo>
                    <a:cubicBezTo>
                      <a:pt x="12537" y="9393"/>
                      <a:pt x="12540" y="9334"/>
                      <a:pt x="12578" y="9287"/>
                    </a:cubicBezTo>
                    <a:cubicBezTo>
                      <a:pt x="12643" y="9204"/>
                      <a:pt x="12827" y="9126"/>
                      <a:pt x="12921" y="9078"/>
                    </a:cubicBezTo>
                    <a:cubicBezTo>
                      <a:pt x="12954" y="9040"/>
                      <a:pt x="13159" y="8837"/>
                      <a:pt x="13127" y="8765"/>
                    </a:cubicBezTo>
                    <a:cubicBezTo>
                      <a:pt x="13089" y="8679"/>
                      <a:pt x="12809" y="8552"/>
                      <a:pt x="12715" y="8504"/>
                    </a:cubicBezTo>
                    <a:cubicBezTo>
                      <a:pt x="12716" y="8496"/>
                      <a:pt x="12725" y="7935"/>
                      <a:pt x="12852" y="7774"/>
                    </a:cubicBezTo>
                    <a:cubicBezTo>
                      <a:pt x="12886" y="7732"/>
                      <a:pt x="12944" y="7704"/>
                      <a:pt x="12990" y="7670"/>
                    </a:cubicBezTo>
                    <a:cubicBezTo>
                      <a:pt x="13159" y="7283"/>
                      <a:pt x="13062" y="7455"/>
                      <a:pt x="13264" y="7148"/>
                    </a:cubicBezTo>
                    <a:cubicBezTo>
                      <a:pt x="13287" y="7026"/>
                      <a:pt x="13301" y="6903"/>
                      <a:pt x="13333" y="6783"/>
                    </a:cubicBezTo>
                    <a:cubicBezTo>
                      <a:pt x="13347" y="6729"/>
                      <a:pt x="13402" y="6681"/>
                      <a:pt x="13402" y="6626"/>
                    </a:cubicBezTo>
                    <a:cubicBezTo>
                      <a:pt x="13402" y="6243"/>
                      <a:pt x="13356" y="5861"/>
                      <a:pt x="13333" y="5478"/>
                    </a:cubicBezTo>
                    <a:cubicBezTo>
                      <a:pt x="13287" y="5548"/>
                      <a:pt x="13236" y="5615"/>
                      <a:pt x="13196" y="5687"/>
                    </a:cubicBezTo>
                    <a:cubicBezTo>
                      <a:pt x="13086" y="5882"/>
                      <a:pt x="13172" y="5845"/>
                      <a:pt x="12990" y="6052"/>
                    </a:cubicBezTo>
                    <a:cubicBezTo>
                      <a:pt x="12954" y="6093"/>
                      <a:pt x="12891" y="6117"/>
                      <a:pt x="12852" y="6157"/>
                    </a:cubicBezTo>
                    <a:cubicBezTo>
                      <a:pt x="12753" y="6257"/>
                      <a:pt x="12694" y="6381"/>
                      <a:pt x="12578" y="6470"/>
                    </a:cubicBezTo>
                    <a:cubicBezTo>
                      <a:pt x="12427" y="6584"/>
                      <a:pt x="12418" y="6577"/>
                      <a:pt x="12303" y="6730"/>
                    </a:cubicBezTo>
                    <a:cubicBezTo>
                      <a:pt x="12252" y="6798"/>
                      <a:pt x="12204" y="6867"/>
                      <a:pt x="12166" y="6939"/>
                    </a:cubicBezTo>
                    <a:cubicBezTo>
                      <a:pt x="12112" y="7041"/>
                      <a:pt x="12108" y="7161"/>
                      <a:pt x="12028" y="7252"/>
                    </a:cubicBezTo>
                    <a:cubicBezTo>
                      <a:pt x="11635" y="7701"/>
                      <a:pt x="12106" y="7133"/>
                      <a:pt x="11822" y="7565"/>
                    </a:cubicBezTo>
                    <a:cubicBezTo>
                      <a:pt x="11785" y="7621"/>
                      <a:pt x="11726" y="7667"/>
                      <a:pt x="11685" y="7722"/>
                    </a:cubicBezTo>
                    <a:cubicBezTo>
                      <a:pt x="11634" y="7789"/>
                      <a:pt x="11604" y="7866"/>
                      <a:pt x="11547" y="7930"/>
                    </a:cubicBezTo>
                    <a:cubicBezTo>
                      <a:pt x="11511" y="7971"/>
                      <a:pt x="11461" y="8004"/>
                      <a:pt x="11410" y="8035"/>
                    </a:cubicBezTo>
                    <a:cubicBezTo>
                      <a:pt x="11248" y="8133"/>
                      <a:pt x="11117" y="8172"/>
                      <a:pt x="10929" y="8243"/>
                    </a:cubicBezTo>
                    <a:cubicBezTo>
                      <a:pt x="10906" y="8296"/>
                      <a:pt x="10846" y="8346"/>
                      <a:pt x="10861" y="8400"/>
                    </a:cubicBezTo>
                    <a:cubicBezTo>
                      <a:pt x="10888" y="8502"/>
                      <a:pt x="11117" y="8535"/>
                      <a:pt x="11204" y="8557"/>
                    </a:cubicBezTo>
                    <a:cubicBezTo>
                      <a:pt x="11250" y="8661"/>
                      <a:pt x="11362" y="8761"/>
                      <a:pt x="11341" y="8870"/>
                    </a:cubicBezTo>
                    <a:cubicBezTo>
                      <a:pt x="11325" y="8954"/>
                      <a:pt x="11273" y="9320"/>
                      <a:pt x="11204" y="9443"/>
                    </a:cubicBezTo>
                    <a:cubicBezTo>
                      <a:pt x="11171" y="9501"/>
                      <a:pt x="11112" y="9548"/>
                      <a:pt x="11067" y="9600"/>
                    </a:cubicBezTo>
                    <a:cubicBezTo>
                      <a:pt x="11044" y="9670"/>
                      <a:pt x="11016" y="9738"/>
                      <a:pt x="10998" y="9809"/>
                    </a:cubicBezTo>
                    <a:cubicBezTo>
                      <a:pt x="10980" y="9877"/>
                      <a:pt x="10941" y="10177"/>
                      <a:pt x="10861" y="10278"/>
                    </a:cubicBezTo>
                    <a:cubicBezTo>
                      <a:pt x="10827" y="10320"/>
                      <a:pt x="10769" y="10348"/>
                      <a:pt x="10723" y="10383"/>
                    </a:cubicBezTo>
                    <a:cubicBezTo>
                      <a:pt x="10677" y="10487"/>
                      <a:pt x="10621" y="10589"/>
                      <a:pt x="10586" y="10696"/>
                    </a:cubicBezTo>
                    <a:cubicBezTo>
                      <a:pt x="10431" y="11166"/>
                      <a:pt x="10508" y="10977"/>
                      <a:pt x="10380" y="11270"/>
                    </a:cubicBezTo>
                    <a:cubicBezTo>
                      <a:pt x="10403" y="11339"/>
                      <a:pt x="10423" y="11409"/>
                      <a:pt x="10448" y="11478"/>
                    </a:cubicBezTo>
                    <a:cubicBezTo>
                      <a:pt x="10494" y="11600"/>
                      <a:pt x="10563" y="11739"/>
                      <a:pt x="10655" y="11843"/>
                    </a:cubicBezTo>
                    <a:cubicBezTo>
                      <a:pt x="10690" y="11884"/>
                      <a:pt x="10746" y="11913"/>
                      <a:pt x="10792" y="11948"/>
                    </a:cubicBezTo>
                    <a:cubicBezTo>
                      <a:pt x="10959" y="12456"/>
                      <a:pt x="10817" y="11972"/>
                      <a:pt x="10929" y="12991"/>
                    </a:cubicBezTo>
                    <a:cubicBezTo>
                      <a:pt x="10945" y="13131"/>
                      <a:pt x="10975" y="13270"/>
                      <a:pt x="10998" y="13409"/>
                    </a:cubicBezTo>
                    <a:cubicBezTo>
                      <a:pt x="10975" y="13930"/>
                      <a:pt x="10982" y="14453"/>
                      <a:pt x="10929" y="14974"/>
                    </a:cubicBezTo>
                    <a:cubicBezTo>
                      <a:pt x="10922" y="15045"/>
                      <a:pt x="10903" y="14829"/>
                      <a:pt x="10861" y="14765"/>
                    </a:cubicBezTo>
                    <a:cubicBezTo>
                      <a:pt x="10832" y="14721"/>
                      <a:pt x="10769" y="14696"/>
                      <a:pt x="10723" y="14661"/>
                    </a:cubicBezTo>
                    <a:cubicBezTo>
                      <a:pt x="10580" y="14227"/>
                      <a:pt x="10754" y="14656"/>
                      <a:pt x="10517" y="14296"/>
                    </a:cubicBezTo>
                    <a:cubicBezTo>
                      <a:pt x="10339" y="14025"/>
                      <a:pt x="10579" y="14239"/>
                      <a:pt x="10311" y="14035"/>
                    </a:cubicBezTo>
                    <a:lnTo>
                      <a:pt x="10105" y="13565"/>
                    </a:lnTo>
                    <a:cubicBezTo>
                      <a:pt x="10082" y="13513"/>
                      <a:pt x="10069" y="13458"/>
                      <a:pt x="10036" y="13409"/>
                    </a:cubicBezTo>
                    <a:cubicBezTo>
                      <a:pt x="9991" y="13339"/>
                      <a:pt x="9937" y="13272"/>
                      <a:pt x="9899" y="13200"/>
                    </a:cubicBezTo>
                    <a:cubicBezTo>
                      <a:pt x="9654" y="12734"/>
                      <a:pt x="9889" y="13032"/>
                      <a:pt x="9624" y="12730"/>
                    </a:cubicBezTo>
                    <a:cubicBezTo>
                      <a:pt x="9586" y="12614"/>
                      <a:pt x="9485" y="12285"/>
                      <a:pt x="9418" y="12209"/>
                    </a:cubicBezTo>
                    <a:cubicBezTo>
                      <a:pt x="9372" y="12157"/>
                      <a:pt x="9314" y="12109"/>
                      <a:pt x="9281" y="12052"/>
                    </a:cubicBezTo>
                    <a:cubicBezTo>
                      <a:pt x="9058" y="11671"/>
                      <a:pt x="9312" y="11782"/>
                      <a:pt x="8937" y="11687"/>
                    </a:cubicBezTo>
                    <a:lnTo>
                      <a:pt x="8800" y="11374"/>
                    </a:lnTo>
                    <a:cubicBezTo>
                      <a:pt x="8777" y="11322"/>
                      <a:pt x="8783" y="11256"/>
                      <a:pt x="8731" y="11217"/>
                    </a:cubicBezTo>
                    <a:cubicBezTo>
                      <a:pt x="8602" y="11119"/>
                      <a:pt x="8465" y="11035"/>
                      <a:pt x="8388" y="10904"/>
                    </a:cubicBezTo>
                    <a:cubicBezTo>
                      <a:pt x="8329" y="10804"/>
                      <a:pt x="8251" y="10591"/>
                      <a:pt x="8251" y="10591"/>
                    </a:cubicBezTo>
                    <a:cubicBezTo>
                      <a:pt x="8159" y="10609"/>
                      <a:pt x="7992" y="10573"/>
                      <a:pt x="7976" y="10643"/>
                    </a:cubicBezTo>
                    <a:cubicBezTo>
                      <a:pt x="7908" y="10937"/>
                      <a:pt x="7992" y="11365"/>
                      <a:pt x="8113" y="11687"/>
                    </a:cubicBezTo>
                    <a:cubicBezTo>
                      <a:pt x="8133" y="11740"/>
                      <a:pt x="8145" y="11796"/>
                      <a:pt x="8182" y="11843"/>
                    </a:cubicBezTo>
                    <a:cubicBezTo>
                      <a:pt x="8215" y="11886"/>
                      <a:pt x="8274" y="11913"/>
                      <a:pt x="8319" y="11948"/>
                    </a:cubicBezTo>
                    <a:cubicBezTo>
                      <a:pt x="8342" y="12017"/>
                      <a:pt x="8338" y="12096"/>
                      <a:pt x="8388" y="12157"/>
                    </a:cubicBezTo>
                    <a:cubicBezTo>
                      <a:pt x="8457" y="12240"/>
                      <a:pt x="8663" y="12365"/>
                      <a:pt x="8663" y="12365"/>
                    </a:cubicBezTo>
                    <a:cubicBezTo>
                      <a:pt x="8686" y="12417"/>
                      <a:pt x="8694" y="12475"/>
                      <a:pt x="8731" y="12522"/>
                    </a:cubicBezTo>
                    <a:cubicBezTo>
                      <a:pt x="8765" y="12564"/>
                      <a:pt x="8840" y="12582"/>
                      <a:pt x="8869" y="12626"/>
                    </a:cubicBezTo>
                    <a:cubicBezTo>
                      <a:pt x="8934" y="12724"/>
                      <a:pt x="8960" y="12835"/>
                      <a:pt x="9006" y="12939"/>
                    </a:cubicBezTo>
                    <a:lnTo>
                      <a:pt x="9212" y="13409"/>
                    </a:lnTo>
                    <a:cubicBezTo>
                      <a:pt x="9235" y="13461"/>
                      <a:pt x="9263" y="13512"/>
                      <a:pt x="9281" y="13565"/>
                    </a:cubicBezTo>
                    <a:cubicBezTo>
                      <a:pt x="9385" y="13881"/>
                      <a:pt x="9320" y="13706"/>
                      <a:pt x="9487" y="14087"/>
                    </a:cubicBezTo>
                    <a:cubicBezTo>
                      <a:pt x="9510" y="14139"/>
                      <a:pt x="9504" y="14205"/>
                      <a:pt x="9556" y="14243"/>
                    </a:cubicBezTo>
                    <a:lnTo>
                      <a:pt x="9693" y="14348"/>
                    </a:lnTo>
                    <a:cubicBezTo>
                      <a:pt x="9836" y="14782"/>
                      <a:pt x="9662" y="14353"/>
                      <a:pt x="9899" y="14713"/>
                    </a:cubicBezTo>
                    <a:cubicBezTo>
                      <a:pt x="10077" y="14984"/>
                      <a:pt x="9837" y="14770"/>
                      <a:pt x="10105" y="14974"/>
                    </a:cubicBezTo>
                    <a:lnTo>
                      <a:pt x="10242" y="15287"/>
                    </a:lnTo>
                    <a:cubicBezTo>
                      <a:pt x="10265" y="15339"/>
                      <a:pt x="10260" y="15405"/>
                      <a:pt x="10311" y="15443"/>
                    </a:cubicBezTo>
                    <a:cubicBezTo>
                      <a:pt x="10439" y="15541"/>
                      <a:pt x="10499" y="15573"/>
                      <a:pt x="10586" y="15704"/>
                    </a:cubicBezTo>
                    <a:cubicBezTo>
                      <a:pt x="10752" y="15956"/>
                      <a:pt x="10513" y="15789"/>
                      <a:pt x="10861" y="15965"/>
                    </a:cubicBezTo>
                    <a:lnTo>
                      <a:pt x="11067" y="16435"/>
                    </a:lnTo>
                    <a:cubicBezTo>
                      <a:pt x="11090" y="16487"/>
                      <a:pt x="11095" y="16546"/>
                      <a:pt x="11135" y="16591"/>
                    </a:cubicBezTo>
                    <a:cubicBezTo>
                      <a:pt x="11181" y="16643"/>
                      <a:pt x="11239" y="16691"/>
                      <a:pt x="11273" y="16748"/>
                    </a:cubicBezTo>
                    <a:cubicBezTo>
                      <a:pt x="11331" y="16848"/>
                      <a:pt x="11364" y="16957"/>
                      <a:pt x="11410" y="17061"/>
                    </a:cubicBezTo>
                    <a:cubicBezTo>
                      <a:pt x="11433" y="17113"/>
                      <a:pt x="11519" y="17263"/>
                      <a:pt x="11479" y="17217"/>
                    </a:cubicBezTo>
                    <a:cubicBezTo>
                      <a:pt x="11433" y="17165"/>
                      <a:pt x="11395" y="17108"/>
                      <a:pt x="11341" y="17061"/>
                    </a:cubicBezTo>
                    <a:cubicBezTo>
                      <a:pt x="11257" y="16986"/>
                      <a:pt x="11138" y="16934"/>
                      <a:pt x="11067" y="16852"/>
                    </a:cubicBezTo>
                    <a:cubicBezTo>
                      <a:pt x="11021" y="16800"/>
                      <a:pt x="10981" y="16745"/>
                      <a:pt x="10929" y="16696"/>
                    </a:cubicBezTo>
                    <a:cubicBezTo>
                      <a:pt x="10889" y="16657"/>
                      <a:pt x="10832" y="16630"/>
                      <a:pt x="10792" y="16591"/>
                    </a:cubicBezTo>
                    <a:cubicBezTo>
                      <a:pt x="10511" y="16324"/>
                      <a:pt x="10799" y="16547"/>
                      <a:pt x="10517" y="16226"/>
                    </a:cubicBezTo>
                    <a:cubicBezTo>
                      <a:pt x="10439" y="16137"/>
                      <a:pt x="10284" y="16073"/>
                      <a:pt x="10174" y="16017"/>
                    </a:cubicBezTo>
                    <a:cubicBezTo>
                      <a:pt x="10128" y="15965"/>
                      <a:pt x="10095" y="15905"/>
                      <a:pt x="10036" y="15861"/>
                    </a:cubicBezTo>
                    <a:cubicBezTo>
                      <a:pt x="9978" y="15817"/>
                      <a:pt x="9885" y="15804"/>
                      <a:pt x="9830" y="15757"/>
                    </a:cubicBezTo>
                    <a:cubicBezTo>
                      <a:pt x="9710" y="15652"/>
                      <a:pt x="9547" y="15417"/>
                      <a:pt x="9418" y="15287"/>
                    </a:cubicBezTo>
                    <a:cubicBezTo>
                      <a:pt x="9350" y="15217"/>
                      <a:pt x="9298" y="15136"/>
                      <a:pt x="9212" y="15078"/>
                    </a:cubicBezTo>
                    <a:cubicBezTo>
                      <a:pt x="9089" y="14995"/>
                      <a:pt x="8800" y="14870"/>
                      <a:pt x="8800" y="14870"/>
                    </a:cubicBezTo>
                    <a:cubicBezTo>
                      <a:pt x="8738" y="14798"/>
                      <a:pt x="8634" y="14658"/>
                      <a:pt x="8525" y="14609"/>
                    </a:cubicBezTo>
                    <a:cubicBezTo>
                      <a:pt x="8463" y="14580"/>
                      <a:pt x="8384" y="14581"/>
                      <a:pt x="8319" y="14557"/>
                    </a:cubicBezTo>
                    <a:cubicBezTo>
                      <a:pt x="8037" y="14449"/>
                      <a:pt x="8189" y="14477"/>
                      <a:pt x="7976" y="14348"/>
                    </a:cubicBezTo>
                    <a:cubicBezTo>
                      <a:pt x="7648" y="14148"/>
                      <a:pt x="7902" y="14320"/>
                      <a:pt x="7564" y="14191"/>
                    </a:cubicBezTo>
                    <a:cubicBezTo>
                      <a:pt x="7490" y="14163"/>
                      <a:pt x="7433" y="14112"/>
                      <a:pt x="7358" y="14087"/>
                    </a:cubicBezTo>
                    <a:cubicBezTo>
                      <a:pt x="7225" y="14042"/>
                      <a:pt x="6946" y="13983"/>
                      <a:pt x="6946" y="13983"/>
                    </a:cubicBezTo>
                    <a:cubicBezTo>
                      <a:pt x="6923" y="13930"/>
                      <a:pt x="6940" y="13853"/>
                      <a:pt x="6877" y="13826"/>
                    </a:cubicBezTo>
                    <a:cubicBezTo>
                      <a:pt x="6712" y="13756"/>
                      <a:pt x="6328" y="13722"/>
                      <a:pt x="6328" y="13722"/>
                    </a:cubicBezTo>
                    <a:cubicBezTo>
                      <a:pt x="5737" y="13423"/>
                      <a:pt x="6484" y="13781"/>
                      <a:pt x="5915" y="13565"/>
                    </a:cubicBezTo>
                    <a:cubicBezTo>
                      <a:pt x="5815" y="13527"/>
                      <a:pt x="5497" y="13340"/>
                      <a:pt x="5435" y="13304"/>
                    </a:cubicBezTo>
                    <a:cubicBezTo>
                      <a:pt x="5174" y="13007"/>
                      <a:pt x="5449" y="13251"/>
                      <a:pt x="5091" y="13096"/>
                    </a:cubicBezTo>
                    <a:cubicBezTo>
                      <a:pt x="4509" y="12843"/>
                      <a:pt x="5083" y="13007"/>
                      <a:pt x="4610" y="12887"/>
                    </a:cubicBezTo>
                    <a:cubicBezTo>
                      <a:pt x="4473" y="12817"/>
                      <a:pt x="4315" y="12767"/>
                      <a:pt x="4198" y="12678"/>
                    </a:cubicBezTo>
                    <a:cubicBezTo>
                      <a:pt x="3941" y="12483"/>
                      <a:pt x="4084" y="12545"/>
                      <a:pt x="3786" y="12470"/>
                    </a:cubicBezTo>
                    <a:cubicBezTo>
                      <a:pt x="3763" y="12417"/>
                      <a:pt x="3769" y="12352"/>
                      <a:pt x="3718" y="12313"/>
                    </a:cubicBezTo>
                    <a:cubicBezTo>
                      <a:pt x="3666" y="12274"/>
                      <a:pt x="3574" y="12289"/>
                      <a:pt x="3512" y="12261"/>
                    </a:cubicBezTo>
                    <a:cubicBezTo>
                      <a:pt x="3040" y="12046"/>
                      <a:pt x="3752" y="12252"/>
                      <a:pt x="3168" y="12104"/>
                    </a:cubicBezTo>
                    <a:cubicBezTo>
                      <a:pt x="3099" y="12070"/>
                      <a:pt x="3038" y="12025"/>
                      <a:pt x="2962" y="12000"/>
                    </a:cubicBezTo>
                    <a:cubicBezTo>
                      <a:pt x="2875" y="11972"/>
                      <a:pt x="2772" y="11980"/>
                      <a:pt x="2687" y="11948"/>
                    </a:cubicBezTo>
                    <a:cubicBezTo>
                      <a:pt x="2629" y="11926"/>
                      <a:pt x="2606" y="11869"/>
                      <a:pt x="2550" y="11843"/>
                    </a:cubicBezTo>
                    <a:cubicBezTo>
                      <a:pt x="2488" y="11815"/>
                      <a:pt x="2413" y="11809"/>
                      <a:pt x="2344" y="11791"/>
                    </a:cubicBezTo>
                    <a:cubicBezTo>
                      <a:pt x="2207" y="11722"/>
                      <a:pt x="2088" y="11622"/>
                      <a:pt x="1932" y="11583"/>
                    </a:cubicBezTo>
                    <a:cubicBezTo>
                      <a:pt x="1725" y="11530"/>
                      <a:pt x="1697" y="11538"/>
                      <a:pt x="1520" y="11426"/>
                    </a:cubicBezTo>
                    <a:cubicBezTo>
                      <a:pt x="1445" y="11379"/>
                      <a:pt x="1388" y="11317"/>
                      <a:pt x="1314" y="11270"/>
                    </a:cubicBezTo>
                    <a:cubicBezTo>
                      <a:pt x="1250" y="11229"/>
                      <a:pt x="1172" y="11204"/>
                      <a:pt x="1108" y="11165"/>
                    </a:cubicBezTo>
                    <a:cubicBezTo>
                      <a:pt x="1057" y="11134"/>
                      <a:pt x="1028" y="11083"/>
                      <a:pt x="970" y="11061"/>
                    </a:cubicBezTo>
                    <a:cubicBezTo>
                      <a:pt x="886" y="11029"/>
                      <a:pt x="787" y="11026"/>
                      <a:pt x="696" y="11009"/>
                    </a:cubicBezTo>
                    <a:cubicBezTo>
                      <a:pt x="650" y="10974"/>
                      <a:pt x="609" y="10935"/>
                      <a:pt x="558" y="10904"/>
                    </a:cubicBezTo>
                    <a:cubicBezTo>
                      <a:pt x="494" y="10865"/>
                      <a:pt x="411" y="10844"/>
                      <a:pt x="352" y="10800"/>
                    </a:cubicBezTo>
                    <a:cubicBezTo>
                      <a:pt x="294" y="10756"/>
                      <a:pt x="261" y="10696"/>
                      <a:pt x="215" y="10643"/>
                    </a:cubicBezTo>
                    <a:cubicBezTo>
                      <a:pt x="146" y="10678"/>
                      <a:pt x="29" y="10687"/>
                      <a:pt x="9" y="10748"/>
                    </a:cubicBezTo>
                    <a:cubicBezTo>
                      <a:pt x="-25" y="10850"/>
                      <a:pt x="44" y="10958"/>
                      <a:pt x="77" y="11061"/>
                    </a:cubicBezTo>
                    <a:cubicBezTo>
                      <a:pt x="113" y="11168"/>
                      <a:pt x="169" y="11270"/>
                      <a:pt x="215" y="11374"/>
                    </a:cubicBezTo>
                    <a:cubicBezTo>
                      <a:pt x="287" y="11539"/>
                      <a:pt x="269" y="11542"/>
                      <a:pt x="421" y="11687"/>
                    </a:cubicBezTo>
                    <a:cubicBezTo>
                      <a:pt x="461" y="11725"/>
                      <a:pt x="512" y="11757"/>
                      <a:pt x="558" y="11791"/>
                    </a:cubicBezTo>
                    <a:cubicBezTo>
                      <a:pt x="728" y="12306"/>
                      <a:pt x="502" y="11772"/>
                      <a:pt x="764" y="12104"/>
                    </a:cubicBezTo>
                    <a:cubicBezTo>
                      <a:pt x="802" y="12152"/>
                      <a:pt x="793" y="12215"/>
                      <a:pt x="833" y="12261"/>
                    </a:cubicBezTo>
                    <a:cubicBezTo>
                      <a:pt x="1040" y="12497"/>
                      <a:pt x="1027" y="12359"/>
                      <a:pt x="1314" y="12522"/>
                    </a:cubicBezTo>
                    <a:cubicBezTo>
                      <a:pt x="1417" y="12581"/>
                      <a:pt x="1481" y="12676"/>
                      <a:pt x="1588" y="12730"/>
                    </a:cubicBezTo>
                    <a:cubicBezTo>
                      <a:pt x="2054" y="12966"/>
                      <a:pt x="1884" y="12850"/>
                      <a:pt x="2138" y="13043"/>
                    </a:cubicBezTo>
                    <a:cubicBezTo>
                      <a:pt x="2161" y="13096"/>
                      <a:pt x="2160" y="13158"/>
                      <a:pt x="2207" y="13200"/>
                    </a:cubicBezTo>
                    <a:cubicBezTo>
                      <a:pt x="2229" y="13220"/>
                      <a:pt x="2616" y="13434"/>
                      <a:pt x="2687" y="13461"/>
                    </a:cubicBezTo>
                    <a:cubicBezTo>
                      <a:pt x="2752" y="13485"/>
                      <a:pt x="2829" y="13488"/>
                      <a:pt x="2893" y="13513"/>
                    </a:cubicBezTo>
                    <a:cubicBezTo>
                      <a:pt x="2967" y="13541"/>
                      <a:pt x="3031" y="13583"/>
                      <a:pt x="3099" y="13617"/>
                    </a:cubicBezTo>
                    <a:cubicBezTo>
                      <a:pt x="3353" y="13907"/>
                      <a:pt x="3092" y="13678"/>
                      <a:pt x="3443" y="13826"/>
                    </a:cubicBezTo>
                    <a:cubicBezTo>
                      <a:pt x="3443" y="13826"/>
                      <a:pt x="3958" y="14087"/>
                      <a:pt x="4061" y="14139"/>
                    </a:cubicBezTo>
                    <a:lnTo>
                      <a:pt x="4267" y="14243"/>
                    </a:lnTo>
                    <a:cubicBezTo>
                      <a:pt x="4336" y="14278"/>
                      <a:pt x="4415" y="14303"/>
                      <a:pt x="4473" y="14348"/>
                    </a:cubicBezTo>
                    <a:cubicBezTo>
                      <a:pt x="4519" y="14383"/>
                      <a:pt x="4570" y="14414"/>
                      <a:pt x="4610" y="14452"/>
                    </a:cubicBezTo>
                    <a:cubicBezTo>
                      <a:pt x="4662" y="14501"/>
                      <a:pt x="4679" y="14574"/>
                      <a:pt x="4748" y="14609"/>
                    </a:cubicBezTo>
                    <a:cubicBezTo>
                      <a:pt x="4826" y="14648"/>
                      <a:pt x="4931" y="14643"/>
                      <a:pt x="5023" y="14661"/>
                    </a:cubicBezTo>
                    <a:cubicBezTo>
                      <a:pt x="5068" y="14696"/>
                      <a:pt x="5104" y="14740"/>
                      <a:pt x="5160" y="14765"/>
                    </a:cubicBezTo>
                    <a:cubicBezTo>
                      <a:pt x="5222" y="14794"/>
                      <a:pt x="5308" y="14784"/>
                      <a:pt x="5366" y="14817"/>
                    </a:cubicBezTo>
                    <a:cubicBezTo>
                      <a:pt x="5997" y="15177"/>
                      <a:pt x="5450" y="15013"/>
                      <a:pt x="5915" y="15130"/>
                    </a:cubicBezTo>
                    <a:cubicBezTo>
                      <a:pt x="6007" y="15200"/>
                      <a:pt x="6082" y="15285"/>
                      <a:pt x="6190" y="15339"/>
                    </a:cubicBezTo>
                    <a:cubicBezTo>
                      <a:pt x="6586" y="15540"/>
                      <a:pt x="6204" y="15366"/>
                      <a:pt x="6602" y="15496"/>
                    </a:cubicBezTo>
                    <a:cubicBezTo>
                      <a:pt x="6696" y="15526"/>
                      <a:pt x="6782" y="15571"/>
                      <a:pt x="6877" y="15600"/>
                    </a:cubicBezTo>
                    <a:cubicBezTo>
                      <a:pt x="7011" y="15641"/>
                      <a:pt x="7152" y="15670"/>
                      <a:pt x="7289" y="15704"/>
                    </a:cubicBezTo>
                    <a:lnTo>
                      <a:pt x="7495" y="15757"/>
                    </a:lnTo>
                    <a:cubicBezTo>
                      <a:pt x="7541" y="15791"/>
                      <a:pt x="7575" y="15839"/>
                      <a:pt x="7633" y="15861"/>
                    </a:cubicBezTo>
                    <a:cubicBezTo>
                      <a:pt x="7762" y="15910"/>
                      <a:pt x="8045" y="15965"/>
                      <a:pt x="8045" y="15965"/>
                    </a:cubicBezTo>
                    <a:cubicBezTo>
                      <a:pt x="8113" y="16017"/>
                      <a:pt x="8176" y="16075"/>
                      <a:pt x="8251" y="16122"/>
                    </a:cubicBezTo>
                    <a:cubicBezTo>
                      <a:pt x="8464" y="16257"/>
                      <a:pt x="8647" y="16255"/>
                      <a:pt x="8800" y="16487"/>
                    </a:cubicBezTo>
                    <a:cubicBezTo>
                      <a:pt x="8981" y="16762"/>
                      <a:pt x="8865" y="16641"/>
                      <a:pt x="9144" y="16852"/>
                    </a:cubicBezTo>
                    <a:cubicBezTo>
                      <a:pt x="9166" y="16904"/>
                      <a:pt x="9169" y="16965"/>
                      <a:pt x="9212" y="17009"/>
                    </a:cubicBezTo>
                    <a:cubicBezTo>
                      <a:pt x="9309" y="17107"/>
                      <a:pt x="9556" y="17270"/>
                      <a:pt x="9556" y="17270"/>
                    </a:cubicBezTo>
                    <a:cubicBezTo>
                      <a:pt x="9595" y="17359"/>
                      <a:pt x="9648" y="17525"/>
                      <a:pt x="9762" y="17583"/>
                    </a:cubicBezTo>
                    <a:cubicBezTo>
                      <a:pt x="9840" y="17622"/>
                      <a:pt x="9945" y="17617"/>
                      <a:pt x="10036" y="17635"/>
                    </a:cubicBezTo>
                    <a:cubicBezTo>
                      <a:pt x="10151" y="17687"/>
                      <a:pt x="10260" y="17746"/>
                      <a:pt x="10380" y="17791"/>
                    </a:cubicBezTo>
                    <a:cubicBezTo>
                      <a:pt x="10445" y="17816"/>
                      <a:pt x="10535" y="17805"/>
                      <a:pt x="10586" y="17843"/>
                    </a:cubicBezTo>
                    <a:cubicBezTo>
                      <a:pt x="10637" y="17882"/>
                      <a:pt x="10622" y="17951"/>
                      <a:pt x="10655" y="18000"/>
                    </a:cubicBezTo>
                    <a:cubicBezTo>
                      <a:pt x="10921" y="18405"/>
                      <a:pt x="10688" y="17920"/>
                      <a:pt x="10861" y="18313"/>
                    </a:cubicBezTo>
                    <a:cubicBezTo>
                      <a:pt x="10792" y="18348"/>
                      <a:pt x="10736" y="18407"/>
                      <a:pt x="10655" y="18417"/>
                    </a:cubicBezTo>
                    <a:cubicBezTo>
                      <a:pt x="10583" y="18426"/>
                      <a:pt x="10515" y="18387"/>
                      <a:pt x="10448" y="18365"/>
                    </a:cubicBezTo>
                    <a:cubicBezTo>
                      <a:pt x="10310" y="18320"/>
                      <a:pt x="10089" y="18234"/>
                      <a:pt x="9968" y="18157"/>
                    </a:cubicBezTo>
                    <a:cubicBezTo>
                      <a:pt x="9893" y="18109"/>
                      <a:pt x="9824" y="18057"/>
                      <a:pt x="9762" y="18000"/>
                    </a:cubicBezTo>
                    <a:cubicBezTo>
                      <a:pt x="9709" y="17952"/>
                      <a:pt x="9689" y="17883"/>
                      <a:pt x="9624" y="17843"/>
                    </a:cubicBezTo>
                    <a:cubicBezTo>
                      <a:pt x="9568" y="17809"/>
                      <a:pt x="9487" y="17809"/>
                      <a:pt x="9418" y="17791"/>
                    </a:cubicBezTo>
                    <a:cubicBezTo>
                      <a:pt x="9372" y="17739"/>
                      <a:pt x="9332" y="17684"/>
                      <a:pt x="9281" y="17635"/>
                    </a:cubicBezTo>
                    <a:cubicBezTo>
                      <a:pt x="8915" y="17288"/>
                      <a:pt x="8527" y="17507"/>
                      <a:pt x="7770" y="17478"/>
                    </a:cubicBezTo>
                    <a:cubicBezTo>
                      <a:pt x="7633" y="17443"/>
                      <a:pt x="7478" y="17435"/>
                      <a:pt x="7358" y="17374"/>
                    </a:cubicBezTo>
                    <a:cubicBezTo>
                      <a:pt x="7289" y="17339"/>
                      <a:pt x="7227" y="17295"/>
                      <a:pt x="7152" y="17270"/>
                    </a:cubicBezTo>
                    <a:cubicBezTo>
                      <a:pt x="7019" y="17225"/>
                      <a:pt x="6740" y="17165"/>
                      <a:pt x="6740" y="17165"/>
                    </a:cubicBezTo>
                    <a:cubicBezTo>
                      <a:pt x="6694" y="17217"/>
                      <a:pt x="6636" y="17264"/>
                      <a:pt x="6602" y="17322"/>
                    </a:cubicBezTo>
                    <a:cubicBezTo>
                      <a:pt x="6543" y="17422"/>
                      <a:pt x="6585" y="17574"/>
                      <a:pt x="6465" y="17635"/>
                    </a:cubicBezTo>
                    <a:cubicBezTo>
                      <a:pt x="6328" y="17704"/>
                      <a:pt x="6209" y="17804"/>
                      <a:pt x="6053" y="17843"/>
                    </a:cubicBezTo>
                    <a:cubicBezTo>
                      <a:pt x="5984" y="17861"/>
                      <a:pt x="5910" y="17869"/>
                      <a:pt x="5847" y="17896"/>
                    </a:cubicBezTo>
                    <a:cubicBezTo>
                      <a:pt x="5702" y="17957"/>
                      <a:pt x="5551" y="18016"/>
                      <a:pt x="5435" y="18104"/>
                    </a:cubicBezTo>
                    <a:cubicBezTo>
                      <a:pt x="5389" y="18139"/>
                      <a:pt x="5353" y="18183"/>
                      <a:pt x="5297" y="18209"/>
                    </a:cubicBezTo>
                    <a:cubicBezTo>
                      <a:pt x="5235" y="18237"/>
                      <a:pt x="5160" y="18243"/>
                      <a:pt x="5091" y="18261"/>
                    </a:cubicBezTo>
                    <a:cubicBezTo>
                      <a:pt x="4823" y="18465"/>
                      <a:pt x="5064" y="18251"/>
                      <a:pt x="4885" y="18522"/>
                    </a:cubicBezTo>
                    <a:cubicBezTo>
                      <a:pt x="4799" y="18653"/>
                      <a:pt x="4738" y="18686"/>
                      <a:pt x="4610" y="18783"/>
                    </a:cubicBezTo>
                    <a:cubicBezTo>
                      <a:pt x="4633" y="18887"/>
                      <a:pt x="4617" y="19001"/>
                      <a:pt x="4679" y="19096"/>
                    </a:cubicBezTo>
                    <a:cubicBezTo>
                      <a:pt x="4716" y="19152"/>
                      <a:pt x="4803" y="19200"/>
                      <a:pt x="4885" y="19200"/>
                    </a:cubicBezTo>
                    <a:cubicBezTo>
                      <a:pt x="5254" y="19200"/>
                      <a:pt x="5618" y="19130"/>
                      <a:pt x="5984" y="19096"/>
                    </a:cubicBezTo>
                    <a:cubicBezTo>
                      <a:pt x="6053" y="19078"/>
                      <a:pt x="6134" y="19078"/>
                      <a:pt x="6190" y="19043"/>
                    </a:cubicBezTo>
                    <a:cubicBezTo>
                      <a:pt x="6255" y="19004"/>
                      <a:pt x="6258" y="18920"/>
                      <a:pt x="6328" y="18887"/>
                    </a:cubicBezTo>
                    <a:cubicBezTo>
                      <a:pt x="6450" y="18829"/>
                      <a:pt x="6602" y="18817"/>
                      <a:pt x="6740" y="18783"/>
                    </a:cubicBezTo>
                    <a:lnTo>
                      <a:pt x="6946" y="18730"/>
                    </a:lnTo>
                    <a:cubicBezTo>
                      <a:pt x="7464" y="18862"/>
                      <a:pt x="6825" y="18685"/>
                      <a:pt x="7358" y="18887"/>
                    </a:cubicBezTo>
                    <a:cubicBezTo>
                      <a:pt x="7423" y="18912"/>
                      <a:pt x="7495" y="18922"/>
                      <a:pt x="7564" y="18939"/>
                    </a:cubicBezTo>
                    <a:cubicBezTo>
                      <a:pt x="7633" y="18904"/>
                      <a:pt x="7718" y="18884"/>
                      <a:pt x="7770" y="18835"/>
                    </a:cubicBezTo>
                    <a:cubicBezTo>
                      <a:pt x="7815" y="18792"/>
                      <a:pt x="7782" y="18713"/>
                      <a:pt x="7839" y="18678"/>
                    </a:cubicBezTo>
                    <a:cubicBezTo>
                      <a:pt x="7912" y="18633"/>
                      <a:pt x="8023" y="18646"/>
                      <a:pt x="8113" y="18626"/>
                    </a:cubicBezTo>
                    <a:cubicBezTo>
                      <a:pt x="8183" y="18611"/>
                      <a:pt x="8251" y="18591"/>
                      <a:pt x="8319" y="18574"/>
                    </a:cubicBezTo>
                    <a:cubicBezTo>
                      <a:pt x="8357" y="18576"/>
                      <a:pt x="9787" y="18647"/>
                      <a:pt x="9968" y="18678"/>
                    </a:cubicBezTo>
                    <a:cubicBezTo>
                      <a:pt x="10048" y="18692"/>
                      <a:pt x="10098" y="18758"/>
                      <a:pt x="10174" y="18783"/>
                    </a:cubicBezTo>
                    <a:cubicBezTo>
                      <a:pt x="11483" y="19209"/>
                      <a:pt x="9350" y="18417"/>
                      <a:pt x="10723" y="18939"/>
                    </a:cubicBezTo>
                    <a:cubicBezTo>
                      <a:pt x="10769" y="19009"/>
                      <a:pt x="10825" y="19075"/>
                      <a:pt x="10861" y="19148"/>
                    </a:cubicBezTo>
                    <a:cubicBezTo>
                      <a:pt x="11174" y="19782"/>
                      <a:pt x="10384" y="19340"/>
                      <a:pt x="9212" y="19304"/>
                    </a:cubicBezTo>
                    <a:cubicBezTo>
                      <a:pt x="9121" y="19270"/>
                      <a:pt x="9032" y="19231"/>
                      <a:pt x="8937" y="19200"/>
                    </a:cubicBezTo>
                    <a:cubicBezTo>
                      <a:pt x="8871" y="19178"/>
                      <a:pt x="8793" y="19176"/>
                      <a:pt x="8731" y="19148"/>
                    </a:cubicBezTo>
                    <a:cubicBezTo>
                      <a:pt x="8676" y="19123"/>
                      <a:pt x="8652" y="19065"/>
                      <a:pt x="8594" y="19043"/>
                    </a:cubicBezTo>
                    <a:cubicBezTo>
                      <a:pt x="8465" y="18994"/>
                      <a:pt x="8182" y="18939"/>
                      <a:pt x="8182" y="18939"/>
                    </a:cubicBezTo>
                    <a:cubicBezTo>
                      <a:pt x="8136" y="18991"/>
                      <a:pt x="8103" y="19051"/>
                      <a:pt x="8045" y="19096"/>
                    </a:cubicBezTo>
                    <a:cubicBezTo>
                      <a:pt x="7986" y="19140"/>
                      <a:pt x="7903" y="19161"/>
                      <a:pt x="7839" y="19200"/>
                    </a:cubicBezTo>
                    <a:cubicBezTo>
                      <a:pt x="7349" y="19497"/>
                      <a:pt x="8129" y="19088"/>
                      <a:pt x="7495" y="19409"/>
                    </a:cubicBezTo>
                    <a:cubicBezTo>
                      <a:pt x="7312" y="19391"/>
                      <a:pt x="7128" y="19380"/>
                      <a:pt x="6946" y="19357"/>
                    </a:cubicBezTo>
                    <a:cubicBezTo>
                      <a:pt x="6773" y="19335"/>
                      <a:pt x="6628" y="19294"/>
                      <a:pt x="6465" y="19252"/>
                    </a:cubicBezTo>
                    <a:cubicBezTo>
                      <a:pt x="6419" y="19304"/>
                      <a:pt x="6361" y="19351"/>
                      <a:pt x="6328" y="19409"/>
                    </a:cubicBezTo>
                    <a:cubicBezTo>
                      <a:pt x="6269" y="19509"/>
                      <a:pt x="6236" y="19617"/>
                      <a:pt x="6190" y="19722"/>
                    </a:cubicBezTo>
                    <a:lnTo>
                      <a:pt x="6121" y="19878"/>
                    </a:lnTo>
                    <a:cubicBezTo>
                      <a:pt x="6099" y="19930"/>
                      <a:pt x="6121" y="20017"/>
                      <a:pt x="6053" y="20035"/>
                    </a:cubicBezTo>
                    <a:lnTo>
                      <a:pt x="5847" y="20087"/>
                    </a:lnTo>
                    <a:cubicBezTo>
                      <a:pt x="5755" y="20191"/>
                      <a:pt x="5624" y="20281"/>
                      <a:pt x="5572" y="20400"/>
                    </a:cubicBezTo>
                    <a:cubicBezTo>
                      <a:pt x="5549" y="20452"/>
                      <a:pt x="5536" y="20507"/>
                      <a:pt x="5503" y="20557"/>
                    </a:cubicBezTo>
                    <a:cubicBezTo>
                      <a:pt x="5417" y="20688"/>
                      <a:pt x="5356" y="20720"/>
                      <a:pt x="5229" y="20817"/>
                    </a:cubicBezTo>
                    <a:cubicBezTo>
                      <a:pt x="5183" y="20887"/>
                      <a:pt x="5129" y="20954"/>
                      <a:pt x="5091" y="21026"/>
                    </a:cubicBezTo>
                    <a:cubicBezTo>
                      <a:pt x="5037" y="21128"/>
                      <a:pt x="4954" y="21339"/>
                      <a:pt x="4954" y="21339"/>
                    </a:cubicBezTo>
                    <a:cubicBezTo>
                      <a:pt x="4977" y="21391"/>
                      <a:pt x="4964" y="21464"/>
                      <a:pt x="5023" y="21496"/>
                    </a:cubicBezTo>
                    <a:cubicBezTo>
                      <a:pt x="5140" y="21560"/>
                      <a:pt x="5435" y="21600"/>
                      <a:pt x="5435" y="21600"/>
                    </a:cubicBezTo>
                    <a:cubicBezTo>
                      <a:pt x="5990" y="21530"/>
                      <a:pt x="5715" y="21581"/>
                      <a:pt x="6259" y="21443"/>
                    </a:cubicBezTo>
                    <a:lnTo>
                      <a:pt x="6465" y="21391"/>
                    </a:lnTo>
                    <a:cubicBezTo>
                      <a:pt x="6511" y="21357"/>
                      <a:pt x="6544" y="21309"/>
                      <a:pt x="6602" y="21287"/>
                    </a:cubicBezTo>
                    <a:cubicBezTo>
                      <a:pt x="6732" y="21238"/>
                      <a:pt x="7014" y="21183"/>
                      <a:pt x="7014" y="21183"/>
                    </a:cubicBezTo>
                    <a:cubicBezTo>
                      <a:pt x="7442" y="20858"/>
                      <a:pt x="6823" y="21297"/>
                      <a:pt x="7358" y="21026"/>
                    </a:cubicBezTo>
                    <a:cubicBezTo>
                      <a:pt x="7439" y="20985"/>
                      <a:pt x="7495" y="20922"/>
                      <a:pt x="7564" y="20870"/>
                    </a:cubicBezTo>
                    <a:cubicBezTo>
                      <a:pt x="7633" y="20904"/>
                      <a:pt x="7712" y="20930"/>
                      <a:pt x="7770" y="20974"/>
                    </a:cubicBezTo>
                    <a:cubicBezTo>
                      <a:pt x="7828" y="21018"/>
                      <a:pt x="7856" y="21081"/>
                      <a:pt x="7907" y="21130"/>
                    </a:cubicBezTo>
                    <a:cubicBezTo>
                      <a:pt x="7948" y="21169"/>
                      <a:pt x="7999" y="21200"/>
                      <a:pt x="8045" y="21235"/>
                    </a:cubicBezTo>
                    <a:cubicBezTo>
                      <a:pt x="8113" y="21217"/>
                      <a:pt x="8189" y="21211"/>
                      <a:pt x="8251" y="21183"/>
                    </a:cubicBezTo>
                    <a:cubicBezTo>
                      <a:pt x="8378" y="21124"/>
                      <a:pt x="8439" y="21004"/>
                      <a:pt x="8525" y="20922"/>
                    </a:cubicBezTo>
                    <a:cubicBezTo>
                      <a:pt x="8566" y="20883"/>
                      <a:pt x="8622" y="20856"/>
                      <a:pt x="8663" y="20817"/>
                    </a:cubicBezTo>
                    <a:cubicBezTo>
                      <a:pt x="8714" y="20768"/>
                      <a:pt x="8742" y="20705"/>
                      <a:pt x="8800" y="20661"/>
                    </a:cubicBezTo>
                    <a:cubicBezTo>
                      <a:pt x="8858" y="20617"/>
                      <a:pt x="8942" y="20596"/>
                      <a:pt x="9006" y="20557"/>
                    </a:cubicBezTo>
                    <a:cubicBezTo>
                      <a:pt x="9057" y="20526"/>
                      <a:pt x="9093" y="20483"/>
                      <a:pt x="9144" y="20452"/>
                    </a:cubicBezTo>
                    <a:cubicBezTo>
                      <a:pt x="9208" y="20413"/>
                      <a:pt x="9285" y="20387"/>
                      <a:pt x="9350" y="20348"/>
                    </a:cubicBezTo>
                    <a:cubicBezTo>
                      <a:pt x="9562" y="20218"/>
                      <a:pt x="9411" y="20246"/>
                      <a:pt x="9693" y="20139"/>
                    </a:cubicBezTo>
                    <a:cubicBezTo>
                      <a:pt x="9758" y="20115"/>
                      <a:pt x="9832" y="20109"/>
                      <a:pt x="9899" y="20087"/>
                    </a:cubicBezTo>
                    <a:cubicBezTo>
                      <a:pt x="10493" y="19894"/>
                      <a:pt x="9897" y="20053"/>
                      <a:pt x="10380" y="19930"/>
                    </a:cubicBezTo>
                    <a:cubicBezTo>
                      <a:pt x="10728" y="19666"/>
                      <a:pt x="10277" y="19977"/>
                      <a:pt x="10723" y="19774"/>
                    </a:cubicBezTo>
                    <a:cubicBezTo>
                      <a:pt x="11161" y="19575"/>
                      <a:pt x="10458" y="19746"/>
                      <a:pt x="11135" y="19617"/>
                    </a:cubicBezTo>
                    <a:cubicBezTo>
                      <a:pt x="11204" y="19652"/>
                      <a:pt x="11317" y="19662"/>
                      <a:pt x="11341" y="19722"/>
                    </a:cubicBezTo>
                    <a:cubicBezTo>
                      <a:pt x="11416" y="19905"/>
                      <a:pt x="11265" y="20138"/>
                      <a:pt x="11410" y="20296"/>
                    </a:cubicBezTo>
                    <a:cubicBezTo>
                      <a:pt x="11490" y="20382"/>
                      <a:pt x="11685" y="20261"/>
                      <a:pt x="11822" y="20243"/>
                    </a:cubicBezTo>
                    <a:cubicBezTo>
                      <a:pt x="11891" y="20226"/>
                      <a:pt x="11977" y="20230"/>
                      <a:pt x="12028" y="20191"/>
                    </a:cubicBezTo>
                    <a:cubicBezTo>
                      <a:pt x="12264" y="20012"/>
                      <a:pt x="12285" y="19919"/>
                      <a:pt x="12372" y="19722"/>
                    </a:cubicBezTo>
                    <a:cubicBezTo>
                      <a:pt x="12328" y="19590"/>
                      <a:pt x="12300" y="19481"/>
                      <a:pt x="12234" y="19357"/>
                    </a:cubicBezTo>
                    <a:cubicBezTo>
                      <a:pt x="12215" y="19320"/>
                      <a:pt x="12097" y="19157"/>
                      <a:pt x="12166" y="19096"/>
                    </a:cubicBezTo>
                    <a:close/>
                  </a:path>
                </a:pathLst>
              </a:custGeom>
              <a:solidFill>
                <a:srgbClr val="77933C"/>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253" name="Group"/>
              <p:cNvGrpSpPr/>
              <p:nvPr/>
            </p:nvGrpSpPr>
            <p:grpSpPr>
              <a:xfrm>
                <a:off x="1299383" y="0"/>
                <a:ext cx="864388" cy="846352"/>
                <a:chOff x="0" y="0"/>
                <a:chExt cx="864386" cy="846351"/>
              </a:xfrm>
            </p:grpSpPr>
            <p:sp>
              <p:nvSpPr>
                <p:cNvPr id="251" name="Line"/>
                <p:cNvSpPr/>
                <p:nvPr/>
              </p:nvSpPr>
              <p:spPr>
                <a:xfrm>
                  <a:off x="0" y="3550"/>
                  <a:ext cx="864387" cy="842802"/>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12580" y="640"/>
                      </a:moveTo>
                      <a:cubicBezTo>
                        <a:pt x="13127" y="722"/>
                        <a:pt x="14132" y="804"/>
                        <a:pt x="14716" y="1067"/>
                      </a:cubicBezTo>
                      <a:cubicBezTo>
                        <a:pt x="14972" y="1182"/>
                        <a:pt x="15191" y="1351"/>
                        <a:pt x="15429" y="1494"/>
                      </a:cubicBezTo>
                      <a:cubicBezTo>
                        <a:pt x="15508" y="1707"/>
                        <a:pt x="15537" y="1941"/>
                        <a:pt x="15666" y="2134"/>
                      </a:cubicBezTo>
                      <a:cubicBezTo>
                        <a:pt x="15781" y="2306"/>
                        <a:pt x="16041" y="2380"/>
                        <a:pt x="16141" y="2560"/>
                      </a:cubicBezTo>
                      <a:cubicBezTo>
                        <a:pt x="16287" y="2823"/>
                        <a:pt x="16130" y="3223"/>
                        <a:pt x="16378" y="3414"/>
                      </a:cubicBezTo>
                      <a:cubicBezTo>
                        <a:pt x="16758" y="3707"/>
                        <a:pt x="17802" y="3841"/>
                        <a:pt x="17802" y="3841"/>
                      </a:cubicBezTo>
                      <a:cubicBezTo>
                        <a:pt x="18244" y="4238"/>
                        <a:pt x="18452" y="4369"/>
                        <a:pt x="18752" y="4907"/>
                      </a:cubicBezTo>
                      <a:cubicBezTo>
                        <a:pt x="19734" y="6674"/>
                        <a:pt x="18103" y="4353"/>
                        <a:pt x="19464" y="6188"/>
                      </a:cubicBezTo>
                      <a:cubicBezTo>
                        <a:pt x="19622" y="6757"/>
                        <a:pt x="19696" y="7350"/>
                        <a:pt x="19938" y="7895"/>
                      </a:cubicBezTo>
                      <a:cubicBezTo>
                        <a:pt x="20022" y="8081"/>
                        <a:pt x="20298" y="8149"/>
                        <a:pt x="20413" y="8321"/>
                      </a:cubicBezTo>
                      <a:cubicBezTo>
                        <a:pt x="20542" y="8514"/>
                        <a:pt x="20571" y="8748"/>
                        <a:pt x="20651" y="8961"/>
                      </a:cubicBezTo>
                      <a:cubicBezTo>
                        <a:pt x="20730" y="9815"/>
                        <a:pt x="20731" y="10677"/>
                        <a:pt x="20888" y="11522"/>
                      </a:cubicBezTo>
                      <a:cubicBezTo>
                        <a:pt x="20970" y="11965"/>
                        <a:pt x="21204" y="12375"/>
                        <a:pt x="21363" y="12802"/>
                      </a:cubicBezTo>
                      <a:lnTo>
                        <a:pt x="21600" y="13442"/>
                      </a:lnTo>
                      <a:cubicBezTo>
                        <a:pt x="21442" y="13655"/>
                        <a:pt x="21304" y="13882"/>
                        <a:pt x="21125" y="14082"/>
                      </a:cubicBezTo>
                      <a:cubicBezTo>
                        <a:pt x="20985" y="14239"/>
                        <a:pt x="20766" y="14336"/>
                        <a:pt x="20651" y="14509"/>
                      </a:cubicBezTo>
                      <a:cubicBezTo>
                        <a:pt x="20522" y="14702"/>
                        <a:pt x="20492" y="14936"/>
                        <a:pt x="20413" y="15149"/>
                      </a:cubicBezTo>
                      <a:cubicBezTo>
                        <a:pt x="20334" y="15789"/>
                        <a:pt x="20560" y="16526"/>
                        <a:pt x="20176" y="17069"/>
                      </a:cubicBezTo>
                      <a:cubicBezTo>
                        <a:pt x="19907" y="17449"/>
                        <a:pt x="18752" y="17496"/>
                        <a:pt x="18752" y="17496"/>
                      </a:cubicBezTo>
                      <a:cubicBezTo>
                        <a:pt x="18339" y="18608"/>
                        <a:pt x="18784" y="17726"/>
                        <a:pt x="18040" y="18563"/>
                      </a:cubicBezTo>
                      <a:cubicBezTo>
                        <a:pt x="17741" y="18898"/>
                        <a:pt x="17531" y="19392"/>
                        <a:pt x="17090" y="19630"/>
                      </a:cubicBezTo>
                      <a:cubicBezTo>
                        <a:pt x="16876" y="19745"/>
                        <a:pt x="16615" y="19772"/>
                        <a:pt x="16378" y="19843"/>
                      </a:cubicBezTo>
                      <a:cubicBezTo>
                        <a:pt x="14953" y="19701"/>
                        <a:pt x="14149" y="19444"/>
                        <a:pt x="12818" y="19843"/>
                      </a:cubicBezTo>
                      <a:cubicBezTo>
                        <a:pt x="12547" y="19924"/>
                        <a:pt x="12343" y="20128"/>
                        <a:pt x="12105" y="20270"/>
                      </a:cubicBezTo>
                      <a:cubicBezTo>
                        <a:pt x="12026" y="20483"/>
                        <a:pt x="12114" y="20870"/>
                        <a:pt x="11868" y="20910"/>
                      </a:cubicBezTo>
                      <a:cubicBezTo>
                        <a:pt x="7646" y="21600"/>
                        <a:pt x="10872" y="20600"/>
                        <a:pt x="8545" y="20270"/>
                      </a:cubicBezTo>
                      <a:cubicBezTo>
                        <a:pt x="7370" y="20103"/>
                        <a:pt x="6171" y="20128"/>
                        <a:pt x="4985" y="20056"/>
                      </a:cubicBezTo>
                      <a:lnTo>
                        <a:pt x="4510" y="18776"/>
                      </a:lnTo>
                      <a:cubicBezTo>
                        <a:pt x="4431" y="18563"/>
                        <a:pt x="4510" y="18207"/>
                        <a:pt x="4273" y="18136"/>
                      </a:cubicBezTo>
                      <a:lnTo>
                        <a:pt x="2848" y="17709"/>
                      </a:lnTo>
                      <a:cubicBezTo>
                        <a:pt x="2484" y="17218"/>
                        <a:pt x="2245" y="17018"/>
                        <a:pt x="2136" y="16429"/>
                      </a:cubicBezTo>
                      <a:cubicBezTo>
                        <a:pt x="1961" y="15485"/>
                        <a:pt x="2378" y="14597"/>
                        <a:pt x="1424" y="14082"/>
                      </a:cubicBezTo>
                      <a:cubicBezTo>
                        <a:pt x="1210" y="13966"/>
                        <a:pt x="949" y="13940"/>
                        <a:pt x="712" y="13869"/>
                      </a:cubicBezTo>
                      <a:cubicBezTo>
                        <a:pt x="633" y="12517"/>
                        <a:pt x="654" y="11158"/>
                        <a:pt x="475" y="9815"/>
                      </a:cubicBezTo>
                      <a:cubicBezTo>
                        <a:pt x="415" y="9368"/>
                        <a:pt x="0" y="8535"/>
                        <a:pt x="0" y="8535"/>
                      </a:cubicBezTo>
                      <a:cubicBezTo>
                        <a:pt x="158" y="7966"/>
                        <a:pt x="139" y="7331"/>
                        <a:pt x="475" y="6828"/>
                      </a:cubicBezTo>
                      <a:cubicBezTo>
                        <a:pt x="621" y="6608"/>
                        <a:pt x="1814" y="6284"/>
                        <a:pt x="2136" y="6188"/>
                      </a:cubicBezTo>
                      <a:cubicBezTo>
                        <a:pt x="2295" y="5761"/>
                        <a:pt x="2566" y="5355"/>
                        <a:pt x="2611" y="4907"/>
                      </a:cubicBezTo>
                      <a:cubicBezTo>
                        <a:pt x="2690" y="4125"/>
                        <a:pt x="2591" y="3311"/>
                        <a:pt x="2848" y="2560"/>
                      </a:cubicBezTo>
                      <a:cubicBezTo>
                        <a:pt x="2932" y="2315"/>
                        <a:pt x="3338" y="2294"/>
                        <a:pt x="3560" y="2134"/>
                      </a:cubicBezTo>
                      <a:cubicBezTo>
                        <a:pt x="3735" y="2008"/>
                        <a:pt x="3826" y="1778"/>
                        <a:pt x="4035" y="1707"/>
                      </a:cubicBezTo>
                      <a:cubicBezTo>
                        <a:pt x="4486" y="1555"/>
                        <a:pt x="4990" y="1587"/>
                        <a:pt x="5459" y="1494"/>
                      </a:cubicBezTo>
                      <a:cubicBezTo>
                        <a:pt x="5704" y="1445"/>
                        <a:pt x="5934" y="1351"/>
                        <a:pt x="6171" y="1280"/>
                      </a:cubicBezTo>
                      <a:cubicBezTo>
                        <a:pt x="6251" y="1067"/>
                        <a:pt x="6280" y="833"/>
                        <a:pt x="6409" y="640"/>
                      </a:cubicBezTo>
                      <a:cubicBezTo>
                        <a:pt x="6782" y="81"/>
                        <a:pt x="7150" y="153"/>
                        <a:pt x="7833" y="0"/>
                      </a:cubicBezTo>
                      <a:cubicBezTo>
                        <a:pt x="8149" y="71"/>
                        <a:pt x="8469" y="133"/>
                        <a:pt x="8782" y="213"/>
                      </a:cubicBezTo>
                      <a:cubicBezTo>
                        <a:pt x="9023" y="275"/>
                        <a:pt x="9246" y="403"/>
                        <a:pt x="9495" y="427"/>
                      </a:cubicBezTo>
                      <a:cubicBezTo>
                        <a:pt x="10756" y="546"/>
                        <a:pt x="12026" y="569"/>
                        <a:pt x="13292" y="640"/>
                      </a:cubicBezTo>
                      <a:lnTo>
                        <a:pt x="14004" y="853"/>
                      </a:lnTo>
                    </a:path>
                  </a:pathLst>
                </a:custGeom>
                <a:solidFill>
                  <a:srgbClr val="FFFF00">
                    <a:alpha val="56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252" name="Line"/>
                <p:cNvSpPr/>
                <p:nvPr/>
              </p:nvSpPr>
              <p:spPr>
                <a:xfrm>
                  <a:off x="24494" y="-1"/>
                  <a:ext cx="792695" cy="802862"/>
                </a:xfrm>
                <a:custGeom>
                  <a:avLst/>
                  <a:gdLst/>
                  <a:ahLst/>
                  <a:cxnLst>
                    <a:cxn ang="0">
                      <a:pos x="wd2" y="hd2"/>
                    </a:cxn>
                    <a:cxn ang="5400000">
                      <a:pos x="wd2" y="hd2"/>
                    </a:cxn>
                    <a:cxn ang="10800000">
                      <a:pos x="wd2" y="hd2"/>
                    </a:cxn>
                    <a:cxn ang="16200000">
                      <a:pos x="wd2" y="hd2"/>
                    </a:cxn>
                  </a:cxnLst>
                  <a:rect l="0" t="0" r="r" b="b"/>
                  <a:pathLst>
                    <a:path w="20569" h="20744" fill="norm" stroke="1" extrusionOk="0">
                      <a:moveTo>
                        <a:pt x="9967" y="983"/>
                      </a:moveTo>
                      <a:cubicBezTo>
                        <a:pt x="11002" y="2365"/>
                        <a:pt x="10459" y="1410"/>
                        <a:pt x="10707" y="4276"/>
                      </a:cubicBezTo>
                      <a:cubicBezTo>
                        <a:pt x="10795" y="5301"/>
                        <a:pt x="10782" y="6334"/>
                        <a:pt x="10953" y="7350"/>
                      </a:cubicBezTo>
                      <a:cubicBezTo>
                        <a:pt x="11030" y="7808"/>
                        <a:pt x="11446" y="8668"/>
                        <a:pt x="11446" y="8668"/>
                      </a:cubicBezTo>
                      <a:cubicBezTo>
                        <a:pt x="11529" y="7570"/>
                        <a:pt x="11564" y="6468"/>
                        <a:pt x="11693" y="5374"/>
                      </a:cubicBezTo>
                      <a:cubicBezTo>
                        <a:pt x="11728" y="5074"/>
                        <a:pt x="11788" y="4766"/>
                        <a:pt x="11939" y="4496"/>
                      </a:cubicBezTo>
                      <a:cubicBezTo>
                        <a:pt x="12043" y="4311"/>
                        <a:pt x="12268" y="4203"/>
                        <a:pt x="12433" y="4057"/>
                      </a:cubicBezTo>
                      <a:cubicBezTo>
                        <a:pt x="12515" y="3837"/>
                        <a:pt x="12588" y="3615"/>
                        <a:pt x="12679" y="3398"/>
                      </a:cubicBezTo>
                      <a:cubicBezTo>
                        <a:pt x="12835" y="3029"/>
                        <a:pt x="13032" y="2674"/>
                        <a:pt x="13172" y="2300"/>
                      </a:cubicBezTo>
                      <a:cubicBezTo>
                        <a:pt x="13279" y="2014"/>
                        <a:pt x="13419" y="1724"/>
                        <a:pt x="13419" y="1422"/>
                      </a:cubicBezTo>
                      <a:cubicBezTo>
                        <a:pt x="13419" y="1190"/>
                        <a:pt x="13306" y="1882"/>
                        <a:pt x="13172" y="2081"/>
                      </a:cubicBezTo>
                      <a:cubicBezTo>
                        <a:pt x="13053" y="2258"/>
                        <a:pt x="12844" y="2373"/>
                        <a:pt x="12679" y="2520"/>
                      </a:cubicBezTo>
                      <a:lnTo>
                        <a:pt x="11939" y="4496"/>
                      </a:lnTo>
                      <a:lnTo>
                        <a:pt x="11693" y="5155"/>
                      </a:lnTo>
                      <a:cubicBezTo>
                        <a:pt x="11775" y="6106"/>
                        <a:pt x="11658" y="7088"/>
                        <a:pt x="11939" y="8009"/>
                      </a:cubicBezTo>
                      <a:cubicBezTo>
                        <a:pt x="12001" y="8209"/>
                        <a:pt x="12287" y="7731"/>
                        <a:pt x="12433" y="7570"/>
                      </a:cubicBezTo>
                      <a:cubicBezTo>
                        <a:pt x="12618" y="7364"/>
                        <a:pt x="12736" y="7114"/>
                        <a:pt x="12926" y="6911"/>
                      </a:cubicBezTo>
                      <a:cubicBezTo>
                        <a:pt x="13149" y="6673"/>
                        <a:pt x="13442" y="6491"/>
                        <a:pt x="13665" y="6252"/>
                      </a:cubicBezTo>
                      <a:cubicBezTo>
                        <a:pt x="13855" y="6050"/>
                        <a:pt x="13949" y="5780"/>
                        <a:pt x="14159" y="5594"/>
                      </a:cubicBezTo>
                      <a:cubicBezTo>
                        <a:pt x="14368" y="5407"/>
                        <a:pt x="14673" y="5326"/>
                        <a:pt x="14898" y="5155"/>
                      </a:cubicBezTo>
                      <a:cubicBezTo>
                        <a:pt x="16387" y="4018"/>
                        <a:pt x="16147" y="4198"/>
                        <a:pt x="15145" y="4496"/>
                      </a:cubicBezTo>
                      <a:cubicBezTo>
                        <a:pt x="14898" y="4715"/>
                        <a:pt x="14673" y="4956"/>
                        <a:pt x="14405" y="5155"/>
                      </a:cubicBezTo>
                      <a:cubicBezTo>
                        <a:pt x="14177" y="5323"/>
                        <a:pt x="13890" y="5422"/>
                        <a:pt x="13665" y="5594"/>
                      </a:cubicBezTo>
                      <a:cubicBezTo>
                        <a:pt x="13312" y="5863"/>
                        <a:pt x="12679" y="6472"/>
                        <a:pt x="12679" y="6472"/>
                      </a:cubicBezTo>
                      <a:cubicBezTo>
                        <a:pt x="12277" y="7189"/>
                        <a:pt x="11845" y="7854"/>
                        <a:pt x="11693" y="8668"/>
                      </a:cubicBezTo>
                      <a:cubicBezTo>
                        <a:pt x="11611" y="9107"/>
                        <a:pt x="11325" y="9553"/>
                        <a:pt x="11446" y="9985"/>
                      </a:cubicBezTo>
                      <a:cubicBezTo>
                        <a:pt x="11503" y="10186"/>
                        <a:pt x="11758" y="9675"/>
                        <a:pt x="11939" y="9546"/>
                      </a:cubicBezTo>
                      <a:cubicBezTo>
                        <a:pt x="12171" y="9381"/>
                        <a:pt x="12433" y="9253"/>
                        <a:pt x="12679" y="9107"/>
                      </a:cubicBezTo>
                      <a:cubicBezTo>
                        <a:pt x="12761" y="8887"/>
                        <a:pt x="12763" y="8629"/>
                        <a:pt x="12926" y="8448"/>
                      </a:cubicBezTo>
                      <a:cubicBezTo>
                        <a:pt x="13397" y="7924"/>
                        <a:pt x="13810" y="8055"/>
                        <a:pt x="14405" y="7789"/>
                      </a:cubicBezTo>
                      <a:cubicBezTo>
                        <a:pt x="16108" y="7031"/>
                        <a:pt x="14078" y="7588"/>
                        <a:pt x="16131" y="7131"/>
                      </a:cubicBezTo>
                      <a:cubicBezTo>
                        <a:pt x="17303" y="6435"/>
                        <a:pt x="16590" y="6775"/>
                        <a:pt x="18350" y="6252"/>
                      </a:cubicBezTo>
                      <a:lnTo>
                        <a:pt x="19090" y="6033"/>
                      </a:lnTo>
                      <a:cubicBezTo>
                        <a:pt x="18843" y="6179"/>
                        <a:pt x="18615" y="6354"/>
                        <a:pt x="18350" y="6472"/>
                      </a:cubicBezTo>
                      <a:cubicBezTo>
                        <a:pt x="17936" y="6656"/>
                        <a:pt x="17019" y="6805"/>
                        <a:pt x="16624" y="6911"/>
                      </a:cubicBezTo>
                      <a:cubicBezTo>
                        <a:pt x="16126" y="7044"/>
                        <a:pt x="15638" y="7204"/>
                        <a:pt x="15145" y="7350"/>
                      </a:cubicBezTo>
                      <a:lnTo>
                        <a:pt x="14405" y="7570"/>
                      </a:lnTo>
                      <a:cubicBezTo>
                        <a:pt x="14241" y="7716"/>
                        <a:pt x="14111" y="7902"/>
                        <a:pt x="13912" y="8009"/>
                      </a:cubicBezTo>
                      <a:cubicBezTo>
                        <a:pt x="13689" y="8128"/>
                        <a:pt x="13405" y="8125"/>
                        <a:pt x="13172" y="8228"/>
                      </a:cubicBezTo>
                      <a:cubicBezTo>
                        <a:pt x="12907" y="8347"/>
                        <a:pt x="12679" y="8521"/>
                        <a:pt x="12433" y="8668"/>
                      </a:cubicBezTo>
                      <a:cubicBezTo>
                        <a:pt x="12172" y="9363"/>
                        <a:pt x="12239" y="9377"/>
                        <a:pt x="11693" y="9985"/>
                      </a:cubicBezTo>
                      <a:cubicBezTo>
                        <a:pt x="11548" y="10147"/>
                        <a:pt x="10967" y="10424"/>
                        <a:pt x="11200" y="10424"/>
                      </a:cubicBezTo>
                      <a:cubicBezTo>
                        <a:pt x="11567" y="10424"/>
                        <a:pt x="11845" y="10107"/>
                        <a:pt x="12186" y="9985"/>
                      </a:cubicBezTo>
                      <a:cubicBezTo>
                        <a:pt x="12669" y="9813"/>
                        <a:pt x="13146" y="9572"/>
                        <a:pt x="13665" y="9546"/>
                      </a:cubicBezTo>
                      <a:lnTo>
                        <a:pt x="18103" y="9326"/>
                      </a:lnTo>
                      <a:cubicBezTo>
                        <a:pt x="21195" y="8638"/>
                        <a:pt x="20752" y="8844"/>
                        <a:pt x="16624" y="9107"/>
                      </a:cubicBezTo>
                      <a:cubicBezTo>
                        <a:pt x="16295" y="9180"/>
                        <a:pt x="15974" y="9289"/>
                        <a:pt x="15638" y="9326"/>
                      </a:cubicBezTo>
                      <a:cubicBezTo>
                        <a:pt x="11777" y="9756"/>
                        <a:pt x="13787" y="9217"/>
                        <a:pt x="11939" y="9765"/>
                      </a:cubicBezTo>
                      <a:cubicBezTo>
                        <a:pt x="11775" y="10058"/>
                        <a:pt x="11591" y="10343"/>
                        <a:pt x="11446" y="10644"/>
                      </a:cubicBezTo>
                      <a:cubicBezTo>
                        <a:pt x="10431" y="12753"/>
                        <a:pt x="12416" y="11354"/>
                        <a:pt x="16378" y="11522"/>
                      </a:cubicBezTo>
                      <a:lnTo>
                        <a:pt x="18350" y="11742"/>
                      </a:lnTo>
                      <a:lnTo>
                        <a:pt x="20569" y="11961"/>
                      </a:lnTo>
                      <a:cubicBezTo>
                        <a:pt x="18676" y="11841"/>
                        <a:pt x="16788" y="11668"/>
                        <a:pt x="14898" y="11522"/>
                      </a:cubicBezTo>
                      <a:cubicBezTo>
                        <a:pt x="14569" y="11376"/>
                        <a:pt x="14261" y="11186"/>
                        <a:pt x="13912" y="11083"/>
                      </a:cubicBezTo>
                      <a:cubicBezTo>
                        <a:pt x="11779" y="10450"/>
                        <a:pt x="13459" y="11326"/>
                        <a:pt x="11939" y="10424"/>
                      </a:cubicBezTo>
                      <a:cubicBezTo>
                        <a:pt x="11529" y="10497"/>
                        <a:pt x="11003" y="10380"/>
                        <a:pt x="10707" y="10644"/>
                      </a:cubicBezTo>
                      <a:cubicBezTo>
                        <a:pt x="10523" y="10807"/>
                        <a:pt x="11224" y="10744"/>
                        <a:pt x="11446" y="10863"/>
                      </a:cubicBezTo>
                      <a:cubicBezTo>
                        <a:pt x="12449" y="11399"/>
                        <a:pt x="11363" y="11302"/>
                        <a:pt x="12679" y="11742"/>
                      </a:cubicBezTo>
                      <a:cubicBezTo>
                        <a:pt x="13072" y="11873"/>
                        <a:pt x="13501" y="11888"/>
                        <a:pt x="13912" y="11961"/>
                      </a:cubicBezTo>
                      <a:cubicBezTo>
                        <a:pt x="16555" y="13530"/>
                        <a:pt x="12544" y="11087"/>
                        <a:pt x="15391" y="13059"/>
                      </a:cubicBezTo>
                      <a:cubicBezTo>
                        <a:pt x="15859" y="13383"/>
                        <a:pt x="16378" y="13644"/>
                        <a:pt x="16871" y="13937"/>
                      </a:cubicBezTo>
                      <a:lnTo>
                        <a:pt x="17610" y="14376"/>
                      </a:lnTo>
                      <a:cubicBezTo>
                        <a:pt x="17775" y="14596"/>
                        <a:pt x="17894" y="14848"/>
                        <a:pt x="18103" y="15035"/>
                      </a:cubicBezTo>
                      <a:cubicBezTo>
                        <a:pt x="18581" y="15461"/>
                        <a:pt x="18981" y="15515"/>
                        <a:pt x="19583" y="15694"/>
                      </a:cubicBezTo>
                      <a:cubicBezTo>
                        <a:pt x="19747" y="15913"/>
                        <a:pt x="20285" y="16166"/>
                        <a:pt x="20076" y="16352"/>
                      </a:cubicBezTo>
                      <a:cubicBezTo>
                        <a:pt x="19836" y="16566"/>
                        <a:pt x="19393" y="16268"/>
                        <a:pt x="19090" y="16133"/>
                      </a:cubicBezTo>
                      <a:cubicBezTo>
                        <a:pt x="18882" y="16040"/>
                        <a:pt x="18796" y="15800"/>
                        <a:pt x="18597" y="15694"/>
                      </a:cubicBezTo>
                      <a:cubicBezTo>
                        <a:pt x="18374" y="15575"/>
                        <a:pt x="18089" y="15578"/>
                        <a:pt x="17857" y="15474"/>
                      </a:cubicBezTo>
                      <a:cubicBezTo>
                        <a:pt x="17592" y="15356"/>
                        <a:pt x="17364" y="15181"/>
                        <a:pt x="17117" y="15035"/>
                      </a:cubicBezTo>
                      <a:cubicBezTo>
                        <a:pt x="15987" y="13525"/>
                        <a:pt x="16693" y="13885"/>
                        <a:pt x="15391" y="13498"/>
                      </a:cubicBezTo>
                      <a:cubicBezTo>
                        <a:pt x="14285" y="12513"/>
                        <a:pt x="15599" y="13552"/>
                        <a:pt x="14159" y="12839"/>
                      </a:cubicBezTo>
                      <a:cubicBezTo>
                        <a:pt x="11615" y="11581"/>
                        <a:pt x="13613" y="12238"/>
                        <a:pt x="11939" y="11742"/>
                      </a:cubicBezTo>
                      <a:cubicBezTo>
                        <a:pt x="12022" y="12034"/>
                        <a:pt x="12053" y="12342"/>
                        <a:pt x="12186" y="12620"/>
                      </a:cubicBezTo>
                      <a:cubicBezTo>
                        <a:pt x="12419" y="13105"/>
                        <a:pt x="12775" y="13364"/>
                        <a:pt x="13172" y="13718"/>
                      </a:cubicBezTo>
                      <a:cubicBezTo>
                        <a:pt x="13254" y="13937"/>
                        <a:pt x="13268" y="14188"/>
                        <a:pt x="13419" y="14376"/>
                      </a:cubicBezTo>
                      <a:cubicBezTo>
                        <a:pt x="13689" y="14713"/>
                        <a:pt x="14405" y="15255"/>
                        <a:pt x="14405" y="15255"/>
                      </a:cubicBezTo>
                      <a:cubicBezTo>
                        <a:pt x="15234" y="17468"/>
                        <a:pt x="13969" y="14035"/>
                        <a:pt x="14898" y="16792"/>
                      </a:cubicBezTo>
                      <a:cubicBezTo>
                        <a:pt x="15048" y="17235"/>
                        <a:pt x="15227" y="17670"/>
                        <a:pt x="15391" y="18109"/>
                      </a:cubicBezTo>
                      <a:cubicBezTo>
                        <a:pt x="15474" y="18329"/>
                        <a:pt x="15454" y="18604"/>
                        <a:pt x="15638" y="18768"/>
                      </a:cubicBezTo>
                      <a:lnTo>
                        <a:pt x="16131" y="19207"/>
                      </a:lnTo>
                      <a:cubicBezTo>
                        <a:pt x="15544" y="17639"/>
                        <a:pt x="15926" y="18275"/>
                        <a:pt x="15145" y="17231"/>
                      </a:cubicBezTo>
                      <a:cubicBezTo>
                        <a:pt x="15099" y="17067"/>
                        <a:pt x="14803" y="15919"/>
                        <a:pt x="14652" y="15694"/>
                      </a:cubicBezTo>
                      <a:cubicBezTo>
                        <a:pt x="14532" y="15516"/>
                        <a:pt x="14298" y="15420"/>
                        <a:pt x="14159" y="15255"/>
                      </a:cubicBezTo>
                      <a:cubicBezTo>
                        <a:pt x="13803" y="14832"/>
                        <a:pt x="13501" y="14376"/>
                        <a:pt x="13172" y="13937"/>
                      </a:cubicBezTo>
                      <a:cubicBezTo>
                        <a:pt x="12948" y="13638"/>
                        <a:pt x="12576" y="13048"/>
                        <a:pt x="12186" y="12839"/>
                      </a:cubicBezTo>
                      <a:cubicBezTo>
                        <a:pt x="11963" y="12720"/>
                        <a:pt x="11693" y="12693"/>
                        <a:pt x="11446" y="12620"/>
                      </a:cubicBezTo>
                      <a:cubicBezTo>
                        <a:pt x="11282" y="12473"/>
                        <a:pt x="11073" y="12358"/>
                        <a:pt x="10953" y="12181"/>
                      </a:cubicBezTo>
                      <a:cubicBezTo>
                        <a:pt x="10820" y="11982"/>
                        <a:pt x="10707" y="11291"/>
                        <a:pt x="10707" y="11522"/>
                      </a:cubicBezTo>
                      <a:cubicBezTo>
                        <a:pt x="10707" y="11854"/>
                        <a:pt x="11418" y="13641"/>
                        <a:pt x="11446" y="13718"/>
                      </a:cubicBezTo>
                      <a:lnTo>
                        <a:pt x="11693" y="14376"/>
                      </a:lnTo>
                      <a:cubicBezTo>
                        <a:pt x="11775" y="15767"/>
                        <a:pt x="11828" y="17159"/>
                        <a:pt x="11939" y="18548"/>
                      </a:cubicBezTo>
                      <a:cubicBezTo>
                        <a:pt x="11993" y="19209"/>
                        <a:pt x="12186" y="21187"/>
                        <a:pt x="12186" y="20524"/>
                      </a:cubicBezTo>
                      <a:cubicBezTo>
                        <a:pt x="12186" y="18620"/>
                        <a:pt x="12082" y="16716"/>
                        <a:pt x="11939" y="14815"/>
                      </a:cubicBezTo>
                      <a:cubicBezTo>
                        <a:pt x="11917" y="14514"/>
                        <a:pt x="11826" y="14215"/>
                        <a:pt x="11693" y="13937"/>
                      </a:cubicBezTo>
                      <a:cubicBezTo>
                        <a:pt x="11576" y="13695"/>
                        <a:pt x="11364" y="13498"/>
                        <a:pt x="11200" y="13279"/>
                      </a:cubicBezTo>
                      <a:cubicBezTo>
                        <a:pt x="11118" y="12986"/>
                        <a:pt x="11079" y="12120"/>
                        <a:pt x="10953" y="12400"/>
                      </a:cubicBezTo>
                      <a:cubicBezTo>
                        <a:pt x="10677" y="13016"/>
                        <a:pt x="10805" y="13719"/>
                        <a:pt x="10707" y="14376"/>
                      </a:cubicBezTo>
                      <a:cubicBezTo>
                        <a:pt x="10586" y="15185"/>
                        <a:pt x="10459" y="15809"/>
                        <a:pt x="10214" y="16572"/>
                      </a:cubicBezTo>
                      <a:cubicBezTo>
                        <a:pt x="10049" y="17084"/>
                        <a:pt x="9803" y="17670"/>
                        <a:pt x="9474" y="18109"/>
                      </a:cubicBezTo>
                      <a:cubicBezTo>
                        <a:pt x="9345" y="18281"/>
                        <a:pt x="9145" y="18402"/>
                        <a:pt x="8981" y="18548"/>
                      </a:cubicBezTo>
                      <a:cubicBezTo>
                        <a:pt x="8282" y="20414"/>
                        <a:pt x="9256" y="18139"/>
                        <a:pt x="8241" y="19646"/>
                      </a:cubicBezTo>
                      <a:cubicBezTo>
                        <a:pt x="7281" y="21071"/>
                        <a:pt x="8751" y="19631"/>
                        <a:pt x="7501" y="20744"/>
                      </a:cubicBezTo>
                      <a:cubicBezTo>
                        <a:pt x="7702" y="20208"/>
                        <a:pt x="7763" y="19852"/>
                        <a:pt x="8241" y="19426"/>
                      </a:cubicBezTo>
                      <a:cubicBezTo>
                        <a:pt x="8451" y="19240"/>
                        <a:pt x="8734" y="19134"/>
                        <a:pt x="8981" y="18987"/>
                      </a:cubicBezTo>
                      <a:cubicBezTo>
                        <a:pt x="9145" y="18548"/>
                        <a:pt x="9186" y="18055"/>
                        <a:pt x="9474" y="17670"/>
                      </a:cubicBezTo>
                      <a:cubicBezTo>
                        <a:pt x="9883" y="17124"/>
                        <a:pt x="10192" y="16770"/>
                        <a:pt x="10460" y="16133"/>
                      </a:cubicBezTo>
                      <a:cubicBezTo>
                        <a:pt x="10579" y="15850"/>
                        <a:pt x="10625" y="15547"/>
                        <a:pt x="10707" y="15255"/>
                      </a:cubicBezTo>
                      <a:cubicBezTo>
                        <a:pt x="10354" y="11175"/>
                        <a:pt x="11078" y="11872"/>
                        <a:pt x="9967" y="13059"/>
                      </a:cubicBezTo>
                      <a:cubicBezTo>
                        <a:pt x="9744" y="13297"/>
                        <a:pt x="9474" y="13498"/>
                        <a:pt x="9227" y="13718"/>
                      </a:cubicBezTo>
                      <a:cubicBezTo>
                        <a:pt x="8608" y="15373"/>
                        <a:pt x="9444" y="13333"/>
                        <a:pt x="8488" y="15035"/>
                      </a:cubicBezTo>
                      <a:cubicBezTo>
                        <a:pt x="8371" y="15242"/>
                        <a:pt x="8425" y="15530"/>
                        <a:pt x="8241" y="15694"/>
                      </a:cubicBezTo>
                      <a:cubicBezTo>
                        <a:pt x="8241" y="15694"/>
                        <a:pt x="6392" y="16792"/>
                        <a:pt x="6022" y="17011"/>
                      </a:cubicBezTo>
                      <a:cubicBezTo>
                        <a:pt x="3745" y="18363"/>
                        <a:pt x="6546" y="16638"/>
                        <a:pt x="4789" y="17889"/>
                      </a:cubicBezTo>
                      <a:cubicBezTo>
                        <a:pt x="4558" y="18054"/>
                        <a:pt x="3840" y="18515"/>
                        <a:pt x="4050" y="18329"/>
                      </a:cubicBezTo>
                      <a:cubicBezTo>
                        <a:pt x="4340" y="18070"/>
                        <a:pt x="4707" y="17889"/>
                        <a:pt x="5036" y="17670"/>
                      </a:cubicBezTo>
                      <a:cubicBezTo>
                        <a:pt x="5200" y="17450"/>
                        <a:pt x="5339" y="17214"/>
                        <a:pt x="5529" y="17011"/>
                      </a:cubicBezTo>
                      <a:cubicBezTo>
                        <a:pt x="5918" y="16595"/>
                        <a:pt x="6454" y="16160"/>
                        <a:pt x="7008" y="15913"/>
                      </a:cubicBezTo>
                      <a:cubicBezTo>
                        <a:pt x="7241" y="15810"/>
                        <a:pt x="7501" y="15767"/>
                        <a:pt x="7748" y="15694"/>
                      </a:cubicBezTo>
                      <a:cubicBezTo>
                        <a:pt x="8368" y="14038"/>
                        <a:pt x="7460" y="16015"/>
                        <a:pt x="8734" y="14596"/>
                      </a:cubicBezTo>
                      <a:cubicBezTo>
                        <a:pt x="10095" y="13081"/>
                        <a:pt x="7601" y="14757"/>
                        <a:pt x="9720" y="13498"/>
                      </a:cubicBezTo>
                      <a:cubicBezTo>
                        <a:pt x="9777" y="13346"/>
                        <a:pt x="10291" y="12030"/>
                        <a:pt x="10214" y="11961"/>
                      </a:cubicBezTo>
                      <a:cubicBezTo>
                        <a:pt x="9974" y="11748"/>
                        <a:pt x="9561" y="12127"/>
                        <a:pt x="9227" y="12181"/>
                      </a:cubicBezTo>
                      <a:cubicBezTo>
                        <a:pt x="8656" y="12273"/>
                        <a:pt x="8075" y="12315"/>
                        <a:pt x="7501" y="12400"/>
                      </a:cubicBezTo>
                      <a:cubicBezTo>
                        <a:pt x="6563" y="12540"/>
                        <a:pt x="6169" y="12642"/>
                        <a:pt x="5282" y="12839"/>
                      </a:cubicBezTo>
                      <a:cubicBezTo>
                        <a:pt x="5118" y="13059"/>
                        <a:pt x="5036" y="13352"/>
                        <a:pt x="4789" y="13498"/>
                      </a:cubicBezTo>
                      <a:cubicBezTo>
                        <a:pt x="4507" y="13665"/>
                        <a:pt x="4129" y="13635"/>
                        <a:pt x="3803" y="13718"/>
                      </a:cubicBezTo>
                      <a:cubicBezTo>
                        <a:pt x="3553" y="13781"/>
                        <a:pt x="3291" y="13825"/>
                        <a:pt x="3063" y="13937"/>
                      </a:cubicBezTo>
                      <a:cubicBezTo>
                        <a:pt x="2545" y="14194"/>
                        <a:pt x="999" y="14902"/>
                        <a:pt x="1584" y="14815"/>
                      </a:cubicBezTo>
                      <a:lnTo>
                        <a:pt x="3063" y="14596"/>
                      </a:lnTo>
                      <a:cubicBezTo>
                        <a:pt x="3310" y="14523"/>
                        <a:pt x="3600" y="14521"/>
                        <a:pt x="3803" y="14376"/>
                      </a:cubicBezTo>
                      <a:cubicBezTo>
                        <a:pt x="4034" y="14212"/>
                        <a:pt x="4087" y="13904"/>
                        <a:pt x="4296" y="13718"/>
                      </a:cubicBezTo>
                      <a:cubicBezTo>
                        <a:pt x="4506" y="13531"/>
                        <a:pt x="4804" y="13443"/>
                        <a:pt x="5036" y="13279"/>
                      </a:cubicBezTo>
                      <a:cubicBezTo>
                        <a:pt x="5217" y="13149"/>
                        <a:pt x="5330" y="12946"/>
                        <a:pt x="5529" y="12839"/>
                      </a:cubicBezTo>
                      <a:cubicBezTo>
                        <a:pt x="5805" y="12692"/>
                        <a:pt x="7040" y="12458"/>
                        <a:pt x="7255" y="12400"/>
                      </a:cubicBezTo>
                      <a:cubicBezTo>
                        <a:pt x="7753" y="12267"/>
                        <a:pt x="8241" y="12108"/>
                        <a:pt x="8734" y="11961"/>
                      </a:cubicBezTo>
                      <a:cubicBezTo>
                        <a:pt x="8981" y="11888"/>
                        <a:pt x="9258" y="11870"/>
                        <a:pt x="9474" y="11742"/>
                      </a:cubicBezTo>
                      <a:lnTo>
                        <a:pt x="10214" y="11302"/>
                      </a:lnTo>
                      <a:cubicBezTo>
                        <a:pt x="7814" y="10590"/>
                        <a:pt x="9334" y="10954"/>
                        <a:pt x="4050" y="11302"/>
                      </a:cubicBezTo>
                      <a:cubicBezTo>
                        <a:pt x="977" y="11505"/>
                        <a:pt x="5204" y="11742"/>
                        <a:pt x="598" y="11742"/>
                      </a:cubicBezTo>
                      <a:cubicBezTo>
                        <a:pt x="-65" y="11742"/>
                        <a:pt x="1914" y="11605"/>
                        <a:pt x="2570" y="11522"/>
                      </a:cubicBezTo>
                      <a:cubicBezTo>
                        <a:pt x="3916" y="11351"/>
                        <a:pt x="5169" y="11103"/>
                        <a:pt x="6515" y="10863"/>
                      </a:cubicBezTo>
                      <a:cubicBezTo>
                        <a:pt x="7912" y="10936"/>
                        <a:pt x="9311" y="11172"/>
                        <a:pt x="10707" y="11083"/>
                      </a:cubicBezTo>
                      <a:cubicBezTo>
                        <a:pt x="11002" y="11064"/>
                        <a:pt x="10232" y="10762"/>
                        <a:pt x="9967" y="10644"/>
                      </a:cubicBezTo>
                      <a:cubicBezTo>
                        <a:pt x="9735" y="10540"/>
                        <a:pt x="9455" y="10537"/>
                        <a:pt x="9227" y="10424"/>
                      </a:cubicBezTo>
                      <a:cubicBezTo>
                        <a:pt x="8709" y="10168"/>
                        <a:pt x="8310" y="9713"/>
                        <a:pt x="7748" y="9546"/>
                      </a:cubicBezTo>
                      <a:lnTo>
                        <a:pt x="5529" y="8887"/>
                      </a:lnTo>
                      <a:lnTo>
                        <a:pt x="4789" y="8668"/>
                      </a:lnTo>
                      <a:cubicBezTo>
                        <a:pt x="4543" y="8594"/>
                        <a:pt x="4304" y="8493"/>
                        <a:pt x="4050" y="8448"/>
                      </a:cubicBezTo>
                      <a:cubicBezTo>
                        <a:pt x="3228" y="8302"/>
                        <a:pt x="2379" y="8245"/>
                        <a:pt x="1584" y="8009"/>
                      </a:cubicBezTo>
                      <a:cubicBezTo>
                        <a:pt x="1091" y="7863"/>
                        <a:pt x="-405" y="7479"/>
                        <a:pt x="105" y="7570"/>
                      </a:cubicBezTo>
                      <a:cubicBezTo>
                        <a:pt x="2612" y="8016"/>
                        <a:pt x="308" y="7559"/>
                        <a:pt x="2077" y="8009"/>
                      </a:cubicBezTo>
                      <a:cubicBezTo>
                        <a:pt x="2403" y="8092"/>
                        <a:pt x="2739" y="8142"/>
                        <a:pt x="3063" y="8228"/>
                      </a:cubicBezTo>
                      <a:cubicBezTo>
                        <a:pt x="6065" y="9030"/>
                        <a:pt x="3256" y="8381"/>
                        <a:pt x="5529" y="8887"/>
                      </a:cubicBezTo>
                      <a:cubicBezTo>
                        <a:pt x="5693" y="9034"/>
                        <a:pt x="5823" y="9220"/>
                        <a:pt x="6022" y="9326"/>
                      </a:cubicBezTo>
                      <a:cubicBezTo>
                        <a:pt x="6275" y="9461"/>
                        <a:pt x="7564" y="9724"/>
                        <a:pt x="7748" y="9765"/>
                      </a:cubicBezTo>
                      <a:cubicBezTo>
                        <a:pt x="9868" y="11024"/>
                        <a:pt x="7186" y="9515"/>
                        <a:pt x="9227" y="10424"/>
                      </a:cubicBezTo>
                      <a:cubicBezTo>
                        <a:pt x="11139" y="11275"/>
                        <a:pt x="8848" y="10531"/>
                        <a:pt x="10707" y="11083"/>
                      </a:cubicBezTo>
                      <a:cubicBezTo>
                        <a:pt x="10625" y="10790"/>
                        <a:pt x="10683" y="10432"/>
                        <a:pt x="10460" y="10205"/>
                      </a:cubicBezTo>
                      <a:cubicBezTo>
                        <a:pt x="10070" y="9807"/>
                        <a:pt x="9543" y="9493"/>
                        <a:pt x="8981" y="9326"/>
                      </a:cubicBezTo>
                      <a:cubicBezTo>
                        <a:pt x="8323" y="9131"/>
                        <a:pt x="7864" y="9029"/>
                        <a:pt x="7255" y="8668"/>
                      </a:cubicBezTo>
                      <a:cubicBezTo>
                        <a:pt x="7061" y="8553"/>
                        <a:pt x="6926" y="8375"/>
                        <a:pt x="6762" y="8228"/>
                      </a:cubicBezTo>
                      <a:cubicBezTo>
                        <a:pt x="6680" y="8009"/>
                        <a:pt x="6649" y="7768"/>
                        <a:pt x="6515" y="7570"/>
                      </a:cubicBezTo>
                      <a:cubicBezTo>
                        <a:pt x="6396" y="7392"/>
                        <a:pt x="6126" y="7316"/>
                        <a:pt x="6022" y="7131"/>
                      </a:cubicBezTo>
                      <a:cubicBezTo>
                        <a:pt x="5852" y="6827"/>
                        <a:pt x="5580" y="5477"/>
                        <a:pt x="5036" y="5155"/>
                      </a:cubicBezTo>
                      <a:cubicBezTo>
                        <a:pt x="4754" y="4987"/>
                        <a:pt x="4378" y="5008"/>
                        <a:pt x="4050" y="4935"/>
                      </a:cubicBezTo>
                      <a:cubicBezTo>
                        <a:pt x="3885" y="4715"/>
                        <a:pt x="3742" y="4482"/>
                        <a:pt x="3557" y="4276"/>
                      </a:cubicBezTo>
                      <a:cubicBezTo>
                        <a:pt x="3411" y="4115"/>
                        <a:pt x="3183" y="4015"/>
                        <a:pt x="3063" y="3837"/>
                      </a:cubicBezTo>
                      <a:cubicBezTo>
                        <a:pt x="2930" y="3639"/>
                        <a:pt x="2633" y="3015"/>
                        <a:pt x="2817" y="3178"/>
                      </a:cubicBezTo>
                      <a:cubicBezTo>
                        <a:pt x="3236" y="3552"/>
                        <a:pt x="3474" y="4057"/>
                        <a:pt x="3803" y="4496"/>
                      </a:cubicBezTo>
                      <a:lnTo>
                        <a:pt x="4296" y="5155"/>
                      </a:lnTo>
                      <a:cubicBezTo>
                        <a:pt x="4461" y="5374"/>
                        <a:pt x="4524" y="5695"/>
                        <a:pt x="4789" y="5813"/>
                      </a:cubicBezTo>
                      <a:lnTo>
                        <a:pt x="5776" y="6252"/>
                      </a:lnTo>
                      <a:cubicBezTo>
                        <a:pt x="6204" y="7396"/>
                        <a:pt x="5742" y="6489"/>
                        <a:pt x="6515" y="7350"/>
                      </a:cubicBezTo>
                      <a:cubicBezTo>
                        <a:pt x="6700" y="7556"/>
                        <a:pt x="6777" y="7844"/>
                        <a:pt x="7008" y="8009"/>
                      </a:cubicBezTo>
                      <a:cubicBezTo>
                        <a:pt x="7211" y="8154"/>
                        <a:pt x="7501" y="8155"/>
                        <a:pt x="7748" y="8228"/>
                      </a:cubicBezTo>
                      <a:cubicBezTo>
                        <a:pt x="7995" y="8375"/>
                        <a:pt x="8223" y="8550"/>
                        <a:pt x="8488" y="8668"/>
                      </a:cubicBezTo>
                      <a:cubicBezTo>
                        <a:pt x="10529" y="9577"/>
                        <a:pt x="7847" y="8068"/>
                        <a:pt x="9967" y="9326"/>
                      </a:cubicBezTo>
                      <a:cubicBezTo>
                        <a:pt x="10131" y="9619"/>
                        <a:pt x="10256" y="9932"/>
                        <a:pt x="10460" y="10205"/>
                      </a:cubicBezTo>
                      <a:cubicBezTo>
                        <a:pt x="10589" y="10377"/>
                        <a:pt x="10880" y="10840"/>
                        <a:pt x="10953" y="10644"/>
                      </a:cubicBezTo>
                      <a:cubicBezTo>
                        <a:pt x="11086" y="10290"/>
                        <a:pt x="10798" y="9910"/>
                        <a:pt x="10707" y="9546"/>
                      </a:cubicBezTo>
                      <a:cubicBezTo>
                        <a:pt x="10633" y="9251"/>
                        <a:pt x="10672" y="8903"/>
                        <a:pt x="10460" y="8668"/>
                      </a:cubicBezTo>
                      <a:cubicBezTo>
                        <a:pt x="10298" y="8487"/>
                        <a:pt x="9967" y="8521"/>
                        <a:pt x="9720" y="8448"/>
                      </a:cubicBezTo>
                      <a:cubicBezTo>
                        <a:pt x="9357" y="7962"/>
                        <a:pt x="9057" y="7469"/>
                        <a:pt x="8488" y="7131"/>
                      </a:cubicBezTo>
                      <a:cubicBezTo>
                        <a:pt x="8271" y="7002"/>
                        <a:pt x="7995" y="6984"/>
                        <a:pt x="7748" y="6911"/>
                      </a:cubicBezTo>
                      <a:cubicBezTo>
                        <a:pt x="7666" y="6692"/>
                        <a:pt x="7628" y="6455"/>
                        <a:pt x="7501" y="6252"/>
                      </a:cubicBezTo>
                      <a:cubicBezTo>
                        <a:pt x="6758" y="5061"/>
                        <a:pt x="6533" y="5296"/>
                        <a:pt x="6269" y="4276"/>
                      </a:cubicBezTo>
                      <a:cubicBezTo>
                        <a:pt x="6080" y="3549"/>
                        <a:pt x="5638" y="1344"/>
                        <a:pt x="5776" y="2081"/>
                      </a:cubicBezTo>
                      <a:cubicBezTo>
                        <a:pt x="6108" y="3855"/>
                        <a:pt x="5864" y="2976"/>
                        <a:pt x="6515" y="4715"/>
                      </a:cubicBezTo>
                      <a:cubicBezTo>
                        <a:pt x="6515" y="4716"/>
                        <a:pt x="7008" y="6033"/>
                        <a:pt x="7008" y="6033"/>
                      </a:cubicBezTo>
                      <a:cubicBezTo>
                        <a:pt x="7173" y="6252"/>
                        <a:pt x="7369" y="6456"/>
                        <a:pt x="7501" y="6692"/>
                      </a:cubicBezTo>
                      <a:cubicBezTo>
                        <a:pt x="7670" y="6992"/>
                        <a:pt x="7800" y="7852"/>
                        <a:pt x="8241" y="8009"/>
                      </a:cubicBezTo>
                      <a:cubicBezTo>
                        <a:pt x="8856" y="8228"/>
                        <a:pt x="9556" y="8155"/>
                        <a:pt x="10214" y="8228"/>
                      </a:cubicBezTo>
                      <a:cubicBezTo>
                        <a:pt x="10282" y="8289"/>
                        <a:pt x="11322" y="9273"/>
                        <a:pt x="11446" y="9107"/>
                      </a:cubicBezTo>
                      <a:cubicBezTo>
                        <a:pt x="11463" y="9084"/>
                        <a:pt x="11137" y="7555"/>
                        <a:pt x="10953" y="7350"/>
                      </a:cubicBezTo>
                      <a:cubicBezTo>
                        <a:pt x="10768" y="7144"/>
                        <a:pt x="10460" y="7057"/>
                        <a:pt x="10214" y="6911"/>
                      </a:cubicBezTo>
                      <a:cubicBezTo>
                        <a:pt x="9594" y="5255"/>
                        <a:pt x="10430" y="7296"/>
                        <a:pt x="9474" y="5594"/>
                      </a:cubicBezTo>
                      <a:cubicBezTo>
                        <a:pt x="9358" y="5387"/>
                        <a:pt x="9344" y="5142"/>
                        <a:pt x="9227" y="4935"/>
                      </a:cubicBezTo>
                      <a:cubicBezTo>
                        <a:pt x="8271" y="3232"/>
                        <a:pt x="9107" y="5273"/>
                        <a:pt x="8488" y="3618"/>
                      </a:cubicBezTo>
                      <a:cubicBezTo>
                        <a:pt x="8406" y="2959"/>
                        <a:pt x="8333" y="2299"/>
                        <a:pt x="8241" y="1641"/>
                      </a:cubicBezTo>
                      <a:cubicBezTo>
                        <a:pt x="8169" y="1128"/>
                        <a:pt x="7995" y="-413"/>
                        <a:pt x="7995" y="105"/>
                      </a:cubicBezTo>
                      <a:cubicBezTo>
                        <a:pt x="7995" y="840"/>
                        <a:pt x="8068" y="1581"/>
                        <a:pt x="8241" y="2300"/>
                      </a:cubicBezTo>
                      <a:cubicBezTo>
                        <a:pt x="8318" y="2620"/>
                        <a:pt x="8598" y="2875"/>
                        <a:pt x="8734" y="3178"/>
                      </a:cubicBezTo>
                      <a:cubicBezTo>
                        <a:pt x="8927" y="3608"/>
                        <a:pt x="9063" y="4057"/>
                        <a:pt x="9227" y="4496"/>
                      </a:cubicBezTo>
                      <a:lnTo>
                        <a:pt x="9720" y="5813"/>
                      </a:lnTo>
                      <a:cubicBezTo>
                        <a:pt x="9803" y="6033"/>
                        <a:pt x="9823" y="6279"/>
                        <a:pt x="9967" y="6472"/>
                      </a:cubicBezTo>
                      <a:lnTo>
                        <a:pt x="10460" y="7131"/>
                      </a:lnTo>
                      <a:cubicBezTo>
                        <a:pt x="10598" y="7622"/>
                        <a:pt x="10960" y="9006"/>
                        <a:pt x="11200" y="9326"/>
                      </a:cubicBezTo>
                      <a:lnTo>
                        <a:pt x="11693" y="9985"/>
                      </a:lnTo>
                      <a:cubicBezTo>
                        <a:pt x="11611" y="8960"/>
                        <a:pt x="11618" y="7927"/>
                        <a:pt x="11446" y="6911"/>
                      </a:cubicBezTo>
                      <a:cubicBezTo>
                        <a:pt x="11369" y="6453"/>
                        <a:pt x="11118" y="6033"/>
                        <a:pt x="10953" y="5594"/>
                      </a:cubicBezTo>
                      <a:lnTo>
                        <a:pt x="10707" y="4935"/>
                      </a:lnTo>
                      <a:cubicBezTo>
                        <a:pt x="10707" y="4935"/>
                        <a:pt x="10769" y="5430"/>
                        <a:pt x="10953" y="5594"/>
                      </a:cubicBezTo>
                      <a:cubicBezTo>
                        <a:pt x="11656" y="6219"/>
                        <a:pt x="11317" y="5861"/>
                        <a:pt x="11939" y="6692"/>
                      </a:cubicBezTo>
                      <a:cubicBezTo>
                        <a:pt x="11857" y="7497"/>
                        <a:pt x="11883" y="8316"/>
                        <a:pt x="11693" y="9107"/>
                      </a:cubicBezTo>
                      <a:cubicBezTo>
                        <a:pt x="11631" y="9365"/>
                        <a:pt x="11347" y="9536"/>
                        <a:pt x="11200" y="9765"/>
                      </a:cubicBezTo>
                      <a:cubicBezTo>
                        <a:pt x="11017" y="10050"/>
                        <a:pt x="10707" y="10644"/>
                        <a:pt x="10707" y="10644"/>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54" name="Line"/>
              <p:cNvSpPr/>
              <p:nvPr/>
            </p:nvSpPr>
            <p:spPr>
              <a:xfrm>
                <a:off x="95575" y="1538855"/>
                <a:ext cx="2780457" cy="2465365"/>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12393" y="17727"/>
                    </a:moveTo>
                    <a:cubicBezTo>
                      <a:pt x="13418" y="17519"/>
                      <a:pt x="12242" y="17727"/>
                      <a:pt x="14519" y="17727"/>
                    </a:cubicBezTo>
                    <a:cubicBezTo>
                      <a:pt x="14838" y="17727"/>
                      <a:pt x="15155" y="17677"/>
                      <a:pt x="15473" y="17652"/>
                    </a:cubicBezTo>
                    <a:cubicBezTo>
                      <a:pt x="15001" y="17812"/>
                      <a:pt x="15495" y="17661"/>
                      <a:pt x="14666" y="17801"/>
                    </a:cubicBezTo>
                    <a:cubicBezTo>
                      <a:pt x="14567" y="17818"/>
                      <a:pt x="14470" y="17851"/>
                      <a:pt x="14373" y="17876"/>
                    </a:cubicBezTo>
                    <a:cubicBezTo>
                      <a:pt x="14918" y="18060"/>
                      <a:pt x="14275" y="17862"/>
                      <a:pt x="15399" y="18025"/>
                    </a:cubicBezTo>
                    <a:cubicBezTo>
                      <a:pt x="15476" y="18036"/>
                      <a:pt x="15546" y="18074"/>
                      <a:pt x="15619" y="18099"/>
                    </a:cubicBezTo>
                    <a:cubicBezTo>
                      <a:pt x="15902" y="18386"/>
                      <a:pt x="15858" y="18405"/>
                      <a:pt x="16206" y="18546"/>
                    </a:cubicBezTo>
                    <a:cubicBezTo>
                      <a:pt x="16349" y="18605"/>
                      <a:pt x="16646" y="18695"/>
                      <a:pt x="16646" y="18695"/>
                    </a:cubicBezTo>
                    <a:cubicBezTo>
                      <a:pt x="17039" y="19095"/>
                      <a:pt x="16625" y="18739"/>
                      <a:pt x="17746" y="18919"/>
                    </a:cubicBezTo>
                    <a:cubicBezTo>
                      <a:pt x="18299" y="19007"/>
                      <a:pt x="18040" y="19031"/>
                      <a:pt x="18406" y="19217"/>
                    </a:cubicBezTo>
                    <a:cubicBezTo>
                      <a:pt x="18475" y="19252"/>
                      <a:pt x="18555" y="19260"/>
                      <a:pt x="18626" y="19291"/>
                    </a:cubicBezTo>
                    <a:cubicBezTo>
                      <a:pt x="19260" y="19567"/>
                      <a:pt x="18623" y="19340"/>
                      <a:pt x="19139" y="19514"/>
                    </a:cubicBezTo>
                    <a:cubicBezTo>
                      <a:pt x="19066" y="19539"/>
                      <a:pt x="18996" y="19589"/>
                      <a:pt x="18919" y="19589"/>
                    </a:cubicBezTo>
                    <a:cubicBezTo>
                      <a:pt x="18751" y="19589"/>
                      <a:pt x="18609" y="19441"/>
                      <a:pt x="18479" y="19366"/>
                    </a:cubicBezTo>
                    <a:cubicBezTo>
                      <a:pt x="18384" y="19310"/>
                      <a:pt x="18287" y="19258"/>
                      <a:pt x="18186" y="19217"/>
                    </a:cubicBezTo>
                    <a:cubicBezTo>
                      <a:pt x="18042" y="19158"/>
                      <a:pt x="17892" y="19117"/>
                      <a:pt x="17746" y="19068"/>
                    </a:cubicBezTo>
                    <a:lnTo>
                      <a:pt x="17526" y="18993"/>
                    </a:lnTo>
                    <a:cubicBezTo>
                      <a:pt x="17267" y="18730"/>
                      <a:pt x="17490" y="18902"/>
                      <a:pt x="17013" y="18770"/>
                    </a:cubicBezTo>
                    <a:cubicBezTo>
                      <a:pt x="17012" y="18770"/>
                      <a:pt x="16463" y="18583"/>
                      <a:pt x="16353" y="18546"/>
                    </a:cubicBezTo>
                    <a:cubicBezTo>
                      <a:pt x="16279" y="18521"/>
                      <a:pt x="16197" y="18515"/>
                      <a:pt x="16133" y="18472"/>
                    </a:cubicBezTo>
                    <a:lnTo>
                      <a:pt x="15913" y="18323"/>
                    </a:lnTo>
                    <a:cubicBezTo>
                      <a:pt x="16432" y="18147"/>
                      <a:pt x="15988" y="18258"/>
                      <a:pt x="17013" y="18397"/>
                    </a:cubicBezTo>
                    <a:cubicBezTo>
                      <a:pt x="17451" y="18457"/>
                      <a:pt x="18332" y="18546"/>
                      <a:pt x="18332" y="18546"/>
                    </a:cubicBezTo>
                    <a:cubicBezTo>
                      <a:pt x="19135" y="18818"/>
                      <a:pt x="17919" y="18385"/>
                      <a:pt x="18772" y="18770"/>
                    </a:cubicBezTo>
                    <a:cubicBezTo>
                      <a:pt x="18914" y="18833"/>
                      <a:pt x="19066" y="18869"/>
                      <a:pt x="19212" y="18919"/>
                    </a:cubicBezTo>
                    <a:lnTo>
                      <a:pt x="19652" y="19068"/>
                    </a:lnTo>
                    <a:cubicBezTo>
                      <a:pt x="19726" y="19092"/>
                      <a:pt x="19796" y="19129"/>
                      <a:pt x="19872" y="19142"/>
                    </a:cubicBezTo>
                    <a:cubicBezTo>
                      <a:pt x="20019" y="19167"/>
                      <a:pt x="20167" y="19187"/>
                      <a:pt x="20312" y="19217"/>
                    </a:cubicBezTo>
                    <a:cubicBezTo>
                      <a:pt x="20589" y="19273"/>
                      <a:pt x="20765" y="19345"/>
                      <a:pt x="21046" y="19440"/>
                    </a:cubicBezTo>
                    <a:cubicBezTo>
                      <a:pt x="21119" y="19465"/>
                      <a:pt x="21201" y="19471"/>
                      <a:pt x="21266" y="19514"/>
                    </a:cubicBezTo>
                    <a:cubicBezTo>
                      <a:pt x="21339" y="19564"/>
                      <a:pt x="21548" y="19600"/>
                      <a:pt x="21486" y="19663"/>
                    </a:cubicBezTo>
                    <a:cubicBezTo>
                      <a:pt x="21463" y="19687"/>
                      <a:pt x="21023" y="19532"/>
                      <a:pt x="20972" y="19514"/>
                    </a:cubicBezTo>
                    <a:cubicBezTo>
                      <a:pt x="20488" y="19023"/>
                      <a:pt x="20817" y="19229"/>
                      <a:pt x="19872" y="19142"/>
                    </a:cubicBezTo>
                    <a:cubicBezTo>
                      <a:pt x="19354" y="19037"/>
                      <a:pt x="19624" y="19108"/>
                      <a:pt x="19066" y="18919"/>
                    </a:cubicBezTo>
                    <a:lnTo>
                      <a:pt x="18846" y="18844"/>
                    </a:lnTo>
                    <a:cubicBezTo>
                      <a:pt x="18772" y="18819"/>
                      <a:pt x="18702" y="18783"/>
                      <a:pt x="18626" y="18770"/>
                    </a:cubicBezTo>
                    <a:cubicBezTo>
                      <a:pt x="17714" y="18615"/>
                      <a:pt x="18659" y="18799"/>
                      <a:pt x="17746" y="18546"/>
                    </a:cubicBezTo>
                    <a:cubicBezTo>
                      <a:pt x="17626" y="18513"/>
                      <a:pt x="17499" y="18508"/>
                      <a:pt x="17379" y="18472"/>
                    </a:cubicBezTo>
                    <a:cubicBezTo>
                      <a:pt x="17253" y="18433"/>
                      <a:pt x="17136" y="18368"/>
                      <a:pt x="17013" y="18323"/>
                    </a:cubicBezTo>
                    <a:cubicBezTo>
                      <a:pt x="16867" y="18269"/>
                      <a:pt x="16721" y="18219"/>
                      <a:pt x="16573" y="18174"/>
                    </a:cubicBezTo>
                    <a:cubicBezTo>
                      <a:pt x="16174" y="18052"/>
                      <a:pt x="15718" y="18012"/>
                      <a:pt x="15326" y="17950"/>
                    </a:cubicBezTo>
                    <a:cubicBezTo>
                      <a:pt x="15179" y="17901"/>
                      <a:pt x="15038" y="17832"/>
                      <a:pt x="14886" y="17801"/>
                    </a:cubicBezTo>
                    <a:cubicBezTo>
                      <a:pt x="14669" y="17757"/>
                      <a:pt x="14446" y="17755"/>
                      <a:pt x="14226" y="17727"/>
                    </a:cubicBezTo>
                    <a:cubicBezTo>
                      <a:pt x="13700" y="17660"/>
                      <a:pt x="13829" y="17682"/>
                      <a:pt x="13419" y="17578"/>
                    </a:cubicBezTo>
                    <a:cubicBezTo>
                      <a:pt x="13444" y="17503"/>
                      <a:pt x="13450" y="17420"/>
                      <a:pt x="13493" y="17354"/>
                    </a:cubicBezTo>
                    <a:cubicBezTo>
                      <a:pt x="13550" y="17267"/>
                      <a:pt x="13646" y="17212"/>
                      <a:pt x="13713" y="17131"/>
                    </a:cubicBezTo>
                    <a:cubicBezTo>
                      <a:pt x="13769" y="17062"/>
                      <a:pt x="13804" y="16977"/>
                      <a:pt x="13859" y="16908"/>
                    </a:cubicBezTo>
                    <a:cubicBezTo>
                      <a:pt x="13902" y="16853"/>
                      <a:pt x="13964" y="16815"/>
                      <a:pt x="14006" y="16759"/>
                    </a:cubicBezTo>
                    <a:cubicBezTo>
                      <a:pt x="14398" y="16227"/>
                      <a:pt x="14107" y="16377"/>
                      <a:pt x="14519" y="16237"/>
                    </a:cubicBezTo>
                    <a:cubicBezTo>
                      <a:pt x="14648" y="15844"/>
                      <a:pt x="14550" y="16079"/>
                      <a:pt x="14886" y="15567"/>
                    </a:cubicBezTo>
                    <a:cubicBezTo>
                      <a:pt x="14935" y="15492"/>
                      <a:pt x="14959" y="15393"/>
                      <a:pt x="15033" y="15343"/>
                    </a:cubicBezTo>
                    <a:lnTo>
                      <a:pt x="15473" y="15046"/>
                    </a:lnTo>
                    <a:cubicBezTo>
                      <a:pt x="15546" y="14996"/>
                      <a:pt x="15614" y="14937"/>
                      <a:pt x="15693" y="14897"/>
                    </a:cubicBezTo>
                    <a:lnTo>
                      <a:pt x="15986" y="14748"/>
                    </a:lnTo>
                    <a:cubicBezTo>
                      <a:pt x="16035" y="14599"/>
                      <a:pt x="16047" y="14431"/>
                      <a:pt x="16133" y="14301"/>
                    </a:cubicBezTo>
                    <a:cubicBezTo>
                      <a:pt x="16181" y="14226"/>
                      <a:pt x="16243" y="14159"/>
                      <a:pt x="16279" y="14077"/>
                    </a:cubicBezTo>
                    <a:cubicBezTo>
                      <a:pt x="16342" y="13934"/>
                      <a:pt x="16377" y="13779"/>
                      <a:pt x="16426" y="13630"/>
                    </a:cubicBezTo>
                    <a:lnTo>
                      <a:pt x="16499" y="13407"/>
                    </a:lnTo>
                    <a:cubicBezTo>
                      <a:pt x="16524" y="13332"/>
                      <a:pt x="16554" y="13260"/>
                      <a:pt x="16573" y="13183"/>
                    </a:cubicBezTo>
                    <a:cubicBezTo>
                      <a:pt x="16716" y="12601"/>
                      <a:pt x="16653" y="12429"/>
                      <a:pt x="16939" y="12066"/>
                    </a:cubicBezTo>
                    <a:cubicBezTo>
                      <a:pt x="16982" y="12011"/>
                      <a:pt x="17037" y="11967"/>
                      <a:pt x="17086" y="11917"/>
                    </a:cubicBezTo>
                    <a:cubicBezTo>
                      <a:pt x="17061" y="11843"/>
                      <a:pt x="17090" y="11694"/>
                      <a:pt x="17013" y="11694"/>
                    </a:cubicBezTo>
                    <a:cubicBezTo>
                      <a:pt x="16935" y="11694"/>
                      <a:pt x="16974" y="11847"/>
                      <a:pt x="16939" y="11917"/>
                    </a:cubicBezTo>
                    <a:cubicBezTo>
                      <a:pt x="16900" y="11997"/>
                      <a:pt x="16828" y="12059"/>
                      <a:pt x="16793" y="12141"/>
                    </a:cubicBezTo>
                    <a:cubicBezTo>
                      <a:pt x="16730" y="12284"/>
                      <a:pt x="16695" y="12439"/>
                      <a:pt x="16646" y="12588"/>
                    </a:cubicBezTo>
                    <a:lnTo>
                      <a:pt x="16573" y="12811"/>
                    </a:lnTo>
                    <a:cubicBezTo>
                      <a:pt x="16646" y="12836"/>
                      <a:pt x="16731" y="12933"/>
                      <a:pt x="16793" y="12886"/>
                    </a:cubicBezTo>
                    <a:cubicBezTo>
                      <a:pt x="16873" y="12824"/>
                      <a:pt x="16826" y="12682"/>
                      <a:pt x="16866" y="12588"/>
                    </a:cubicBezTo>
                    <a:cubicBezTo>
                      <a:pt x="16901" y="12505"/>
                      <a:pt x="16973" y="12444"/>
                      <a:pt x="17013" y="12364"/>
                    </a:cubicBezTo>
                    <a:cubicBezTo>
                      <a:pt x="17203" y="11977"/>
                      <a:pt x="16946" y="12283"/>
                      <a:pt x="17233" y="11992"/>
                    </a:cubicBezTo>
                    <a:cubicBezTo>
                      <a:pt x="17292" y="11810"/>
                      <a:pt x="17310" y="11689"/>
                      <a:pt x="17452" y="11545"/>
                    </a:cubicBezTo>
                    <a:cubicBezTo>
                      <a:pt x="17515" y="11482"/>
                      <a:pt x="17599" y="11446"/>
                      <a:pt x="17672" y="11396"/>
                    </a:cubicBezTo>
                    <a:cubicBezTo>
                      <a:pt x="17721" y="11297"/>
                      <a:pt x="17742" y="11176"/>
                      <a:pt x="17819" y="11098"/>
                    </a:cubicBezTo>
                    <a:cubicBezTo>
                      <a:pt x="17874" y="11042"/>
                      <a:pt x="17786" y="11254"/>
                      <a:pt x="17746" y="11321"/>
                    </a:cubicBezTo>
                    <a:cubicBezTo>
                      <a:pt x="17710" y="11382"/>
                      <a:pt x="17648" y="11421"/>
                      <a:pt x="17599" y="11470"/>
                    </a:cubicBezTo>
                    <a:cubicBezTo>
                      <a:pt x="17624" y="11594"/>
                      <a:pt x="17645" y="11719"/>
                      <a:pt x="17672" y="11843"/>
                    </a:cubicBezTo>
                    <a:cubicBezTo>
                      <a:pt x="17694" y="11943"/>
                      <a:pt x="17662" y="12084"/>
                      <a:pt x="17746" y="12141"/>
                    </a:cubicBezTo>
                    <a:cubicBezTo>
                      <a:pt x="17803" y="12180"/>
                      <a:pt x="17844" y="12041"/>
                      <a:pt x="17892" y="11992"/>
                    </a:cubicBezTo>
                    <a:cubicBezTo>
                      <a:pt x="18058" y="11489"/>
                      <a:pt x="17829" y="12034"/>
                      <a:pt x="18186" y="11619"/>
                    </a:cubicBezTo>
                    <a:cubicBezTo>
                      <a:pt x="18302" y="11485"/>
                      <a:pt x="18381" y="11321"/>
                      <a:pt x="18479" y="11172"/>
                    </a:cubicBezTo>
                    <a:lnTo>
                      <a:pt x="18626" y="10949"/>
                    </a:lnTo>
                    <a:lnTo>
                      <a:pt x="18846" y="10279"/>
                    </a:lnTo>
                    <a:cubicBezTo>
                      <a:pt x="18870" y="10204"/>
                      <a:pt x="18876" y="10121"/>
                      <a:pt x="18919" y="10055"/>
                    </a:cubicBezTo>
                    <a:lnTo>
                      <a:pt x="19066" y="9832"/>
                    </a:lnTo>
                    <a:cubicBezTo>
                      <a:pt x="19130" y="9635"/>
                      <a:pt x="19243" y="9225"/>
                      <a:pt x="19432" y="9161"/>
                    </a:cubicBezTo>
                    <a:lnTo>
                      <a:pt x="19872" y="9012"/>
                    </a:lnTo>
                    <a:cubicBezTo>
                      <a:pt x="19970" y="8913"/>
                      <a:pt x="20035" y="8759"/>
                      <a:pt x="20166" y="8714"/>
                    </a:cubicBezTo>
                    <a:cubicBezTo>
                      <a:pt x="20239" y="8690"/>
                      <a:pt x="20386" y="8561"/>
                      <a:pt x="20386" y="8640"/>
                    </a:cubicBezTo>
                    <a:cubicBezTo>
                      <a:pt x="20386" y="8730"/>
                      <a:pt x="20235" y="8733"/>
                      <a:pt x="20166" y="8789"/>
                    </a:cubicBezTo>
                    <a:cubicBezTo>
                      <a:pt x="19878" y="9023"/>
                      <a:pt x="20181" y="8883"/>
                      <a:pt x="19799" y="9012"/>
                    </a:cubicBezTo>
                    <a:cubicBezTo>
                      <a:pt x="19775" y="9087"/>
                      <a:pt x="19786" y="9187"/>
                      <a:pt x="19726" y="9236"/>
                    </a:cubicBezTo>
                    <a:cubicBezTo>
                      <a:pt x="19647" y="9300"/>
                      <a:pt x="19529" y="9282"/>
                      <a:pt x="19432" y="9310"/>
                    </a:cubicBezTo>
                    <a:cubicBezTo>
                      <a:pt x="19358" y="9332"/>
                      <a:pt x="19286" y="9360"/>
                      <a:pt x="19212" y="9385"/>
                    </a:cubicBezTo>
                    <a:cubicBezTo>
                      <a:pt x="19115" y="9534"/>
                      <a:pt x="18975" y="9662"/>
                      <a:pt x="18919" y="9832"/>
                    </a:cubicBezTo>
                    <a:cubicBezTo>
                      <a:pt x="18824" y="10122"/>
                      <a:pt x="18900" y="10000"/>
                      <a:pt x="18699" y="10204"/>
                    </a:cubicBezTo>
                    <a:lnTo>
                      <a:pt x="18479" y="10874"/>
                    </a:lnTo>
                    <a:cubicBezTo>
                      <a:pt x="18455" y="10949"/>
                      <a:pt x="18435" y="11025"/>
                      <a:pt x="18406" y="11098"/>
                    </a:cubicBezTo>
                    <a:cubicBezTo>
                      <a:pt x="18357" y="11222"/>
                      <a:pt x="18304" y="11345"/>
                      <a:pt x="18259" y="11470"/>
                    </a:cubicBezTo>
                    <a:cubicBezTo>
                      <a:pt x="18064" y="12016"/>
                      <a:pt x="18253" y="11822"/>
                      <a:pt x="17892" y="12066"/>
                    </a:cubicBezTo>
                    <a:cubicBezTo>
                      <a:pt x="17697" y="12662"/>
                      <a:pt x="17990" y="11967"/>
                      <a:pt x="17599" y="12364"/>
                    </a:cubicBezTo>
                    <a:cubicBezTo>
                      <a:pt x="17544" y="12420"/>
                      <a:pt x="17566" y="12520"/>
                      <a:pt x="17526" y="12588"/>
                    </a:cubicBezTo>
                    <a:cubicBezTo>
                      <a:pt x="17490" y="12648"/>
                      <a:pt x="17428" y="12687"/>
                      <a:pt x="17379" y="12737"/>
                    </a:cubicBezTo>
                    <a:cubicBezTo>
                      <a:pt x="17279" y="13042"/>
                      <a:pt x="17276" y="13182"/>
                      <a:pt x="17086" y="13407"/>
                    </a:cubicBezTo>
                    <a:cubicBezTo>
                      <a:pt x="16996" y="13514"/>
                      <a:pt x="16869" y="13588"/>
                      <a:pt x="16793" y="13705"/>
                    </a:cubicBezTo>
                    <a:cubicBezTo>
                      <a:pt x="16744" y="13779"/>
                      <a:pt x="16685" y="13848"/>
                      <a:pt x="16646" y="13928"/>
                    </a:cubicBezTo>
                    <a:cubicBezTo>
                      <a:pt x="16611" y="13998"/>
                      <a:pt x="16615" y="14086"/>
                      <a:pt x="16573" y="14152"/>
                    </a:cubicBezTo>
                    <a:cubicBezTo>
                      <a:pt x="16515" y="14239"/>
                      <a:pt x="16419" y="14294"/>
                      <a:pt x="16353" y="14375"/>
                    </a:cubicBezTo>
                    <a:cubicBezTo>
                      <a:pt x="16296" y="14444"/>
                      <a:pt x="16261" y="14529"/>
                      <a:pt x="16206" y="14599"/>
                    </a:cubicBezTo>
                    <a:cubicBezTo>
                      <a:pt x="16086" y="14750"/>
                      <a:pt x="16003" y="14786"/>
                      <a:pt x="15839" y="14897"/>
                    </a:cubicBezTo>
                    <a:cubicBezTo>
                      <a:pt x="15790" y="14971"/>
                      <a:pt x="15760" y="15063"/>
                      <a:pt x="15693" y="15120"/>
                    </a:cubicBezTo>
                    <a:cubicBezTo>
                      <a:pt x="15572" y="15222"/>
                      <a:pt x="15332" y="15292"/>
                      <a:pt x="15179" y="15343"/>
                    </a:cubicBezTo>
                    <a:cubicBezTo>
                      <a:pt x="15155" y="15418"/>
                      <a:pt x="15149" y="15502"/>
                      <a:pt x="15106" y="15567"/>
                    </a:cubicBezTo>
                    <a:cubicBezTo>
                      <a:pt x="14957" y="15794"/>
                      <a:pt x="14859" y="15782"/>
                      <a:pt x="14666" y="15939"/>
                    </a:cubicBezTo>
                    <a:cubicBezTo>
                      <a:pt x="14612" y="15983"/>
                      <a:pt x="14562" y="16033"/>
                      <a:pt x="14519" y="16088"/>
                    </a:cubicBezTo>
                    <a:cubicBezTo>
                      <a:pt x="14464" y="16158"/>
                      <a:pt x="14429" y="16243"/>
                      <a:pt x="14373" y="16312"/>
                    </a:cubicBezTo>
                    <a:cubicBezTo>
                      <a:pt x="14306" y="16393"/>
                      <a:pt x="14219" y="16454"/>
                      <a:pt x="14153" y="16535"/>
                    </a:cubicBezTo>
                    <a:cubicBezTo>
                      <a:pt x="13972" y="16756"/>
                      <a:pt x="14065" y="16786"/>
                      <a:pt x="13786" y="16908"/>
                    </a:cubicBezTo>
                    <a:cubicBezTo>
                      <a:pt x="13693" y="16948"/>
                      <a:pt x="13590" y="16954"/>
                      <a:pt x="13493" y="16982"/>
                    </a:cubicBezTo>
                    <a:cubicBezTo>
                      <a:pt x="13418" y="17004"/>
                      <a:pt x="13346" y="17032"/>
                      <a:pt x="13273" y="17057"/>
                    </a:cubicBezTo>
                    <a:cubicBezTo>
                      <a:pt x="12955" y="17016"/>
                      <a:pt x="12613" y="17155"/>
                      <a:pt x="12613" y="16759"/>
                    </a:cubicBezTo>
                    <a:cubicBezTo>
                      <a:pt x="12613" y="16467"/>
                      <a:pt x="12750" y="16389"/>
                      <a:pt x="12906" y="16163"/>
                    </a:cubicBezTo>
                    <a:cubicBezTo>
                      <a:pt x="13007" y="16016"/>
                      <a:pt x="13075" y="15842"/>
                      <a:pt x="13199" y="15716"/>
                    </a:cubicBezTo>
                    <a:lnTo>
                      <a:pt x="13566" y="15343"/>
                    </a:lnTo>
                    <a:lnTo>
                      <a:pt x="13713" y="14897"/>
                    </a:lnTo>
                    <a:cubicBezTo>
                      <a:pt x="13737" y="14822"/>
                      <a:pt x="13743" y="14738"/>
                      <a:pt x="13786" y="14673"/>
                    </a:cubicBezTo>
                    <a:cubicBezTo>
                      <a:pt x="13835" y="14599"/>
                      <a:pt x="13897" y="14531"/>
                      <a:pt x="13933" y="14450"/>
                    </a:cubicBezTo>
                    <a:cubicBezTo>
                      <a:pt x="13995" y="14306"/>
                      <a:pt x="14030" y="14152"/>
                      <a:pt x="14079" y="14003"/>
                    </a:cubicBezTo>
                    <a:lnTo>
                      <a:pt x="14226" y="13556"/>
                    </a:lnTo>
                    <a:cubicBezTo>
                      <a:pt x="14250" y="13481"/>
                      <a:pt x="14281" y="13409"/>
                      <a:pt x="14299" y="13332"/>
                    </a:cubicBezTo>
                    <a:cubicBezTo>
                      <a:pt x="14324" y="13233"/>
                      <a:pt x="14341" y="13132"/>
                      <a:pt x="14373" y="13034"/>
                    </a:cubicBezTo>
                    <a:cubicBezTo>
                      <a:pt x="14414" y="12908"/>
                      <a:pt x="14463" y="12783"/>
                      <a:pt x="14519" y="12662"/>
                    </a:cubicBezTo>
                    <a:cubicBezTo>
                      <a:pt x="14903" y="11834"/>
                      <a:pt x="14803" y="12006"/>
                      <a:pt x="15106" y="11545"/>
                    </a:cubicBezTo>
                    <a:cubicBezTo>
                      <a:pt x="15182" y="11314"/>
                      <a:pt x="15253" y="11137"/>
                      <a:pt x="15253" y="10874"/>
                    </a:cubicBezTo>
                    <a:cubicBezTo>
                      <a:pt x="15253" y="10723"/>
                      <a:pt x="15204" y="10577"/>
                      <a:pt x="15179" y="10428"/>
                    </a:cubicBezTo>
                    <a:cubicBezTo>
                      <a:pt x="15154" y="10635"/>
                      <a:pt x="15000" y="11511"/>
                      <a:pt x="15179" y="11694"/>
                    </a:cubicBezTo>
                    <a:cubicBezTo>
                      <a:pt x="15289" y="11805"/>
                      <a:pt x="15277" y="11396"/>
                      <a:pt x="15326" y="11247"/>
                    </a:cubicBezTo>
                    <a:cubicBezTo>
                      <a:pt x="15350" y="11172"/>
                      <a:pt x="15345" y="11079"/>
                      <a:pt x="15399" y="11023"/>
                    </a:cubicBezTo>
                    <a:cubicBezTo>
                      <a:pt x="15536" y="10885"/>
                      <a:pt x="15600" y="10839"/>
                      <a:pt x="15693" y="10651"/>
                    </a:cubicBezTo>
                    <a:cubicBezTo>
                      <a:pt x="15727" y="10581"/>
                      <a:pt x="15718" y="10489"/>
                      <a:pt x="15766" y="10428"/>
                    </a:cubicBezTo>
                    <a:cubicBezTo>
                      <a:pt x="15821" y="10358"/>
                      <a:pt x="15918" y="10336"/>
                      <a:pt x="15986" y="10279"/>
                    </a:cubicBezTo>
                    <a:cubicBezTo>
                      <a:pt x="16066" y="10211"/>
                      <a:pt x="16124" y="10120"/>
                      <a:pt x="16206" y="10055"/>
                    </a:cubicBezTo>
                    <a:cubicBezTo>
                      <a:pt x="16345" y="9945"/>
                      <a:pt x="16521" y="9884"/>
                      <a:pt x="16646" y="9757"/>
                    </a:cubicBezTo>
                    <a:cubicBezTo>
                      <a:pt x="16719" y="9683"/>
                      <a:pt x="16780" y="9592"/>
                      <a:pt x="16866" y="9534"/>
                    </a:cubicBezTo>
                    <a:cubicBezTo>
                      <a:pt x="16930" y="9490"/>
                      <a:pt x="17163" y="9459"/>
                      <a:pt x="17086" y="9459"/>
                    </a:cubicBezTo>
                    <a:cubicBezTo>
                      <a:pt x="16961" y="9459"/>
                      <a:pt x="16841" y="9509"/>
                      <a:pt x="16719" y="9534"/>
                    </a:cubicBezTo>
                    <a:cubicBezTo>
                      <a:pt x="16646" y="9583"/>
                      <a:pt x="16521" y="9770"/>
                      <a:pt x="16499" y="9683"/>
                    </a:cubicBezTo>
                    <a:cubicBezTo>
                      <a:pt x="16462" y="9530"/>
                      <a:pt x="16560" y="9367"/>
                      <a:pt x="16646" y="9236"/>
                    </a:cubicBezTo>
                    <a:cubicBezTo>
                      <a:pt x="16982" y="8724"/>
                      <a:pt x="16883" y="8959"/>
                      <a:pt x="17013" y="8566"/>
                    </a:cubicBezTo>
                    <a:cubicBezTo>
                      <a:pt x="17061" y="8168"/>
                      <a:pt x="17071" y="7764"/>
                      <a:pt x="17159" y="7374"/>
                    </a:cubicBezTo>
                    <a:cubicBezTo>
                      <a:pt x="17177" y="7297"/>
                      <a:pt x="17211" y="7522"/>
                      <a:pt x="17233" y="7597"/>
                    </a:cubicBezTo>
                    <a:cubicBezTo>
                      <a:pt x="17260" y="7696"/>
                      <a:pt x="17281" y="7796"/>
                      <a:pt x="17306" y="7895"/>
                    </a:cubicBezTo>
                    <a:cubicBezTo>
                      <a:pt x="17592" y="7604"/>
                      <a:pt x="17335" y="7910"/>
                      <a:pt x="17526" y="7523"/>
                    </a:cubicBezTo>
                    <a:cubicBezTo>
                      <a:pt x="17565" y="7443"/>
                      <a:pt x="17633" y="7379"/>
                      <a:pt x="17672" y="7299"/>
                    </a:cubicBezTo>
                    <a:cubicBezTo>
                      <a:pt x="17707" y="7229"/>
                      <a:pt x="17711" y="7146"/>
                      <a:pt x="17746" y="7076"/>
                    </a:cubicBezTo>
                    <a:cubicBezTo>
                      <a:pt x="17785" y="6996"/>
                      <a:pt x="17849" y="6930"/>
                      <a:pt x="17892" y="6852"/>
                    </a:cubicBezTo>
                    <a:cubicBezTo>
                      <a:pt x="18265" y="6191"/>
                      <a:pt x="17829" y="6875"/>
                      <a:pt x="18186" y="6331"/>
                    </a:cubicBezTo>
                    <a:cubicBezTo>
                      <a:pt x="18210" y="6257"/>
                      <a:pt x="18211" y="6169"/>
                      <a:pt x="18259" y="6108"/>
                    </a:cubicBezTo>
                    <a:cubicBezTo>
                      <a:pt x="18314" y="6038"/>
                      <a:pt x="18410" y="6015"/>
                      <a:pt x="18479" y="5959"/>
                    </a:cubicBezTo>
                    <a:cubicBezTo>
                      <a:pt x="18533" y="5915"/>
                      <a:pt x="18583" y="5864"/>
                      <a:pt x="18626" y="5810"/>
                    </a:cubicBezTo>
                    <a:cubicBezTo>
                      <a:pt x="18681" y="5740"/>
                      <a:pt x="18710" y="5650"/>
                      <a:pt x="18772" y="5586"/>
                    </a:cubicBezTo>
                    <a:cubicBezTo>
                      <a:pt x="18835" y="5523"/>
                      <a:pt x="19055" y="5501"/>
                      <a:pt x="18992" y="5437"/>
                    </a:cubicBezTo>
                    <a:cubicBezTo>
                      <a:pt x="18921" y="5365"/>
                      <a:pt x="18797" y="5487"/>
                      <a:pt x="18699" y="5512"/>
                    </a:cubicBezTo>
                    <a:cubicBezTo>
                      <a:pt x="18370" y="5846"/>
                      <a:pt x="18717" y="5449"/>
                      <a:pt x="18479" y="5884"/>
                    </a:cubicBezTo>
                    <a:cubicBezTo>
                      <a:pt x="18272" y="6263"/>
                      <a:pt x="18262" y="6254"/>
                      <a:pt x="18039" y="6480"/>
                    </a:cubicBezTo>
                    <a:lnTo>
                      <a:pt x="17892" y="6927"/>
                    </a:lnTo>
                    <a:cubicBezTo>
                      <a:pt x="17868" y="7001"/>
                      <a:pt x="17883" y="7107"/>
                      <a:pt x="17819" y="7150"/>
                    </a:cubicBezTo>
                    <a:cubicBezTo>
                      <a:pt x="17542" y="7338"/>
                      <a:pt x="17661" y="7236"/>
                      <a:pt x="17452" y="7448"/>
                    </a:cubicBezTo>
                    <a:cubicBezTo>
                      <a:pt x="17428" y="7523"/>
                      <a:pt x="17414" y="7602"/>
                      <a:pt x="17379" y="7672"/>
                    </a:cubicBezTo>
                    <a:cubicBezTo>
                      <a:pt x="17115" y="8209"/>
                      <a:pt x="17343" y="7540"/>
                      <a:pt x="17086" y="8193"/>
                    </a:cubicBezTo>
                    <a:cubicBezTo>
                      <a:pt x="17028" y="8339"/>
                      <a:pt x="16988" y="8491"/>
                      <a:pt x="16939" y="8640"/>
                    </a:cubicBezTo>
                    <a:lnTo>
                      <a:pt x="16793" y="9087"/>
                    </a:lnTo>
                    <a:lnTo>
                      <a:pt x="16719" y="9310"/>
                    </a:lnTo>
                    <a:cubicBezTo>
                      <a:pt x="16695" y="9385"/>
                      <a:pt x="16689" y="9468"/>
                      <a:pt x="16646" y="9534"/>
                    </a:cubicBezTo>
                    <a:lnTo>
                      <a:pt x="16499" y="9757"/>
                    </a:lnTo>
                    <a:cubicBezTo>
                      <a:pt x="16475" y="9832"/>
                      <a:pt x="16472" y="9918"/>
                      <a:pt x="16426" y="9981"/>
                    </a:cubicBezTo>
                    <a:cubicBezTo>
                      <a:pt x="16322" y="10121"/>
                      <a:pt x="16059" y="10353"/>
                      <a:pt x="16059" y="10353"/>
                    </a:cubicBezTo>
                    <a:cubicBezTo>
                      <a:pt x="15864" y="10949"/>
                      <a:pt x="16157" y="10254"/>
                      <a:pt x="15766" y="10651"/>
                    </a:cubicBezTo>
                    <a:cubicBezTo>
                      <a:pt x="15711" y="10707"/>
                      <a:pt x="15737" y="10811"/>
                      <a:pt x="15693" y="10874"/>
                    </a:cubicBezTo>
                    <a:cubicBezTo>
                      <a:pt x="15612" y="10989"/>
                      <a:pt x="15399" y="11172"/>
                      <a:pt x="15399" y="11172"/>
                    </a:cubicBezTo>
                    <a:cubicBezTo>
                      <a:pt x="15375" y="11247"/>
                      <a:pt x="15371" y="11332"/>
                      <a:pt x="15326" y="11396"/>
                    </a:cubicBezTo>
                    <a:cubicBezTo>
                      <a:pt x="15246" y="11510"/>
                      <a:pt x="15033" y="11694"/>
                      <a:pt x="15033" y="11694"/>
                    </a:cubicBezTo>
                    <a:cubicBezTo>
                      <a:pt x="14984" y="11843"/>
                      <a:pt x="14995" y="12030"/>
                      <a:pt x="14886" y="12141"/>
                    </a:cubicBezTo>
                    <a:cubicBezTo>
                      <a:pt x="14837" y="12190"/>
                      <a:pt x="14782" y="12235"/>
                      <a:pt x="14739" y="12290"/>
                    </a:cubicBezTo>
                    <a:cubicBezTo>
                      <a:pt x="14684" y="12360"/>
                      <a:pt x="14655" y="12450"/>
                      <a:pt x="14593" y="12513"/>
                    </a:cubicBezTo>
                    <a:cubicBezTo>
                      <a:pt x="14530" y="12576"/>
                      <a:pt x="14446" y="12612"/>
                      <a:pt x="14373" y="12662"/>
                    </a:cubicBezTo>
                    <a:cubicBezTo>
                      <a:pt x="14348" y="12761"/>
                      <a:pt x="14335" y="12864"/>
                      <a:pt x="14299" y="12960"/>
                    </a:cubicBezTo>
                    <a:cubicBezTo>
                      <a:pt x="14261" y="13064"/>
                      <a:pt x="14173" y="13149"/>
                      <a:pt x="14153" y="13258"/>
                    </a:cubicBezTo>
                    <a:cubicBezTo>
                      <a:pt x="14000" y="14084"/>
                      <a:pt x="14161" y="13967"/>
                      <a:pt x="14006" y="14599"/>
                    </a:cubicBezTo>
                    <a:cubicBezTo>
                      <a:pt x="13756" y="15612"/>
                      <a:pt x="13988" y="14640"/>
                      <a:pt x="13713" y="15269"/>
                    </a:cubicBezTo>
                    <a:cubicBezTo>
                      <a:pt x="13443" y="15885"/>
                      <a:pt x="13721" y="15559"/>
                      <a:pt x="13419" y="15865"/>
                    </a:cubicBezTo>
                    <a:cubicBezTo>
                      <a:pt x="13395" y="15939"/>
                      <a:pt x="13391" y="16024"/>
                      <a:pt x="13346" y="16088"/>
                    </a:cubicBezTo>
                    <a:cubicBezTo>
                      <a:pt x="13087" y="16457"/>
                      <a:pt x="13106" y="16304"/>
                      <a:pt x="12833" y="16535"/>
                    </a:cubicBezTo>
                    <a:cubicBezTo>
                      <a:pt x="12466" y="16845"/>
                      <a:pt x="12779" y="16702"/>
                      <a:pt x="12393" y="16833"/>
                    </a:cubicBezTo>
                    <a:cubicBezTo>
                      <a:pt x="12344" y="16783"/>
                      <a:pt x="12277" y="16747"/>
                      <a:pt x="12246" y="16684"/>
                    </a:cubicBezTo>
                    <a:cubicBezTo>
                      <a:pt x="12177" y="16544"/>
                      <a:pt x="12099" y="16237"/>
                      <a:pt x="12099" y="16237"/>
                    </a:cubicBezTo>
                    <a:cubicBezTo>
                      <a:pt x="12075" y="15914"/>
                      <a:pt x="12056" y="15591"/>
                      <a:pt x="12026" y="15269"/>
                    </a:cubicBezTo>
                    <a:cubicBezTo>
                      <a:pt x="12007" y="15070"/>
                      <a:pt x="11968" y="14873"/>
                      <a:pt x="11953" y="14673"/>
                    </a:cubicBezTo>
                    <a:cubicBezTo>
                      <a:pt x="11920" y="14252"/>
                      <a:pt x="11906" y="13829"/>
                      <a:pt x="11879" y="13407"/>
                    </a:cubicBezTo>
                    <a:cubicBezTo>
                      <a:pt x="11818" y="12435"/>
                      <a:pt x="11813" y="12440"/>
                      <a:pt x="11733" y="11545"/>
                    </a:cubicBezTo>
                    <a:cubicBezTo>
                      <a:pt x="11782" y="10949"/>
                      <a:pt x="11834" y="10353"/>
                      <a:pt x="11879" y="9757"/>
                    </a:cubicBezTo>
                    <a:cubicBezTo>
                      <a:pt x="11908" y="9385"/>
                      <a:pt x="11901" y="9009"/>
                      <a:pt x="11953" y="8640"/>
                    </a:cubicBezTo>
                    <a:cubicBezTo>
                      <a:pt x="11975" y="8485"/>
                      <a:pt x="12185" y="8062"/>
                      <a:pt x="12099" y="8193"/>
                    </a:cubicBezTo>
                    <a:cubicBezTo>
                      <a:pt x="11914" y="8475"/>
                      <a:pt x="12015" y="8353"/>
                      <a:pt x="11806" y="8566"/>
                    </a:cubicBezTo>
                    <a:lnTo>
                      <a:pt x="11659" y="9012"/>
                    </a:lnTo>
                    <a:lnTo>
                      <a:pt x="11586" y="9236"/>
                    </a:lnTo>
                    <a:cubicBezTo>
                      <a:pt x="11716" y="7387"/>
                      <a:pt x="11597" y="8966"/>
                      <a:pt x="11806" y="6629"/>
                    </a:cubicBezTo>
                    <a:cubicBezTo>
                      <a:pt x="11898" y="5606"/>
                      <a:pt x="11814" y="6076"/>
                      <a:pt x="12026" y="5214"/>
                    </a:cubicBezTo>
                    <a:cubicBezTo>
                      <a:pt x="12078" y="4009"/>
                      <a:pt x="12029" y="3856"/>
                      <a:pt x="12173" y="2979"/>
                    </a:cubicBezTo>
                    <a:cubicBezTo>
                      <a:pt x="12193" y="2854"/>
                      <a:pt x="12213" y="2729"/>
                      <a:pt x="12246" y="2607"/>
                    </a:cubicBezTo>
                    <a:cubicBezTo>
                      <a:pt x="12287" y="2455"/>
                      <a:pt x="12344" y="2309"/>
                      <a:pt x="12393" y="2160"/>
                    </a:cubicBezTo>
                    <a:cubicBezTo>
                      <a:pt x="12417" y="2086"/>
                      <a:pt x="12423" y="2002"/>
                      <a:pt x="12466" y="1937"/>
                    </a:cubicBezTo>
                    <a:cubicBezTo>
                      <a:pt x="12515" y="1862"/>
                      <a:pt x="12577" y="1795"/>
                      <a:pt x="12613" y="1713"/>
                    </a:cubicBezTo>
                    <a:cubicBezTo>
                      <a:pt x="12675" y="1570"/>
                      <a:pt x="12734" y="1421"/>
                      <a:pt x="12759" y="1266"/>
                    </a:cubicBezTo>
                    <a:cubicBezTo>
                      <a:pt x="12783" y="1120"/>
                      <a:pt x="12862" y="611"/>
                      <a:pt x="12906" y="447"/>
                    </a:cubicBezTo>
                    <a:cubicBezTo>
                      <a:pt x="12947" y="295"/>
                      <a:pt x="13053" y="0"/>
                      <a:pt x="13053" y="0"/>
                    </a:cubicBezTo>
                    <a:cubicBezTo>
                      <a:pt x="13077" y="74"/>
                      <a:pt x="13126" y="145"/>
                      <a:pt x="13126" y="223"/>
                    </a:cubicBezTo>
                    <a:cubicBezTo>
                      <a:pt x="13126" y="633"/>
                      <a:pt x="13055" y="587"/>
                      <a:pt x="12979" y="894"/>
                    </a:cubicBezTo>
                    <a:cubicBezTo>
                      <a:pt x="12875" y="1319"/>
                      <a:pt x="12946" y="1182"/>
                      <a:pt x="12833" y="1564"/>
                    </a:cubicBezTo>
                    <a:cubicBezTo>
                      <a:pt x="12788" y="1715"/>
                      <a:pt x="12795" y="1900"/>
                      <a:pt x="12686" y="2011"/>
                    </a:cubicBezTo>
                    <a:lnTo>
                      <a:pt x="12539" y="2160"/>
                    </a:lnTo>
                    <a:cubicBezTo>
                      <a:pt x="12346" y="2749"/>
                      <a:pt x="12376" y="2552"/>
                      <a:pt x="12319" y="3277"/>
                    </a:cubicBezTo>
                    <a:cubicBezTo>
                      <a:pt x="12155" y="5361"/>
                      <a:pt x="12387" y="3931"/>
                      <a:pt x="12173" y="4692"/>
                    </a:cubicBezTo>
                    <a:cubicBezTo>
                      <a:pt x="12145" y="4791"/>
                      <a:pt x="12155" y="4905"/>
                      <a:pt x="12099" y="4990"/>
                    </a:cubicBezTo>
                    <a:cubicBezTo>
                      <a:pt x="12050" y="5065"/>
                      <a:pt x="11953" y="5090"/>
                      <a:pt x="11879" y="5139"/>
                    </a:cubicBezTo>
                    <a:cubicBezTo>
                      <a:pt x="11855" y="5214"/>
                      <a:pt x="11846" y="5295"/>
                      <a:pt x="11806" y="5363"/>
                    </a:cubicBezTo>
                    <a:cubicBezTo>
                      <a:pt x="11770" y="5423"/>
                      <a:pt x="11690" y="5449"/>
                      <a:pt x="11659" y="5512"/>
                    </a:cubicBezTo>
                    <a:cubicBezTo>
                      <a:pt x="11590" y="5652"/>
                      <a:pt x="11562" y="5810"/>
                      <a:pt x="11513" y="5959"/>
                    </a:cubicBezTo>
                    <a:lnTo>
                      <a:pt x="11439" y="6182"/>
                    </a:lnTo>
                    <a:cubicBezTo>
                      <a:pt x="11415" y="6728"/>
                      <a:pt x="11400" y="7275"/>
                      <a:pt x="11366" y="7821"/>
                    </a:cubicBezTo>
                    <a:cubicBezTo>
                      <a:pt x="11351" y="8070"/>
                      <a:pt x="11360" y="8326"/>
                      <a:pt x="11293" y="8566"/>
                    </a:cubicBezTo>
                    <a:cubicBezTo>
                      <a:pt x="11271" y="8641"/>
                      <a:pt x="11259" y="8409"/>
                      <a:pt x="11219" y="8342"/>
                    </a:cubicBezTo>
                    <a:cubicBezTo>
                      <a:pt x="10810" y="7649"/>
                      <a:pt x="11366" y="8864"/>
                      <a:pt x="10926" y="7970"/>
                    </a:cubicBezTo>
                    <a:cubicBezTo>
                      <a:pt x="10892" y="7899"/>
                      <a:pt x="10890" y="7815"/>
                      <a:pt x="10853" y="7746"/>
                    </a:cubicBezTo>
                    <a:cubicBezTo>
                      <a:pt x="10767" y="7590"/>
                      <a:pt x="10504" y="7129"/>
                      <a:pt x="10559" y="7299"/>
                    </a:cubicBezTo>
                    <a:cubicBezTo>
                      <a:pt x="10637" y="7535"/>
                      <a:pt x="10617" y="7540"/>
                      <a:pt x="10779" y="7746"/>
                    </a:cubicBezTo>
                    <a:cubicBezTo>
                      <a:pt x="10932" y="7940"/>
                      <a:pt x="10960" y="7861"/>
                      <a:pt x="11073" y="8119"/>
                    </a:cubicBezTo>
                    <a:cubicBezTo>
                      <a:pt x="11136" y="8262"/>
                      <a:pt x="11110" y="8454"/>
                      <a:pt x="11219" y="8566"/>
                    </a:cubicBezTo>
                    <a:cubicBezTo>
                      <a:pt x="11428" y="8778"/>
                      <a:pt x="11328" y="8656"/>
                      <a:pt x="11513" y="8938"/>
                    </a:cubicBezTo>
                    <a:cubicBezTo>
                      <a:pt x="11537" y="9062"/>
                      <a:pt x="11586" y="9184"/>
                      <a:pt x="11586" y="9310"/>
                    </a:cubicBezTo>
                    <a:cubicBezTo>
                      <a:pt x="11586" y="9741"/>
                      <a:pt x="11518" y="9598"/>
                      <a:pt x="11366" y="9906"/>
                    </a:cubicBezTo>
                    <a:cubicBezTo>
                      <a:pt x="11307" y="10026"/>
                      <a:pt x="11268" y="10154"/>
                      <a:pt x="11219" y="10279"/>
                    </a:cubicBezTo>
                    <a:cubicBezTo>
                      <a:pt x="11195" y="11396"/>
                      <a:pt x="11224" y="12516"/>
                      <a:pt x="11146" y="13630"/>
                    </a:cubicBezTo>
                    <a:cubicBezTo>
                      <a:pt x="11140" y="13720"/>
                      <a:pt x="11039" y="13487"/>
                      <a:pt x="10999" y="13407"/>
                    </a:cubicBezTo>
                    <a:cubicBezTo>
                      <a:pt x="10809" y="13020"/>
                      <a:pt x="11066" y="13325"/>
                      <a:pt x="10779" y="13034"/>
                    </a:cubicBezTo>
                    <a:cubicBezTo>
                      <a:pt x="10755" y="12960"/>
                      <a:pt x="10746" y="12878"/>
                      <a:pt x="10706" y="12811"/>
                    </a:cubicBezTo>
                    <a:cubicBezTo>
                      <a:pt x="10671" y="12751"/>
                      <a:pt x="10590" y="12725"/>
                      <a:pt x="10559" y="12662"/>
                    </a:cubicBezTo>
                    <a:cubicBezTo>
                      <a:pt x="10514" y="12571"/>
                      <a:pt x="10514" y="12463"/>
                      <a:pt x="10486" y="12364"/>
                    </a:cubicBezTo>
                    <a:cubicBezTo>
                      <a:pt x="10410" y="12094"/>
                      <a:pt x="10427" y="12162"/>
                      <a:pt x="10266" y="11917"/>
                    </a:cubicBezTo>
                    <a:cubicBezTo>
                      <a:pt x="10217" y="11719"/>
                      <a:pt x="10183" y="11516"/>
                      <a:pt x="10119" y="11321"/>
                    </a:cubicBezTo>
                    <a:cubicBezTo>
                      <a:pt x="10095" y="11247"/>
                      <a:pt x="10081" y="11168"/>
                      <a:pt x="10046" y="11098"/>
                    </a:cubicBezTo>
                    <a:cubicBezTo>
                      <a:pt x="10007" y="11018"/>
                      <a:pt x="9956" y="10943"/>
                      <a:pt x="9899" y="10874"/>
                    </a:cubicBezTo>
                    <a:cubicBezTo>
                      <a:pt x="9833" y="10794"/>
                      <a:pt x="9753" y="10726"/>
                      <a:pt x="9679" y="10651"/>
                    </a:cubicBezTo>
                    <a:cubicBezTo>
                      <a:pt x="9631" y="10502"/>
                      <a:pt x="9602" y="10345"/>
                      <a:pt x="9533" y="10204"/>
                    </a:cubicBezTo>
                    <a:cubicBezTo>
                      <a:pt x="9341" y="9815"/>
                      <a:pt x="9413" y="10014"/>
                      <a:pt x="9313" y="9608"/>
                    </a:cubicBezTo>
                    <a:cubicBezTo>
                      <a:pt x="9288" y="9335"/>
                      <a:pt x="9481" y="8912"/>
                      <a:pt x="9239" y="8789"/>
                    </a:cubicBezTo>
                    <a:cubicBezTo>
                      <a:pt x="9020" y="8677"/>
                      <a:pt x="9252" y="9300"/>
                      <a:pt x="9166" y="9534"/>
                    </a:cubicBezTo>
                    <a:cubicBezTo>
                      <a:pt x="9142" y="9600"/>
                      <a:pt x="9063" y="9440"/>
                      <a:pt x="9019" y="9385"/>
                    </a:cubicBezTo>
                    <a:cubicBezTo>
                      <a:pt x="8739" y="9029"/>
                      <a:pt x="8980" y="9305"/>
                      <a:pt x="8799" y="8938"/>
                    </a:cubicBezTo>
                    <a:cubicBezTo>
                      <a:pt x="8760" y="8858"/>
                      <a:pt x="8692" y="8795"/>
                      <a:pt x="8653" y="8714"/>
                    </a:cubicBezTo>
                    <a:cubicBezTo>
                      <a:pt x="8618" y="8644"/>
                      <a:pt x="8617" y="8560"/>
                      <a:pt x="8579" y="8491"/>
                    </a:cubicBezTo>
                    <a:cubicBezTo>
                      <a:pt x="8494" y="8335"/>
                      <a:pt x="8342" y="8214"/>
                      <a:pt x="8286" y="8044"/>
                    </a:cubicBezTo>
                    <a:cubicBezTo>
                      <a:pt x="8262" y="7970"/>
                      <a:pt x="8136" y="7821"/>
                      <a:pt x="8213" y="7821"/>
                    </a:cubicBezTo>
                    <a:cubicBezTo>
                      <a:pt x="8301" y="7821"/>
                      <a:pt x="8311" y="7970"/>
                      <a:pt x="8360" y="8044"/>
                    </a:cubicBezTo>
                    <a:cubicBezTo>
                      <a:pt x="8383" y="8140"/>
                      <a:pt x="8454" y="8459"/>
                      <a:pt x="8506" y="8566"/>
                    </a:cubicBezTo>
                    <a:cubicBezTo>
                      <a:pt x="8546" y="8646"/>
                      <a:pt x="8617" y="8707"/>
                      <a:pt x="8653" y="8789"/>
                    </a:cubicBezTo>
                    <a:cubicBezTo>
                      <a:pt x="8716" y="8932"/>
                      <a:pt x="8751" y="9087"/>
                      <a:pt x="8799" y="9236"/>
                    </a:cubicBezTo>
                    <a:cubicBezTo>
                      <a:pt x="8824" y="9310"/>
                      <a:pt x="8830" y="9394"/>
                      <a:pt x="8873" y="9459"/>
                    </a:cubicBezTo>
                    <a:cubicBezTo>
                      <a:pt x="9058" y="9741"/>
                      <a:pt x="8957" y="9619"/>
                      <a:pt x="9166" y="9832"/>
                    </a:cubicBezTo>
                    <a:cubicBezTo>
                      <a:pt x="9215" y="9931"/>
                      <a:pt x="9270" y="10028"/>
                      <a:pt x="9313" y="10130"/>
                    </a:cubicBezTo>
                    <a:cubicBezTo>
                      <a:pt x="9343" y="10202"/>
                      <a:pt x="9331" y="10298"/>
                      <a:pt x="9386" y="10353"/>
                    </a:cubicBezTo>
                    <a:cubicBezTo>
                      <a:pt x="9441" y="10409"/>
                      <a:pt x="9533" y="10403"/>
                      <a:pt x="9606" y="10428"/>
                    </a:cubicBezTo>
                    <a:cubicBezTo>
                      <a:pt x="9611" y="10447"/>
                      <a:pt x="9715" y="10900"/>
                      <a:pt x="9753" y="10949"/>
                    </a:cubicBezTo>
                    <a:cubicBezTo>
                      <a:pt x="9808" y="11019"/>
                      <a:pt x="9899" y="11048"/>
                      <a:pt x="9973" y="11098"/>
                    </a:cubicBezTo>
                    <a:cubicBezTo>
                      <a:pt x="10181" y="11731"/>
                      <a:pt x="9891" y="10959"/>
                      <a:pt x="10193" y="11470"/>
                    </a:cubicBezTo>
                    <a:cubicBezTo>
                      <a:pt x="10233" y="11538"/>
                      <a:pt x="10245" y="11618"/>
                      <a:pt x="10266" y="11694"/>
                    </a:cubicBezTo>
                    <a:cubicBezTo>
                      <a:pt x="10297" y="11805"/>
                      <a:pt x="10354" y="12096"/>
                      <a:pt x="10413" y="12215"/>
                    </a:cubicBezTo>
                    <a:cubicBezTo>
                      <a:pt x="10452" y="12295"/>
                      <a:pt x="10524" y="12357"/>
                      <a:pt x="10559" y="12439"/>
                    </a:cubicBezTo>
                    <a:cubicBezTo>
                      <a:pt x="10622" y="12582"/>
                      <a:pt x="10620" y="12755"/>
                      <a:pt x="10706" y="12886"/>
                    </a:cubicBezTo>
                    <a:cubicBezTo>
                      <a:pt x="10755" y="12960"/>
                      <a:pt x="10817" y="13027"/>
                      <a:pt x="10853" y="13109"/>
                    </a:cubicBezTo>
                    <a:cubicBezTo>
                      <a:pt x="10916" y="13252"/>
                      <a:pt x="10951" y="13407"/>
                      <a:pt x="10999" y="13556"/>
                    </a:cubicBezTo>
                    <a:lnTo>
                      <a:pt x="11146" y="14003"/>
                    </a:lnTo>
                    <a:cubicBezTo>
                      <a:pt x="11209" y="14194"/>
                      <a:pt x="11256" y="14318"/>
                      <a:pt x="11293" y="14524"/>
                    </a:cubicBezTo>
                    <a:cubicBezTo>
                      <a:pt x="11324" y="14697"/>
                      <a:pt x="11327" y="14874"/>
                      <a:pt x="11366" y="15046"/>
                    </a:cubicBezTo>
                    <a:cubicBezTo>
                      <a:pt x="11401" y="15199"/>
                      <a:pt x="11470" y="15341"/>
                      <a:pt x="11513" y="15492"/>
                    </a:cubicBezTo>
                    <a:cubicBezTo>
                      <a:pt x="11700" y="16159"/>
                      <a:pt x="11630" y="15836"/>
                      <a:pt x="11733" y="16461"/>
                    </a:cubicBezTo>
                    <a:cubicBezTo>
                      <a:pt x="11708" y="16684"/>
                      <a:pt x="11816" y="16972"/>
                      <a:pt x="11659" y="17131"/>
                    </a:cubicBezTo>
                    <a:cubicBezTo>
                      <a:pt x="11550" y="17242"/>
                      <a:pt x="11562" y="16833"/>
                      <a:pt x="11513" y="16684"/>
                    </a:cubicBezTo>
                    <a:cubicBezTo>
                      <a:pt x="11441" y="16467"/>
                      <a:pt x="11422" y="16373"/>
                      <a:pt x="11293" y="16163"/>
                    </a:cubicBezTo>
                    <a:cubicBezTo>
                      <a:pt x="11228" y="16057"/>
                      <a:pt x="11146" y="15964"/>
                      <a:pt x="11073" y="15865"/>
                    </a:cubicBezTo>
                    <a:cubicBezTo>
                      <a:pt x="10954" y="15383"/>
                      <a:pt x="11091" y="15724"/>
                      <a:pt x="10779" y="15343"/>
                    </a:cubicBezTo>
                    <a:cubicBezTo>
                      <a:pt x="10723" y="15275"/>
                      <a:pt x="10672" y="15200"/>
                      <a:pt x="10633" y="15120"/>
                    </a:cubicBezTo>
                    <a:cubicBezTo>
                      <a:pt x="10598" y="15050"/>
                      <a:pt x="10608" y="14958"/>
                      <a:pt x="10559" y="14897"/>
                    </a:cubicBezTo>
                    <a:cubicBezTo>
                      <a:pt x="10504" y="14827"/>
                      <a:pt x="10413" y="14797"/>
                      <a:pt x="10339" y="14748"/>
                    </a:cubicBezTo>
                    <a:cubicBezTo>
                      <a:pt x="10008" y="14242"/>
                      <a:pt x="10171" y="14427"/>
                      <a:pt x="9899" y="14152"/>
                    </a:cubicBezTo>
                    <a:cubicBezTo>
                      <a:pt x="9704" y="13556"/>
                      <a:pt x="9997" y="14251"/>
                      <a:pt x="9606" y="13854"/>
                    </a:cubicBezTo>
                    <a:cubicBezTo>
                      <a:pt x="9551" y="13798"/>
                      <a:pt x="9570" y="13699"/>
                      <a:pt x="9533" y="13630"/>
                    </a:cubicBezTo>
                    <a:cubicBezTo>
                      <a:pt x="9447" y="13474"/>
                      <a:pt x="9337" y="13332"/>
                      <a:pt x="9239" y="13183"/>
                    </a:cubicBezTo>
                    <a:lnTo>
                      <a:pt x="8946" y="12737"/>
                    </a:lnTo>
                    <a:cubicBezTo>
                      <a:pt x="8897" y="12786"/>
                      <a:pt x="8809" y="12816"/>
                      <a:pt x="8799" y="12886"/>
                    </a:cubicBezTo>
                    <a:cubicBezTo>
                      <a:pt x="8782" y="13011"/>
                      <a:pt x="8846" y="13134"/>
                      <a:pt x="8873" y="13258"/>
                    </a:cubicBezTo>
                    <a:cubicBezTo>
                      <a:pt x="8892" y="13344"/>
                      <a:pt x="8970" y="13680"/>
                      <a:pt x="9019" y="13779"/>
                    </a:cubicBezTo>
                    <a:cubicBezTo>
                      <a:pt x="9059" y="13859"/>
                      <a:pt x="9117" y="13928"/>
                      <a:pt x="9166" y="14003"/>
                    </a:cubicBezTo>
                    <a:cubicBezTo>
                      <a:pt x="9191" y="14077"/>
                      <a:pt x="9185" y="14171"/>
                      <a:pt x="9239" y="14226"/>
                    </a:cubicBezTo>
                    <a:cubicBezTo>
                      <a:pt x="9294" y="14282"/>
                      <a:pt x="9393" y="14260"/>
                      <a:pt x="9459" y="14301"/>
                    </a:cubicBezTo>
                    <a:cubicBezTo>
                      <a:pt x="9519" y="14337"/>
                      <a:pt x="9563" y="14395"/>
                      <a:pt x="9606" y="14450"/>
                    </a:cubicBezTo>
                    <a:cubicBezTo>
                      <a:pt x="9661" y="14520"/>
                      <a:pt x="9713" y="14593"/>
                      <a:pt x="9753" y="14673"/>
                    </a:cubicBezTo>
                    <a:cubicBezTo>
                      <a:pt x="9787" y="14743"/>
                      <a:pt x="9778" y="14835"/>
                      <a:pt x="9826" y="14897"/>
                    </a:cubicBezTo>
                    <a:cubicBezTo>
                      <a:pt x="9881" y="14966"/>
                      <a:pt x="9973" y="14996"/>
                      <a:pt x="10046" y="15046"/>
                    </a:cubicBezTo>
                    <a:cubicBezTo>
                      <a:pt x="10218" y="15570"/>
                      <a:pt x="9994" y="14923"/>
                      <a:pt x="10266" y="15567"/>
                    </a:cubicBezTo>
                    <a:cubicBezTo>
                      <a:pt x="10297" y="15639"/>
                      <a:pt x="10291" y="15729"/>
                      <a:pt x="10339" y="15790"/>
                    </a:cubicBezTo>
                    <a:cubicBezTo>
                      <a:pt x="10394" y="15860"/>
                      <a:pt x="10486" y="15890"/>
                      <a:pt x="10559" y="15939"/>
                    </a:cubicBezTo>
                    <a:cubicBezTo>
                      <a:pt x="10731" y="16461"/>
                      <a:pt x="10559" y="16337"/>
                      <a:pt x="10926" y="16461"/>
                    </a:cubicBezTo>
                    <a:cubicBezTo>
                      <a:pt x="10951" y="16560"/>
                      <a:pt x="10954" y="16667"/>
                      <a:pt x="10999" y="16759"/>
                    </a:cubicBezTo>
                    <a:cubicBezTo>
                      <a:pt x="11030" y="16821"/>
                      <a:pt x="11115" y="16970"/>
                      <a:pt x="11146" y="16908"/>
                    </a:cubicBezTo>
                    <a:cubicBezTo>
                      <a:pt x="11236" y="16725"/>
                      <a:pt x="11020" y="16556"/>
                      <a:pt x="10926" y="16461"/>
                    </a:cubicBezTo>
                    <a:cubicBezTo>
                      <a:pt x="10742" y="15899"/>
                      <a:pt x="10990" y="16591"/>
                      <a:pt x="10706" y="16014"/>
                    </a:cubicBezTo>
                    <a:cubicBezTo>
                      <a:pt x="10618" y="15836"/>
                      <a:pt x="10639" y="15647"/>
                      <a:pt x="10486" y="15492"/>
                    </a:cubicBezTo>
                    <a:cubicBezTo>
                      <a:pt x="10431" y="15437"/>
                      <a:pt x="10339" y="15443"/>
                      <a:pt x="10266" y="15418"/>
                    </a:cubicBezTo>
                    <a:cubicBezTo>
                      <a:pt x="9894" y="15041"/>
                      <a:pt x="10332" y="15529"/>
                      <a:pt x="10046" y="15046"/>
                    </a:cubicBezTo>
                    <a:cubicBezTo>
                      <a:pt x="10011" y="14985"/>
                      <a:pt x="9943" y="14951"/>
                      <a:pt x="9899" y="14897"/>
                    </a:cubicBezTo>
                    <a:cubicBezTo>
                      <a:pt x="9844" y="14827"/>
                      <a:pt x="9792" y="14753"/>
                      <a:pt x="9753" y="14673"/>
                    </a:cubicBezTo>
                    <a:cubicBezTo>
                      <a:pt x="9718" y="14603"/>
                      <a:pt x="9722" y="14515"/>
                      <a:pt x="9679" y="14450"/>
                    </a:cubicBezTo>
                    <a:cubicBezTo>
                      <a:pt x="9622" y="14362"/>
                      <a:pt x="9520" y="14312"/>
                      <a:pt x="9459" y="14226"/>
                    </a:cubicBezTo>
                    <a:cubicBezTo>
                      <a:pt x="9396" y="14136"/>
                      <a:pt x="9373" y="14021"/>
                      <a:pt x="9313" y="13928"/>
                    </a:cubicBezTo>
                    <a:cubicBezTo>
                      <a:pt x="9274" y="13870"/>
                      <a:pt x="9208" y="13835"/>
                      <a:pt x="9166" y="13779"/>
                    </a:cubicBezTo>
                    <a:cubicBezTo>
                      <a:pt x="8774" y="13248"/>
                      <a:pt x="9065" y="13397"/>
                      <a:pt x="8653" y="13258"/>
                    </a:cubicBezTo>
                    <a:cubicBezTo>
                      <a:pt x="8502" y="12493"/>
                      <a:pt x="8709" y="13298"/>
                      <a:pt x="8286" y="12439"/>
                    </a:cubicBezTo>
                    <a:cubicBezTo>
                      <a:pt x="8237" y="12339"/>
                      <a:pt x="8209" y="12226"/>
                      <a:pt x="8140" y="12141"/>
                    </a:cubicBezTo>
                    <a:cubicBezTo>
                      <a:pt x="8083" y="12072"/>
                      <a:pt x="7987" y="12049"/>
                      <a:pt x="7920" y="11992"/>
                    </a:cubicBezTo>
                    <a:cubicBezTo>
                      <a:pt x="7840" y="11924"/>
                      <a:pt x="7779" y="11836"/>
                      <a:pt x="7700" y="11768"/>
                    </a:cubicBezTo>
                    <a:cubicBezTo>
                      <a:pt x="7457" y="11563"/>
                      <a:pt x="7473" y="11652"/>
                      <a:pt x="7186" y="11470"/>
                    </a:cubicBezTo>
                    <a:cubicBezTo>
                      <a:pt x="6995" y="11349"/>
                      <a:pt x="6644" y="11014"/>
                      <a:pt x="6453" y="10949"/>
                    </a:cubicBezTo>
                    <a:cubicBezTo>
                      <a:pt x="5900" y="10762"/>
                      <a:pt x="6582" y="11014"/>
                      <a:pt x="6013" y="10726"/>
                    </a:cubicBezTo>
                    <a:cubicBezTo>
                      <a:pt x="5944" y="10690"/>
                      <a:pt x="5862" y="10686"/>
                      <a:pt x="5793" y="10651"/>
                    </a:cubicBezTo>
                    <a:cubicBezTo>
                      <a:pt x="5714" y="10611"/>
                      <a:pt x="5653" y="10538"/>
                      <a:pt x="5573" y="10502"/>
                    </a:cubicBezTo>
                    <a:cubicBezTo>
                      <a:pt x="5432" y="10438"/>
                      <a:pt x="5133" y="10353"/>
                      <a:pt x="5133" y="10353"/>
                    </a:cubicBezTo>
                    <a:cubicBezTo>
                      <a:pt x="5087" y="10541"/>
                      <a:pt x="4993" y="10696"/>
                      <a:pt x="5133" y="10874"/>
                    </a:cubicBezTo>
                    <a:cubicBezTo>
                      <a:pt x="5188" y="10944"/>
                      <a:pt x="5280" y="10974"/>
                      <a:pt x="5353" y="11023"/>
                    </a:cubicBezTo>
                    <a:cubicBezTo>
                      <a:pt x="5716" y="11576"/>
                      <a:pt x="5298" y="10971"/>
                      <a:pt x="5646" y="11396"/>
                    </a:cubicBezTo>
                    <a:cubicBezTo>
                      <a:pt x="5987" y="11812"/>
                      <a:pt x="5715" y="11592"/>
                      <a:pt x="6086" y="11843"/>
                    </a:cubicBezTo>
                    <a:cubicBezTo>
                      <a:pt x="6401" y="12482"/>
                      <a:pt x="6038" y="11869"/>
                      <a:pt x="6453" y="12290"/>
                    </a:cubicBezTo>
                    <a:cubicBezTo>
                      <a:pt x="6515" y="12353"/>
                      <a:pt x="6531" y="12457"/>
                      <a:pt x="6600" y="12513"/>
                    </a:cubicBezTo>
                    <a:cubicBezTo>
                      <a:pt x="6660" y="12562"/>
                      <a:pt x="6750" y="12552"/>
                      <a:pt x="6820" y="12588"/>
                    </a:cubicBezTo>
                    <a:cubicBezTo>
                      <a:pt x="6898" y="12628"/>
                      <a:pt x="6966" y="12687"/>
                      <a:pt x="7040" y="12737"/>
                    </a:cubicBezTo>
                    <a:cubicBezTo>
                      <a:pt x="7460" y="13377"/>
                      <a:pt x="6900" y="12623"/>
                      <a:pt x="7406" y="13034"/>
                    </a:cubicBezTo>
                    <a:cubicBezTo>
                      <a:pt x="7880" y="13420"/>
                      <a:pt x="7220" y="13145"/>
                      <a:pt x="7773" y="13332"/>
                    </a:cubicBezTo>
                    <a:cubicBezTo>
                      <a:pt x="7871" y="13432"/>
                      <a:pt x="8143" y="13747"/>
                      <a:pt x="8066" y="13630"/>
                    </a:cubicBezTo>
                    <a:cubicBezTo>
                      <a:pt x="8017" y="13556"/>
                      <a:pt x="7982" y="13470"/>
                      <a:pt x="7920" y="13407"/>
                    </a:cubicBezTo>
                    <a:cubicBezTo>
                      <a:pt x="7857" y="13344"/>
                      <a:pt x="7768" y="13314"/>
                      <a:pt x="7700" y="13258"/>
                    </a:cubicBezTo>
                    <a:cubicBezTo>
                      <a:pt x="7209" y="12860"/>
                      <a:pt x="8036" y="13410"/>
                      <a:pt x="7260" y="12960"/>
                    </a:cubicBezTo>
                    <a:cubicBezTo>
                      <a:pt x="7183" y="12916"/>
                      <a:pt x="7120" y="12847"/>
                      <a:pt x="7040" y="12811"/>
                    </a:cubicBezTo>
                    <a:cubicBezTo>
                      <a:pt x="6898" y="12747"/>
                      <a:pt x="6600" y="12662"/>
                      <a:pt x="6600" y="12662"/>
                    </a:cubicBezTo>
                    <a:cubicBezTo>
                      <a:pt x="6242" y="12118"/>
                      <a:pt x="6684" y="12691"/>
                      <a:pt x="6233" y="12364"/>
                    </a:cubicBezTo>
                    <a:cubicBezTo>
                      <a:pt x="6120" y="12283"/>
                      <a:pt x="5940" y="12066"/>
                      <a:pt x="5940" y="12066"/>
                    </a:cubicBezTo>
                    <a:cubicBezTo>
                      <a:pt x="5755" y="11505"/>
                      <a:pt x="6025" y="12175"/>
                      <a:pt x="5646" y="11694"/>
                    </a:cubicBezTo>
                    <a:cubicBezTo>
                      <a:pt x="5362" y="11333"/>
                      <a:pt x="5833" y="11558"/>
                      <a:pt x="5353" y="11396"/>
                    </a:cubicBezTo>
                    <a:cubicBezTo>
                      <a:pt x="5329" y="11321"/>
                      <a:pt x="5334" y="11228"/>
                      <a:pt x="5280" y="11172"/>
                    </a:cubicBezTo>
                    <a:cubicBezTo>
                      <a:pt x="5027" y="10916"/>
                      <a:pt x="4896" y="10894"/>
                      <a:pt x="4620" y="10800"/>
                    </a:cubicBezTo>
                    <a:cubicBezTo>
                      <a:pt x="4473" y="10701"/>
                      <a:pt x="4235" y="10672"/>
                      <a:pt x="4180" y="10502"/>
                    </a:cubicBezTo>
                    <a:cubicBezTo>
                      <a:pt x="4082" y="10204"/>
                      <a:pt x="4180" y="10303"/>
                      <a:pt x="3886" y="10204"/>
                    </a:cubicBezTo>
                    <a:cubicBezTo>
                      <a:pt x="3837" y="10154"/>
                      <a:pt x="3799" y="10091"/>
                      <a:pt x="3740" y="10055"/>
                    </a:cubicBezTo>
                    <a:cubicBezTo>
                      <a:pt x="3673" y="10015"/>
                      <a:pt x="3580" y="10030"/>
                      <a:pt x="3520" y="9981"/>
                    </a:cubicBezTo>
                    <a:cubicBezTo>
                      <a:pt x="3451" y="9925"/>
                      <a:pt x="3435" y="9821"/>
                      <a:pt x="3373" y="9757"/>
                    </a:cubicBezTo>
                    <a:cubicBezTo>
                      <a:pt x="3231" y="9613"/>
                      <a:pt x="3112" y="9594"/>
                      <a:pt x="2933" y="9534"/>
                    </a:cubicBezTo>
                    <a:cubicBezTo>
                      <a:pt x="2860" y="9434"/>
                      <a:pt x="2804" y="9318"/>
                      <a:pt x="2713" y="9236"/>
                    </a:cubicBezTo>
                    <a:cubicBezTo>
                      <a:pt x="2581" y="9117"/>
                      <a:pt x="2273" y="8938"/>
                      <a:pt x="2273" y="8938"/>
                    </a:cubicBezTo>
                    <a:cubicBezTo>
                      <a:pt x="2022" y="8555"/>
                      <a:pt x="2256" y="8849"/>
                      <a:pt x="1906" y="8566"/>
                    </a:cubicBezTo>
                    <a:cubicBezTo>
                      <a:pt x="1852" y="8522"/>
                      <a:pt x="1815" y="8459"/>
                      <a:pt x="1760" y="8417"/>
                    </a:cubicBezTo>
                    <a:cubicBezTo>
                      <a:pt x="1619" y="8309"/>
                      <a:pt x="1444" y="8245"/>
                      <a:pt x="1320" y="8119"/>
                    </a:cubicBezTo>
                    <a:cubicBezTo>
                      <a:pt x="1271" y="8069"/>
                      <a:pt x="1216" y="8024"/>
                      <a:pt x="1173" y="7970"/>
                    </a:cubicBezTo>
                    <a:cubicBezTo>
                      <a:pt x="1118" y="7900"/>
                      <a:pt x="1089" y="7810"/>
                      <a:pt x="1026" y="7746"/>
                    </a:cubicBezTo>
                    <a:cubicBezTo>
                      <a:pt x="964" y="7683"/>
                      <a:pt x="873" y="7655"/>
                      <a:pt x="806" y="7597"/>
                    </a:cubicBezTo>
                    <a:cubicBezTo>
                      <a:pt x="701" y="7506"/>
                      <a:pt x="628" y="7377"/>
                      <a:pt x="513" y="7299"/>
                    </a:cubicBezTo>
                    <a:lnTo>
                      <a:pt x="73" y="7001"/>
                    </a:lnTo>
                    <a:cubicBezTo>
                      <a:pt x="-20" y="7477"/>
                      <a:pt x="-52" y="7317"/>
                      <a:pt x="146" y="7821"/>
                    </a:cubicBezTo>
                    <a:cubicBezTo>
                      <a:pt x="187" y="7924"/>
                      <a:pt x="216" y="8040"/>
                      <a:pt x="293" y="8119"/>
                    </a:cubicBezTo>
                    <a:cubicBezTo>
                      <a:pt x="418" y="8245"/>
                      <a:pt x="608" y="8290"/>
                      <a:pt x="733" y="8417"/>
                    </a:cubicBezTo>
                    <a:cubicBezTo>
                      <a:pt x="782" y="8466"/>
                      <a:pt x="837" y="8511"/>
                      <a:pt x="880" y="8566"/>
                    </a:cubicBezTo>
                    <a:cubicBezTo>
                      <a:pt x="935" y="8635"/>
                      <a:pt x="958" y="8733"/>
                      <a:pt x="1026" y="8789"/>
                    </a:cubicBezTo>
                    <a:cubicBezTo>
                      <a:pt x="1087" y="8838"/>
                      <a:pt x="1173" y="8839"/>
                      <a:pt x="1246" y="8863"/>
                    </a:cubicBezTo>
                    <a:cubicBezTo>
                      <a:pt x="1295" y="8938"/>
                      <a:pt x="1325" y="9030"/>
                      <a:pt x="1393" y="9087"/>
                    </a:cubicBezTo>
                    <a:cubicBezTo>
                      <a:pt x="1477" y="9158"/>
                      <a:pt x="1592" y="9181"/>
                      <a:pt x="1686" y="9236"/>
                    </a:cubicBezTo>
                    <a:cubicBezTo>
                      <a:pt x="1763" y="9280"/>
                      <a:pt x="1841" y="9325"/>
                      <a:pt x="1906" y="9385"/>
                    </a:cubicBezTo>
                    <a:cubicBezTo>
                      <a:pt x="2061" y="9525"/>
                      <a:pt x="2200" y="9683"/>
                      <a:pt x="2346" y="9832"/>
                    </a:cubicBezTo>
                    <a:cubicBezTo>
                      <a:pt x="2520" y="10008"/>
                      <a:pt x="2640" y="10151"/>
                      <a:pt x="2860" y="10279"/>
                    </a:cubicBezTo>
                    <a:cubicBezTo>
                      <a:pt x="2927" y="10318"/>
                      <a:pt x="3006" y="10328"/>
                      <a:pt x="3080" y="10353"/>
                    </a:cubicBezTo>
                    <a:cubicBezTo>
                      <a:pt x="3411" y="10690"/>
                      <a:pt x="2997" y="10283"/>
                      <a:pt x="3520" y="10726"/>
                    </a:cubicBezTo>
                    <a:cubicBezTo>
                      <a:pt x="3573" y="10770"/>
                      <a:pt x="3612" y="10831"/>
                      <a:pt x="3666" y="10874"/>
                    </a:cubicBezTo>
                    <a:cubicBezTo>
                      <a:pt x="3869" y="11040"/>
                      <a:pt x="3874" y="11019"/>
                      <a:pt x="4106" y="11098"/>
                    </a:cubicBezTo>
                    <a:cubicBezTo>
                      <a:pt x="4302" y="11694"/>
                      <a:pt x="4009" y="10999"/>
                      <a:pt x="4400" y="11396"/>
                    </a:cubicBezTo>
                    <a:cubicBezTo>
                      <a:pt x="4931" y="11936"/>
                      <a:pt x="3940" y="11290"/>
                      <a:pt x="4620" y="11843"/>
                    </a:cubicBezTo>
                    <a:cubicBezTo>
                      <a:pt x="4680" y="11892"/>
                      <a:pt x="4769" y="11885"/>
                      <a:pt x="4840" y="11917"/>
                    </a:cubicBezTo>
                    <a:cubicBezTo>
                      <a:pt x="5039" y="12009"/>
                      <a:pt x="5219" y="12145"/>
                      <a:pt x="5426" y="12215"/>
                    </a:cubicBezTo>
                    <a:cubicBezTo>
                      <a:pt x="5500" y="12240"/>
                      <a:pt x="5577" y="12255"/>
                      <a:pt x="5646" y="12290"/>
                    </a:cubicBezTo>
                    <a:cubicBezTo>
                      <a:pt x="6215" y="12578"/>
                      <a:pt x="5533" y="12326"/>
                      <a:pt x="6086" y="12513"/>
                    </a:cubicBezTo>
                    <a:cubicBezTo>
                      <a:pt x="6135" y="12588"/>
                      <a:pt x="6164" y="12681"/>
                      <a:pt x="6233" y="12737"/>
                    </a:cubicBezTo>
                    <a:cubicBezTo>
                      <a:pt x="6293" y="12786"/>
                      <a:pt x="6384" y="12776"/>
                      <a:pt x="6453" y="12811"/>
                    </a:cubicBezTo>
                    <a:cubicBezTo>
                      <a:pt x="6532" y="12851"/>
                      <a:pt x="6592" y="12924"/>
                      <a:pt x="6673" y="12960"/>
                    </a:cubicBezTo>
                    <a:cubicBezTo>
                      <a:pt x="6814" y="13024"/>
                      <a:pt x="6966" y="13059"/>
                      <a:pt x="7113" y="13109"/>
                    </a:cubicBezTo>
                    <a:cubicBezTo>
                      <a:pt x="7186" y="13134"/>
                      <a:pt x="7264" y="13148"/>
                      <a:pt x="7333" y="13183"/>
                    </a:cubicBezTo>
                    <a:cubicBezTo>
                      <a:pt x="7695" y="13368"/>
                      <a:pt x="7522" y="13297"/>
                      <a:pt x="7846" y="13407"/>
                    </a:cubicBezTo>
                    <a:cubicBezTo>
                      <a:pt x="7895" y="13481"/>
                      <a:pt x="7924" y="13574"/>
                      <a:pt x="7993" y="13630"/>
                    </a:cubicBezTo>
                    <a:cubicBezTo>
                      <a:pt x="8053" y="13679"/>
                      <a:pt x="8144" y="13670"/>
                      <a:pt x="8213" y="13705"/>
                    </a:cubicBezTo>
                    <a:cubicBezTo>
                      <a:pt x="8292" y="13745"/>
                      <a:pt x="8360" y="13804"/>
                      <a:pt x="8433" y="13854"/>
                    </a:cubicBezTo>
                    <a:cubicBezTo>
                      <a:pt x="8593" y="14341"/>
                      <a:pt x="8371" y="13863"/>
                      <a:pt x="8726" y="14152"/>
                    </a:cubicBezTo>
                    <a:cubicBezTo>
                      <a:pt x="9200" y="14537"/>
                      <a:pt x="8540" y="14262"/>
                      <a:pt x="9093" y="14450"/>
                    </a:cubicBezTo>
                    <a:cubicBezTo>
                      <a:pt x="9142" y="14499"/>
                      <a:pt x="9196" y="14544"/>
                      <a:pt x="9239" y="14599"/>
                    </a:cubicBezTo>
                    <a:cubicBezTo>
                      <a:pt x="9295" y="14669"/>
                      <a:pt x="9324" y="14759"/>
                      <a:pt x="9386" y="14822"/>
                    </a:cubicBezTo>
                    <a:cubicBezTo>
                      <a:pt x="9448" y="14885"/>
                      <a:pt x="9533" y="14921"/>
                      <a:pt x="9606" y="14971"/>
                    </a:cubicBezTo>
                    <a:cubicBezTo>
                      <a:pt x="9938" y="15476"/>
                      <a:pt x="9775" y="15291"/>
                      <a:pt x="10046" y="15567"/>
                    </a:cubicBezTo>
                    <a:cubicBezTo>
                      <a:pt x="10230" y="16129"/>
                      <a:pt x="9960" y="15458"/>
                      <a:pt x="10339" y="15939"/>
                    </a:cubicBezTo>
                    <a:cubicBezTo>
                      <a:pt x="10744" y="16453"/>
                      <a:pt x="10002" y="15885"/>
                      <a:pt x="10633" y="16312"/>
                    </a:cubicBezTo>
                    <a:cubicBezTo>
                      <a:pt x="11084" y="16999"/>
                      <a:pt x="10508" y="16153"/>
                      <a:pt x="10926" y="16684"/>
                    </a:cubicBezTo>
                    <a:cubicBezTo>
                      <a:pt x="10981" y="16754"/>
                      <a:pt x="11024" y="16833"/>
                      <a:pt x="11073" y="16908"/>
                    </a:cubicBezTo>
                    <a:cubicBezTo>
                      <a:pt x="11097" y="17032"/>
                      <a:pt x="11124" y="17155"/>
                      <a:pt x="11146" y="17280"/>
                    </a:cubicBezTo>
                    <a:cubicBezTo>
                      <a:pt x="11173" y="17429"/>
                      <a:pt x="11183" y="17580"/>
                      <a:pt x="11219" y="17727"/>
                    </a:cubicBezTo>
                    <a:cubicBezTo>
                      <a:pt x="11257" y="17879"/>
                      <a:pt x="11504" y="18244"/>
                      <a:pt x="11366" y="18174"/>
                    </a:cubicBezTo>
                    <a:cubicBezTo>
                      <a:pt x="11066" y="18021"/>
                      <a:pt x="11046" y="18033"/>
                      <a:pt x="10779" y="17801"/>
                    </a:cubicBezTo>
                    <a:cubicBezTo>
                      <a:pt x="10701" y="17733"/>
                      <a:pt x="10639" y="17645"/>
                      <a:pt x="10559" y="17578"/>
                    </a:cubicBezTo>
                    <a:cubicBezTo>
                      <a:pt x="10365" y="17413"/>
                      <a:pt x="10274" y="17412"/>
                      <a:pt x="10046" y="17280"/>
                    </a:cubicBezTo>
                    <a:cubicBezTo>
                      <a:pt x="9970" y="17236"/>
                      <a:pt x="9907" y="17166"/>
                      <a:pt x="9826" y="17131"/>
                    </a:cubicBezTo>
                    <a:cubicBezTo>
                      <a:pt x="9733" y="17091"/>
                      <a:pt x="9629" y="17086"/>
                      <a:pt x="9533" y="17057"/>
                    </a:cubicBezTo>
                    <a:cubicBezTo>
                      <a:pt x="9311" y="16989"/>
                      <a:pt x="9093" y="16908"/>
                      <a:pt x="8873" y="16833"/>
                    </a:cubicBezTo>
                    <a:cubicBezTo>
                      <a:pt x="8799" y="16808"/>
                      <a:pt x="8729" y="16772"/>
                      <a:pt x="8653" y="16759"/>
                    </a:cubicBezTo>
                    <a:cubicBezTo>
                      <a:pt x="8113" y="16667"/>
                      <a:pt x="8357" y="16721"/>
                      <a:pt x="7920" y="16610"/>
                    </a:cubicBezTo>
                    <a:cubicBezTo>
                      <a:pt x="7871" y="16560"/>
                      <a:pt x="7835" y="16492"/>
                      <a:pt x="7773" y="16461"/>
                    </a:cubicBezTo>
                    <a:cubicBezTo>
                      <a:pt x="7451" y="16297"/>
                      <a:pt x="7171" y="16288"/>
                      <a:pt x="6820" y="16237"/>
                    </a:cubicBezTo>
                    <a:cubicBezTo>
                      <a:pt x="6673" y="16188"/>
                      <a:pt x="6270" y="15977"/>
                      <a:pt x="6380" y="16088"/>
                    </a:cubicBezTo>
                    <a:cubicBezTo>
                      <a:pt x="6498" y="16208"/>
                      <a:pt x="6584" y="16316"/>
                      <a:pt x="6746" y="16386"/>
                    </a:cubicBezTo>
                    <a:cubicBezTo>
                      <a:pt x="6839" y="16427"/>
                      <a:pt x="6943" y="16431"/>
                      <a:pt x="7040" y="16461"/>
                    </a:cubicBezTo>
                    <a:cubicBezTo>
                      <a:pt x="7188" y="16506"/>
                      <a:pt x="7480" y="16610"/>
                      <a:pt x="7480" y="16610"/>
                    </a:cubicBezTo>
                    <a:cubicBezTo>
                      <a:pt x="7968" y="17106"/>
                      <a:pt x="7607" y="16666"/>
                      <a:pt x="6233" y="16833"/>
                    </a:cubicBezTo>
                    <a:cubicBezTo>
                      <a:pt x="6079" y="16852"/>
                      <a:pt x="5945" y="16951"/>
                      <a:pt x="5793" y="16982"/>
                    </a:cubicBezTo>
                    <a:cubicBezTo>
                      <a:pt x="5549" y="17032"/>
                      <a:pt x="5296" y="17051"/>
                      <a:pt x="5060" y="17131"/>
                    </a:cubicBezTo>
                    <a:lnTo>
                      <a:pt x="4620" y="17280"/>
                    </a:lnTo>
                    <a:lnTo>
                      <a:pt x="4473" y="17727"/>
                    </a:lnTo>
                    <a:lnTo>
                      <a:pt x="4400" y="17950"/>
                    </a:lnTo>
                    <a:cubicBezTo>
                      <a:pt x="4473" y="17975"/>
                      <a:pt x="4542" y="18025"/>
                      <a:pt x="4620" y="18025"/>
                    </a:cubicBezTo>
                    <a:cubicBezTo>
                      <a:pt x="4855" y="18025"/>
                      <a:pt x="5009" y="17991"/>
                      <a:pt x="5133" y="17801"/>
                    </a:cubicBezTo>
                    <a:cubicBezTo>
                      <a:pt x="5194" y="17709"/>
                      <a:pt x="5191" y="17568"/>
                      <a:pt x="5280" y="17503"/>
                    </a:cubicBezTo>
                    <a:cubicBezTo>
                      <a:pt x="5381" y="17430"/>
                      <a:pt x="5526" y="17462"/>
                      <a:pt x="5646" y="17429"/>
                    </a:cubicBezTo>
                    <a:cubicBezTo>
                      <a:pt x="5795" y="17388"/>
                      <a:pt x="5932" y="17296"/>
                      <a:pt x="6086" y="17280"/>
                    </a:cubicBezTo>
                    <a:lnTo>
                      <a:pt x="7480" y="17131"/>
                    </a:lnTo>
                    <a:cubicBezTo>
                      <a:pt x="7627" y="17111"/>
                      <a:pt x="7773" y="17081"/>
                      <a:pt x="7920" y="17057"/>
                    </a:cubicBezTo>
                    <a:cubicBezTo>
                      <a:pt x="8091" y="17081"/>
                      <a:pt x="8278" y="17053"/>
                      <a:pt x="8433" y="17131"/>
                    </a:cubicBezTo>
                    <a:cubicBezTo>
                      <a:pt x="8502" y="17166"/>
                      <a:pt x="8284" y="17175"/>
                      <a:pt x="8213" y="17206"/>
                    </a:cubicBezTo>
                    <a:cubicBezTo>
                      <a:pt x="8112" y="17249"/>
                      <a:pt x="8020" y="17311"/>
                      <a:pt x="7920" y="17354"/>
                    </a:cubicBezTo>
                    <a:cubicBezTo>
                      <a:pt x="7164" y="17683"/>
                      <a:pt x="8379" y="17084"/>
                      <a:pt x="7406" y="17578"/>
                    </a:cubicBezTo>
                    <a:cubicBezTo>
                      <a:pt x="7382" y="17652"/>
                      <a:pt x="7264" y="17766"/>
                      <a:pt x="7333" y="17801"/>
                    </a:cubicBezTo>
                    <a:cubicBezTo>
                      <a:pt x="7468" y="17870"/>
                      <a:pt x="7662" y="17460"/>
                      <a:pt x="7700" y="17429"/>
                    </a:cubicBezTo>
                    <a:cubicBezTo>
                      <a:pt x="7760" y="17380"/>
                      <a:pt x="7845" y="17376"/>
                      <a:pt x="7920" y="17354"/>
                    </a:cubicBezTo>
                    <a:cubicBezTo>
                      <a:pt x="8016" y="17326"/>
                      <a:pt x="8116" y="17309"/>
                      <a:pt x="8213" y="17280"/>
                    </a:cubicBezTo>
                    <a:cubicBezTo>
                      <a:pt x="8361" y="17235"/>
                      <a:pt x="8653" y="17131"/>
                      <a:pt x="8653" y="17131"/>
                    </a:cubicBezTo>
                    <a:cubicBezTo>
                      <a:pt x="8971" y="17156"/>
                      <a:pt x="9290" y="17165"/>
                      <a:pt x="9606" y="17206"/>
                    </a:cubicBezTo>
                    <a:cubicBezTo>
                      <a:pt x="9960" y="17250"/>
                      <a:pt x="9838" y="17433"/>
                      <a:pt x="10266" y="17578"/>
                    </a:cubicBezTo>
                    <a:lnTo>
                      <a:pt x="10486" y="17652"/>
                    </a:lnTo>
                    <a:cubicBezTo>
                      <a:pt x="10535" y="17752"/>
                      <a:pt x="10555" y="17872"/>
                      <a:pt x="10633" y="17950"/>
                    </a:cubicBezTo>
                    <a:cubicBezTo>
                      <a:pt x="10687" y="18006"/>
                      <a:pt x="10808" y="17961"/>
                      <a:pt x="10853" y="18025"/>
                    </a:cubicBezTo>
                    <a:cubicBezTo>
                      <a:pt x="10943" y="18153"/>
                      <a:pt x="10951" y="18323"/>
                      <a:pt x="10999" y="18472"/>
                    </a:cubicBezTo>
                    <a:cubicBezTo>
                      <a:pt x="11024" y="18546"/>
                      <a:pt x="11018" y="18640"/>
                      <a:pt x="11073" y="18695"/>
                    </a:cubicBezTo>
                    <a:lnTo>
                      <a:pt x="11219" y="18844"/>
                    </a:lnTo>
                    <a:cubicBezTo>
                      <a:pt x="11032" y="19414"/>
                      <a:pt x="11211" y="19098"/>
                      <a:pt x="10046" y="19142"/>
                    </a:cubicBezTo>
                    <a:cubicBezTo>
                      <a:pt x="9093" y="19178"/>
                      <a:pt x="8140" y="19192"/>
                      <a:pt x="7186" y="19217"/>
                    </a:cubicBezTo>
                    <a:cubicBezTo>
                      <a:pt x="7480" y="19241"/>
                      <a:pt x="7774" y="19254"/>
                      <a:pt x="8066" y="19291"/>
                    </a:cubicBezTo>
                    <a:cubicBezTo>
                      <a:pt x="8166" y="19304"/>
                      <a:pt x="8261" y="19343"/>
                      <a:pt x="8360" y="19366"/>
                    </a:cubicBezTo>
                    <a:cubicBezTo>
                      <a:pt x="8481" y="19393"/>
                      <a:pt x="8604" y="19415"/>
                      <a:pt x="8726" y="19440"/>
                    </a:cubicBezTo>
                    <a:cubicBezTo>
                      <a:pt x="7915" y="19623"/>
                      <a:pt x="8280" y="19517"/>
                      <a:pt x="7626" y="19738"/>
                    </a:cubicBezTo>
                    <a:cubicBezTo>
                      <a:pt x="7553" y="19763"/>
                      <a:pt x="7475" y="19777"/>
                      <a:pt x="7406" y="19812"/>
                    </a:cubicBezTo>
                    <a:cubicBezTo>
                      <a:pt x="7308" y="19862"/>
                      <a:pt x="7215" y="19922"/>
                      <a:pt x="7113" y="19961"/>
                    </a:cubicBezTo>
                    <a:cubicBezTo>
                      <a:pt x="6617" y="20150"/>
                      <a:pt x="7013" y="19930"/>
                      <a:pt x="6600" y="20110"/>
                    </a:cubicBezTo>
                    <a:cubicBezTo>
                      <a:pt x="6499" y="20154"/>
                      <a:pt x="6406" y="20214"/>
                      <a:pt x="6306" y="20259"/>
                    </a:cubicBezTo>
                    <a:cubicBezTo>
                      <a:pt x="6186" y="20314"/>
                      <a:pt x="6063" y="20363"/>
                      <a:pt x="5940" y="20408"/>
                    </a:cubicBezTo>
                    <a:cubicBezTo>
                      <a:pt x="5677" y="20505"/>
                      <a:pt x="5439" y="20549"/>
                      <a:pt x="5206" y="20706"/>
                    </a:cubicBezTo>
                    <a:cubicBezTo>
                      <a:pt x="5149" y="20745"/>
                      <a:pt x="5109" y="20806"/>
                      <a:pt x="5060" y="20855"/>
                    </a:cubicBezTo>
                    <a:lnTo>
                      <a:pt x="4913" y="21302"/>
                    </a:lnTo>
                    <a:lnTo>
                      <a:pt x="4840" y="21526"/>
                    </a:lnTo>
                    <a:cubicBezTo>
                      <a:pt x="4913" y="21550"/>
                      <a:pt x="4982" y="21600"/>
                      <a:pt x="5060" y="21600"/>
                    </a:cubicBezTo>
                    <a:cubicBezTo>
                      <a:pt x="5475" y="21600"/>
                      <a:pt x="5359" y="21397"/>
                      <a:pt x="5720" y="21153"/>
                    </a:cubicBezTo>
                    <a:cubicBezTo>
                      <a:pt x="6224" y="20812"/>
                      <a:pt x="5992" y="20912"/>
                      <a:pt x="6380" y="20781"/>
                    </a:cubicBezTo>
                    <a:cubicBezTo>
                      <a:pt x="6630" y="20400"/>
                      <a:pt x="6404" y="20625"/>
                      <a:pt x="6966" y="20483"/>
                    </a:cubicBezTo>
                    <a:cubicBezTo>
                      <a:pt x="7116" y="20445"/>
                      <a:pt x="7406" y="20334"/>
                      <a:pt x="7406" y="20334"/>
                    </a:cubicBezTo>
                    <a:cubicBezTo>
                      <a:pt x="7455" y="20234"/>
                      <a:pt x="7476" y="20114"/>
                      <a:pt x="7553" y="20036"/>
                    </a:cubicBezTo>
                    <a:cubicBezTo>
                      <a:pt x="7608" y="19980"/>
                      <a:pt x="7707" y="20002"/>
                      <a:pt x="7773" y="19961"/>
                    </a:cubicBezTo>
                    <a:cubicBezTo>
                      <a:pt x="8192" y="19706"/>
                      <a:pt x="7611" y="19891"/>
                      <a:pt x="8140" y="19738"/>
                    </a:cubicBezTo>
                    <a:cubicBezTo>
                      <a:pt x="8236" y="19710"/>
                      <a:pt x="8336" y="19692"/>
                      <a:pt x="8433" y="19663"/>
                    </a:cubicBezTo>
                    <a:cubicBezTo>
                      <a:pt x="8507" y="19642"/>
                      <a:pt x="8730" y="19589"/>
                      <a:pt x="8653" y="19589"/>
                    </a:cubicBezTo>
                    <a:cubicBezTo>
                      <a:pt x="8480" y="19589"/>
                      <a:pt x="8311" y="19639"/>
                      <a:pt x="8140" y="19663"/>
                    </a:cubicBezTo>
                    <a:cubicBezTo>
                      <a:pt x="8066" y="19688"/>
                      <a:pt x="7987" y="19700"/>
                      <a:pt x="7920" y="19738"/>
                    </a:cubicBezTo>
                    <a:cubicBezTo>
                      <a:pt x="7765" y="19825"/>
                      <a:pt x="7480" y="20036"/>
                      <a:pt x="7480" y="20036"/>
                    </a:cubicBezTo>
                    <a:cubicBezTo>
                      <a:pt x="7455" y="20110"/>
                      <a:pt x="7441" y="20189"/>
                      <a:pt x="7406" y="20259"/>
                    </a:cubicBezTo>
                    <a:cubicBezTo>
                      <a:pt x="7367" y="20339"/>
                      <a:pt x="7272" y="20394"/>
                      <a:pt x="7260" y="20483"/>
                    </a:cubicBezTo>
                    <a:cubicBezTo>
                      <a:pt x="7245" y="20584"/>
                      <a:pt x="7308" y="20681"/>
                      <a:pt x="7333" y="20781"/>
                    </a:cubicBezTo>
                    <a:cubicBezTo>
                      <a:pt x="7504" y="20756"/>
                      <a:pt x="7676" y="20738"/>
                      <a:pt x="7846" y="20706"/>
                    </a:cubicBezTo>
                    <a:cubicBezTo>
                      <a:pt x="7945" y="20688"/>
                      <a:pt x="8056" y="20689"/>
                      <a:pt x="8140" y="20632"/>
                    </a:cubicBezTo>
                    <a:cubicBezTo>
                      <a:pt x="8283" y="20534"/>
                      <a:pt x="8362" y="20357"/>
                      <a:pt x="8506" y="20259"/>
                    </a:cubicBezTo>
                    <a:cubicBezTo>
                      <a:pt x="8580" y="20210"/>
                      <a:pt x="8658" y="20168"/>
                      <a:pt x="8726" y="20110"/>
                    </a:cubicBezTo>
                    <a:cubicBezTo>
                      <a:pt x="8806" y="20043"/>
                      <a:pt x="8863" y="19950"/>
                      <a:pt x="8946" y="19887"/>
                    </a:cubicBezTo>
                    <a:cubicBezTo>
                      <a:pt x="9255" y="19652"/>
                      <a:pt x="9277" y="19722"/>
                      <a:pt x="9533" y="19514"/>
                    </a:cubicBezTo>
                    <a:cubicBezTo>
                      <a:pt x="9587" y="19471"/>
                      <a:pt x="9616" y="19393"/>
                      <a:pt x="9679" y="19366"/>
                    </a:cubicBezTo>
                    <a:cubicBezTo>
                      <a:pt x="9794" y="19316"/>
                      <a:pt x="9924" y="19316"/>
                      <a:pt x="10046" y="19291"/>
                    </a:cubicBezTo>
                    <a:cubicBezTo>
                      <a:pt x="10119" y="19241"/>
                      <a:pt x="10204" y="19205"/>
                      <a:pt x="10266" y="19142"/>
                    </a:cubicBezTo>
                    <a:cubicBezTo>
                      <a:pt x="10328" y="19079"/>
                      <a:pt x="10334" y="18959"/>
                      <a:pt x="10413" y="18919"/>
                    </a:cubicBezTo>
                    <a:cubicBezTo>
                      <a:pt x="10546" y="18851"/>
                      <a:pt x="10706" y="18869"/>
                      <a:pt x="10853" y="18844"/>
                    </a:cubicBezTo>
                    <a:lnTo>
                      <a:pt x="11293" y="18695"/>
                    </a:lnTo>
                    <a:lnTo>
                      <a:pt x="11513" y="18621"/>
                    </a:lnTo>
                    <a:cubicBezTo>
                      <a:pt x="11586" y="18646"/>
                      <a:pt x="11658" y="18676"/>
                      <a:pt x="11733" y="18695"/>
                    </a:cubicBezTo>
                    <a:cubicBezTo>
                      <a:pt x="11854" y="18726"/>
                      <a:pt x="11985" y="18720"/>
                      <a:pt x="12099" y="18770"/>
                    </a:cubicBezTo>
                    <a:cubicBezTo>
                      <a:pt x="12522" y="18954"/>
                      <a:pt x="12006" y="18919"/>
                      <a:pt x="12393" y="18919"/>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56" name="Line"/>
            <p:cNvSpPr/>
            <p:nvPr/>
          </p:nvSpPr>
          <p:spPr>
            <a:xfrm>
              <a:off x="1585146" y="3706032"/>
              <a:ext cx="218316" cy="2339113"/>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1270" y="0"/>
                  </a:moveTo>
                  <a:cubicBezTo>
                    <a:pt x="11583" y="209"/>
                    <a:pt x="11794" y="420"/>
                    <a:pt x="12209" y="627"/>
                  </a:cubicBezTo>
                  <a:cubicBezTo>
                    <a:pt x="12421" y="734"/>
                    <a:pt x="13005" y="834"/>
                    <a:pt x="13148" y="941"/>
                  </a:cubicBezTo>
                  <a:cubicBezTo>
                    <a:pt x="13633" y="1306"/>
                    <a:pt x="13774" y="1673"/>
                    <a:pt x="14087" y="2039"/>
                  </a:cubicBezTo>
                  <a:cubicBezTo>
                    <a:pt x="13094" y="3614"/>
                    <a:pt x="12296" y="4059"/>
                    <a:pt x="14087" y="5804"/>
                  </a:cubicBezTo>
                  <a:cubicBezTo>
                    <a:pt x="14256" y="5969"/>
                    <a:pt x="15339" y="6118"/>
                    <a:pt x="15965" y="6275"/>
                  </a:cubicBezTo>
                  <a:cubicBezTo>
                    <a:pt x="17184" y="6580"/>
                    <a:pt x="16204" y="6452"/>
                    <a:pt x="18783" y="6667"/>
                  </a:cubicBezTo>
                  <a:cubicBezTo>
                    <a:pt x="19096" y="6771"/>
                    <a:pt x="19367" y="6877"/>
                    <a:pt x="19722" y="6981"/>
                  </a:cubicBezTo>
                  <a:cubicBezTo>
                    <a:pt x="19994" y="7060"/>
                    <a:pt x="20579" y="7134"/>
                    <a:pt x="20661" y="7216"/>
                  </a:cubicBezTo>
                  <a:cubicBezTo>
                    <a:pt x="21207" y="7764"/>
                    <a:pt x="21287" y="8314"/>
                    <a:pt x="21600" y="8863"/>
                  </a:cubicBezTo>
                  <a:cubicBezTo>
                    <a:pt x="21287" y="9621"/>
                    <a:pt x="21194" y="10380"/>
                    <a:pt x="20661" y="11138"/>
                  </a:cubicBezTo>
                  <a:cubicBezTo>
                    <a:pt x="20567" y="11271"/>
                    <a:pt x="19984" y="11398"/>
                    <a:pt x="19722" y="11530"/>
                  </a:cubicBezTo>
                  <a:cubicBezTo>
                    <a:pt x="19358" y="11712"/>
                    <a:pt x="19179" y="11897"/>
                    <a:pt x="18783" y="12079"/>
                  </a:cubicBezTo>
                  <a:cubicBezTo>
                    <a:pt x="18552" y="12185"/>
                    <a:pt x="18198" y="12289"/>
                    <a:pt x="17844" y="12393"/>
                  </a:cubicBezTo>
                  <a:cubicBezTo>
                    <a:pt x="17572" y="12472"/>
                    <a:pt x="17098" y="12547"/>
                    <a:pt x="16904" y="12628"/>
                  </a:cubicBezTo>
                  <a:cubicBezTo>
                    <a:pt x="16158" y="12940"/>
                    <a:pt x="15026" y="13569"/>
                    <a:pt x="15026" y="13569"/>
                  </a:cubicBezTo>
                  <a:cubicBezTo>
                    <a:pt x="14713" y="14040"/>
                    <a:pt x="14428" y="14510"/>
                    <a:pt x="14087" y="14981"/>
                  </a:cubicBezTo>
                  <a:cubicBezTo>
                    <a:pt x="13802" y="15373"/>
                    <a:pt x="13048" y="15764"/>
                    <a:pt x="13148" y="16157"/>
                  </a:cubicBezTo>
                  <a:cubicBezTo>
                    <a:pt x="13253" y="16568"/>
                    <a:pt x="13735" y="18269"/>
                    <a:pt x="15965" y="19138"/>
                  </a:cubicBezTo>
                  <a:cubicBezTo>
                    <a:pt x="16506" y="19349"/>
                    <a:pt x="17217" y="19556"/>
                    <a:pt x="17844" y="19765"/>
                  </a:cubicBezTo>
                  <a:cubicBezTo>
                    <a:pt x="17531" y="20340"/>
                    <a:pt x="18086" y="20924"/>
                    <a:pt x="16904" y="21491"/>
                  </a:cubicBezTo>
                  <a:cubicBezTo>
                    <a:pt x="16735" y="21572"/>
                    <a:pt x="15006" y="21600"/>
                    <a:pt x="14087" y="21569"/>
                  </a:cubicBezTo>
                  <a:cubicBezTo>
                    <a:pt x="13039" y="21534"/>
                    <a:pt x="12714" y="21418"/>
                    <a:pt x="12209" y="21334"/>
                  </a:cubicBezTo>
                  <a:cubicBezTo>
                    <a:pt x="11535" y="21221"/>
                    <a:pt x="10631" y="20885"/>
                    <a:pt x="10330" y="20785"/>
                  </a:cubicBezTo>
                  <a:cubicBezTo>
                    <a:pt x="10017" y="20524"/>
                    <a:pt x="9807" y="20261"/>
                    <a:pt x="9391" y="20001"/>
                  </a:cubicBezTo>
                  <a:cubicBezTo>
                    <a:pt x="8675" y="19552"/>
                    <a:pt x="8698" y="19720"/>
                    <a:pt x="7513" y="19373"/>
                  </a:cubicBezTo>
                  <a:cubicBezTo>
                    <a:pt x="5155" y="18684"/>
                    <a:pt x="7887" y="19388"/>
                    <a:pt x="5635" y="18824"/>
                  </a:cubicBezTo>
                  <a:cubicBezTo>
                    <a:pt x="5325" y="17248"/>
                    <a:pt x="3659" y="13824"/>
                    <a:pt x="5635" y="11844"/>
                  </a:cubicBezTo>
                  <a:cubicBezTo>
                    <a:pt x="5849" y="11629"/>
                    <a:pt x="6697" y="11421"/>
                    <a:pt x="7513" y="11216"/>
                  </a:cubicBezTo>
                  <a:cubicBezTo>
                    <a:pt x="7826" y="11138"/>
                    <a:pt x="8010" y="11055"/>
                    <a:pt x="8452" y="10981"/>
                  </a:cubicBezTo>
                  <a:cubicBezTo>
                    <a:pt x="8957" y="10896"/>
                    <a:pt x="9872" y="10832"/>
                    <a:pt x="10330" y="10745"/>
                  </a:cubicBezTo>
                  <a:cubicBezTo>
                    <a:pt x="11134" y="10594"/>
                    <a:pt x="11583" y="10432"/>
                    <a:pt x="12209" y="10275"/>
                  </a:cubicBezTo>
                  <a:lnTo>
                    <a:pt x="13148" y="10040"/>
                  </a:lnTo>
                  <a:cubicBezTo>
                    <a:pt x="12835" y="9673"/>
                    <a:pt x="12669" y="9306"/>
                    <a:pt x="12209" y="8941"/>
                  </a:cubicBezTo>
                  <a:cubicBezTo>
                    <a:pt x="12042" y="8809"/>
                    <a:pt x="11361" y="8682"/>
                    <a:pt x="11270" y="8549"/>
                  </a:cubicBezTo>
                  <a:cubicBezTo>
                    <a:pt x="10734" y="7766"/>
                    <a:pt x="11156" y="6978"/>
                    <a:pt x="10330" y="6196"/>
                  </a:cubicBezTo>
                  <a:cubicBezTo>
                    <a:pt x="10207" y="6080"/>
                    <a:pt x="9004" y="5990"/>
                    <a:pt x="8452" y="5883"/>
                  </a:cubicBezTo>
                  <a:cubicBezTo>
                    <a:pt x="8062" y="5807"/>
                    <a:pt x="7903" y="5723"/>
                    <a:pt x="7513" y="5647"/>
                  </a:cubicBezTo>
                  <a:cubicBezTo>
                    <a:pt x="6962" y="5540"/>
                    <a:pt x="6186" y="5441"/>
                    <a:pt x="5635" y="5333"/>
                  </a:cubicBezTo>
                  <a:cubicBezTo>
                    <a:pt x="5245" y="5258"/>
                    <a:pt x="5086" y="5174"/>
                    <a:pt x="4696" y="5098"/>
                  </a:cubicBezTo>
                  <a:cubicBezTo>
                    <a:pt x="4144" y="4991"/>
                    <a:pt x="3369" y="4892"/>
                    <a:pt x="2817" y="4784"/>
                  </a:cubicBezTo>
                  <a:cubicBezTo>
                    <a:pt x="2427" y="4708"/>
                    <a:pt x="2388" y="4620"/>
                    <a:pt x="1878" y="4549"/>
                  </a:cubicBezTo>
                  <a:cubicBezTo>
                    <a:pt x="1423" y="4486"/>
                    <a:pt x="626" y="4445"/>
                    <a:pt x="0" y="4392"/>
                  </a:cubicBezTo>
                  <a:cubicBezTo>
                    <a:pt x="313" y="4052"/>
                    <a:pt x="488" y="3711"/>
                    <a:pt x="939" y="3373"/>
                  </a:cubicBezTo>
                  <a:cubicBezTo>
                    <a:pt x="1632" y="2852"/>
                    <a:pt x="1647" y="3136"/>
                    <a:pt x="2817" y="2745"/>
                  </a:cubicBezTo>
                  <a:cubicBezTo>
                    <a:pt x="3205" y="2616"/>
                    <a:pt x="3444" y="2484"/>
                    <a:pt x="3757" y="2353"/>
                  </a:cubicBezTo>
                  <a:cubicBezTo>
                    <a:pt x="3444" y="2092"/>
                    <a:pt x="3397" y="1827"/>
                    <a:pt x="2817" y="1569"/>
                  </a:cubicBezTo>
                  <a:cubicBezTo>
                    <a:pt x="2453" y="1406"/>
                    <a:pt x="939" y="1098"/>
                    <a:pt x="939" y="1098"/>
                  </a:cubicBezTo>
                </a:path>
              </a:pathLst>
            </a:custGeom>
            <a:solidFill>
              <a:srgbClr val="9B8B6F">
                <a:alpha val="82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58" name="Line"/>
          <p:cNvSpPr/>
          <p:nvPr/>
        </p:nvSpPr>
        <p:spPr>
          <a:xfrm flipH="1" flipV="1">
            <a:off x="2438399" y="2209799"/>
            <a:ext cx="1828801" cy="6858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59" name="Line"/>
          <p:cNvSpPr/>
          <p:nvPr/>
        </p:nvSpPr>
        <p:spPr>
          <a:xfrm flipH="1" flipV="1">
            <a:off x="2954338" y="3460749"/>
            <a:ext cx="1312863" cy="4445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60" name="Line"/>
          <p:cNvSpPr/>
          <p:nvPr/>
        </p:nvSpPr>
        <p:spPr>
          <a:xfrm flipH="1">
            <a:off x="2209800" y="4114799"/>
            <a:ext cx="2057400" cy="12954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65" name="Check Understanding"/>
          <p:cNvSpPr txBox="1"/>
          <p:nvPr/>
        </p:nvSpPr>
        <p:spPr>
          <a:xfrm>
            <a:off x="2286000" y="228599"/>
            <a:ext cx="510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266" name="Listen as your teacher asks a question.…"/>
          <p:cNvSpPr txBox="1"/>
          <p:nvPr/>
        </p:nvSpPr>
        <p:spPr>
          <a:xfrm>
            <a:off x="304800" y="1143000"/>
            <a:ext cx="4724400" cy="5048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Listen as your teacher asks a question.  </a:t>
            </a:r>
          </a:p>
          <a:p>
            <a:pPr>
              <a:defRPr>
                <a:latin typeface="Arial"/>
                <a:ea typeface="Arial"/>
                <a:cs typeface="Arial"/>
                <a:sym typeface="Arial"/>
              </a:defRPr>
            </a:pPr>
          </a:p>
          <a:p>
            <a:pPr>
              <a:defRPr>
                <a:latin typeface="Arial"/>
                <a:ea typeface="Arial"/>
                <a:cs typeface="Arial"/>
                <a:sym typeface="Arial"/>
              </a:defRPr>
            </a:pPr>
            <a:r>
              <a:t>Move the part of your pretend dandelion that performs a certain job. </a:t>
            </a: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buSzPct val="100000"/>
              <a:buAutoNum type="arabicPeriod" startAt="1"/>
              <a:defRPr>
                <a:latin typeface="Arial"/>
                <a:ea typeface="Arial"/>
                <a:cs typeface="Arial"/>
                <a:sym typeface="Arial"/>
              </a:defRPr>
            </a:pPr>
            <a:r>
              <a:t> Absorbs light and carbon dioxide</a:t>
            </a:r>
          </a:p>
          <a:p>
            <a:pPr>
              <a:defRPr>
                <a:latin typeface="Arial"/>
                <a:ea typeface="Arial"/>
                <a:cs typeface="Arial"/>
                <a:sym typeface="Arial"/>
              </a:defRPr>
            </a:pPr>
          </a:p>
          <a:p>
            <a:pPr>
              <a:defRPr>
                <a:latin typeface="Arial"/>
                <a:ea typeface="Arial"/>
                <a:cs typeface="Arial"/>
                <a:sym typeface="Arial"/>
              </a:defRPr>
            </a:pPr>
            <a:r>
              <a:t>2. Absorbs water</a:t>
            </a:r>
          </a:p>
          <a:p>
            <a:pPr>
              <a:defRPr>
                <a:latin typeface="Arial"/>
                <a:ea typeface="Arial"/>
                <a:cs typeface="Arial"/>
                <a:sym typeface="Arial"/>
              </a:defRPr>
            </a:pPr>
          </a:p>
          <a:p>
            <a:pPr>
              <a:defRPr>
                <a:latin typeface="Arial"/>
                <a:ea typeface="Arial"/>
                <a:cs typeface="Arial"/>
                <a:sym typeface="Arial"/>
              </a:defRPr>
            </a:pPr>
            <a:r>
              <a:t>3. Supports the plant</a:t>
            </a:r>
          </a:p>
          <a:p>
            <a:pPr>
              <a:defRPr>
                <a:latin typeface="Arial"/>
                <a:ea typeface="Arial"/>
                <a:cs typeface="Arial"/>
                <a:sym typeface="Arial"/>
              </a:defRPr>
            </a:pPr>
          </a:p>
        </p:txBody>
      </p:sp>
      <p:grpSp>
        <p:nvGrpSpPr>
          <p:cNvPr id="274" name="Group"/>
          <p:cNvGrpSpPr/>
          <p:nvPr/>
        </p:nvGrpSpPr>
        <p:grpSpPr>
          <a:xfrm>
            <a:off x="5413247" y="1081087"/>
            <a:ext cx="2663954" cy="5406819"/>
            <a:chOff x="0" y="0"/>
            <a:chExt cx="2663952" cy="5406818"/>
          </a:xfrm>
        </p:grpSpPr>
        <p:grpSp>
          <p:nvGrpSpPr>
            <p:cNvPr id="272" name="Group"/>
            <p:cNvGrpSpPr/>
            <p:nvPr/>
          </p:nvGrpSpPr>
          <p:grpSpPr>
            <a:xfrm>
              <a:off x="0" y="0"/>
              <a:ext cx="2663953" cy="3611564"/>
              <a:chOff x="0" y="0"/>
              <a:chExt cx="2663952" cy="3611563"/>
            </a:xfrm>
          </p:grpSpPr>
          <p:sp>
            <p:nvSpPr>
              <p:cNvPr id="267" name="Shape"/>
              <p:cNvSpPr/>
              <p:nvPr/>
            </p:nvSpPr>
            <p:spPr>
              <a:xfrm>
                <a:off x="0" y="465138"/>
                <a:ext cx="2663953" cy="3146426"/>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2166" y="19096"/>
                    </a:moveTo>
                    <a:cubicBezTo>
                      <a:pt x="12234" y="19035"/>
                      <a:pt x="12560" y="18991"/>
                      <a:pt x="12646" y="18991"/>
                    </a:cubicBezTo>
                    <a:cubicBezTo>
                      <a:pt x="12831" y="18991"/>
                      <a:pt x="13013" y="19026"/>
                      <a:pt x="13196" y="19043"/>
                    </a:cubicBezTo>
                    <a:lnTo>
                      <a:pt x="13608" y="19148"/>
                    </a:lnTo>
                    <a:cubicBezTo>
                      <a:pt x="13677" y="19165"/>
                      <a:pt x="13744" y="19187"/>
                      <a:pt x="13814" y="19200"/>
                    </a:cubicBezTo>
                    <a:cubicBezTo>
                      <a:pt x="13953" y="19226"/>
                      <a:pt x="14157" y="19259"/>
                      <a:pt x="14295" y="19304"/>
                    </a:cubicBezTo>
                    <a:cubicBezTo>
                      <a:pt x="15002" y="19535"/>
                      <a:pt x="14044" y="19276"/>
                      <a:pt x="14982" y="19513"/>
                    </a:cubicBezTo>
                    <a:cubicBezTo>
                      <a:pt x="15050" y="19530"/>
                      <a:pt x="15117" y="19554"/>
                      <a:pt x="15188" y="19565"/>
                    </a:cubicBezTo>
                    <a:cubicBezTo>
                      <a:pt x="15602" y="19628"/>
                      <a:pt x="15420" y="19589"/>
                      <a:pt x="15737" y="19670"/>
                    </a:cubicBezTo>
                    <a:cubicBezTo>
                      <a:pt x="16371" y="19991"/>
                      <a:pt x="15591" y="19581"/>
                      <a:pt x="16080" y="19878"/>
                    </a:cubicBezTo>
                    <a:cubicBezTo>
                      <a:pt x="16514" y="20141"/>
                      <a:pt x="16092" y="19835"/>
                      <a:pt x="16424" y="20087"/>
                    </a:cubicBezTo>
                    <a:cubicBezTo>
                      <a:pt x="17141" y="19905"/>
                      <a:pt x="16691" y="19975"/>
                      <a:pt x="17797" y="20035"/>
                    </a:cubicBezTo>
                    <a:cubicBezTo>
                      <a:pt x="17889" y="20052"/>
                      <a:pt x="17982" y="20066"/>
                      <a:pt x="18072" y="20087"/>
                    </a:cubicBezTo>
                    <a:cubicBezTo>
                      <a:pt x="18073" y="20087"/>
                      <a:pt x="18587" y="20217"/>
                      <a:pt x="18690" y="20243"/>
                    </a:cubicBezTo>
                    <a:lnTo>
                      <a:pt x="18896" y="20296"/>
                    </a:lnTo>
                    <a:lnTo>
                      <a:pt x="19102" y="20348"/>
                    </a:lnTo>
                    <a:cubicBezTo>
                      <a:pt x="19148" y="20400"/>
                      <a:pt x="19163" y="20481"/>
                      <a:pt x="19240" y="20504"/>
                    </a:cubicBezTo>
                    <a:cubicBezTo>
                      <a:pt x="19395" y="20552"/>
                      <a:pt x="19495" y="20388"/>
                      <a:pt x="19583" y="20348"/>
                    </a:cubicBezTo>
                    <a:cubicBezTo>
                      <a:pt x="19645" y="20320"/>
                      <a:pt x="19721" y="20313"/>
                      <a:pt x="19789" y="20296"/>
                    </a:cubicBezTo>
                    <a:lnTo>
                      <a:pt x="20201" y="20400"/>
                    </a:lnTo>
                    <a:lnTo>
                      <a:pt x="20407" y="20452"/>
                    </a:lnTo>
                    <a:cubicBezTo>
                      <a:pt x="20453" y="20487"/>
                      <a:pt x="20487" y="20535"/>
                      <a:pt x="20545" y="20557"/>
                    </a:cubicBezTo>
                    <a:cubicBezTo>
                      <a:pt x="20674" y="20606"/>
                      <a:pt x="20819" y="20626"/>
                      <a:pt x="20957" y="20661"/>
                    </a:cubicBezTo>
                    <a:lnTo>
                      <a:pt x="21163" y="20713"/>
                    </a:lnTo>
                    <a:lnTo>
                      <a:pt x="21369" y="20765"/>
                    </a:lnTo>
                    <a:lnTo>
                      <a:pt x="21575" y="20817"/>
                    </a:lnTo>
                    <a:cubicBezTo>
                      <a:pt x="21412" y="20445"/>
                      <a:pt x="21558" y="20565"/>
                      <a:pt x="21232" y="20400"/>
                    </a:cubicBezTo>
                    <a:cubicBezTo>
                      <a:pt x="21186" y="20348"/>
                      <a:pt x="21159" y="20283"/>
                      <a:pt x="21094" y="20243"/>
                    </a:cubicBezTo>
                    <a:cubicBezTo>
                      <a:pt x="21038" y="20209"/>
                      <a:pt x="20953" y="20216"/>
                      <a:pt x="20888" y="20191"/>
                    </a:cubicBezTo>
                    <a:cubicBezTo>
                      <a:pt x="20814" y="20163"/>
                      <a:pt x="20747" y="20126"/>
                      <a:pt x="20682" y="20087"/>
                    </a:cubicBezTo>
                    <a:cubicBezTo>
                      <a:pt x="20498" y="19975"/>
                      <a:pt x="20566" y="19977"/>
                      <a:pt x="20407" y="19826"/>
                    </a:cubicBezTo>
                    <a:cubicBezTo>
                      <a:pt x="20367" y="19788"/>
                      <a:pt x="20310" y="19760"/>
                      <a:pt x="20270" y="19722"/>
                    </a:cubicBezTo>
                    <a:cubicBezTo>
                      <a:pt x="20218" y="19673"/>
                      <a:pt x="20191" y="19610"/>
                      <a:pt x="20133" y="19565"/>
                    </a:cubicBezTo>
                    <a:cubicBezTo>
                      <a:pt x="20074" y="19521"/>
                      <a:pt x="19995" y="19496"/>
                      <a:pt x="19927" y="19461"/>
                    </a:cubicBezTo>
                    <a:cubicBezTo>
                      <a:pt x="19904" y="19409"/>
                      <a:pt x="19895" y="19352"/>
                      <a:pt x="19858" y="19304"/>
                    </a:cubicBezTo>
                    <a:cubicBezTo>
                      <a:pt x="19825" y="19262"/>
                      <a:pt x="19776" y="19225"/>
                      <a:pt x="19721" y="19200"/>
                    </a:cubicBezTo>
                    <a:cubicBezTo>
                      <a:pt x="19658" y="19172"/>
                      <a:pt x="19586" y="19154"/>
                      <a:pt x="19515" y="19148"/>
                    </a:cubicBezTo>
                    <a:cubicBezTo>
                      <a:pt x="19195" y="19119"/>
                      <a:pt x="18873" y="19113"/>
                      <a:pt x="18553" y="19096"/>
                    </a:cubicBezTo>
                    <a:cubicBezTo>
                      <a:pt x="18458" y="19081"/>
                      <a:pt x="18122" y="19041"/>
                      <a:pt x="18004" y="18991"/>
                    </a:cubicBezTo>
                    <a:cubicBezTo>
                      <a:pt x="17859" y="18930"/>
                      <a:pt x="17748" y="18822"/>
                      <a:pt x="17591" y="18783"/>
                    </a:cubicBezTo>
                    <a:lnTo>
                      <a:pt x="16973" y="18626"/>
                    </a:lnTo>
                    <a:cubicBezTo>
                      <a:pt x="16905" y="18609"/>
                      <a:pt x="16839" y="18580"/>
                      <a:pt x="16767" y="18574"/>
                    </a:cubicBezTo>
                    <a:cubicBezTo>
                      <a:pt x="16284" y="18533"/>
                      <a:pt x="16072" y="18517"/>
                      <a:pt x="15600" y="18470"/>
                    </a:cubicBezTo>
                    <a:lnTo>
                      <a:pt x="15119" y="18417"/>
                    </a:lnTo>
                    <a:cubicBezTo>
                      <a:pt x="14592" y="18435"/>
                      <a:pt x="14065" y="18440"/>
                      <a:pt x="13539" y="18470"/>
                    </a:cubicBezTo>
                    <a:cubicBezTo>
                      <a:pt x="13445" y="18475"/>
                      <a:pt x="13170" y="18522"/>
                      <a:pt x="13264" y="18522"/>
                    </a:cubicBezTo>
                    <a:cubicBezTo>
                      <a:pt x="13404" y="18522"/>
                      <a:pt x="13539" y="18487"/>
                      <a:pt x="13677" y="18470"/>
                    </a:cubicBezTo>
                    <a:cubicBezTo>
                      <a:pt x="13745" y="18435"/>
                      <a:pt x="13807" y="18390"/>
                      <a:pt x="13883" y="18365"/>
                    </a:cubicBezTo>
                    <a:cubicBezTo>
                      <a:pt x="14504" y="18163"/>
                      <a:pt x="13846" y="18471"/>
                      <a:pt x="14363" y="18209"/>
                    </a:cubicBezTo>
                    <a:cubicBezTo>
                      <a:pt x="14386" y="18157"/>
                      <a:pt x="14395" y="18099"/>
                      <a:pt x="14432" y="18052"/>
                    </a:cubicBezTo>
                    <a:cubicBezTo>
                      <a:pt x="14497" y="17970"/>
                      <a:pt x="14682" y="17891"/>
                      <a:pt x="14775" y="17843"/>
                    </a:cubicBezTo>
                    <a:cubicBezTo>
                      <a:pt x="15198" y="17362"/>
                      <a:pt x="14659" y="17954"/>
                      <a:pt x="15050" y="17583"/>
                    </a:cubicBezTo>
                    <a:cubicBezTo>
                      <a:pt x="15102" y="17534"/>
                      <a:pt x="15134" y="17474"/>
                      <a:pt x="15188" y="17426"/>
                    </a:cubicBezTo>
                    <a:cubicBezTo>
                      <a:pt x="15272" y="17351"/>
                      <a:pt x="15462" y="17217"/>
                      <a:pt x="15462" y="17217"/>
                    </a:cubicBezTo>
                    <a:cubicBezTo>
                      <a:pt x="15657" y="16774"/>
                      <a:pt x="15385" y="17315"/>
                      <a:pt x="15668" y="16957"/>
                    </a:cubicBezTo>
                    <a:cubicBezTo>
                      <a:pt x="15706" y="16909"/>
                      <a:pt x="15700" y="16847"/>
                      <a:pt x="15737" y="16800"/>
                    </a:cubicBezTo>
                    <a:cubicBezTo>
                      <a:pt x="15802" y="16717"/>
                      <a:pt x="15987" y="16639"/>
                      <a:pt x="16080" y="16591"/>
                    </a:cubicBezTo>
                    <a:cubicBezTo>
                      <a:pt x="16264" y="16174"/>
                      <a:pt x="15989" y="16661"/>
                      <a:pt x="16355" y="16383"/>
                    </a:cubicBezTo>
                    <a:cubicBezTo>
                      <a:pt x="16406" y="16344"/>
                      <a:pt x="16379" y="16269"/>
                      <a:pt x="16424" y="16226"/>
                    </a:cubicBezTo>
                    <a:cubicBezTo>
                      <a:pt x="16475" y="16177"/>
                      <a:pt x="16561" y="16157"/>
                      <a:pt x="16630" y="16122"/>
                    </a:cubicBezTo>
                    <a:cubicBezTo>
                      <a:pt x="16675" y="16019"/>
                      <a:pt x="16715" y="15882"/>
                      <a:pt x="16836" y="15809"/>
                    </a:cubicBezTo>
                    <a:cubicBezTo>
                      <a:pt x="16892" y="15774"/>
                      <a:pt x="16973" y="15774"/>
                      <a:pt x="17042" y="15757"/>
                    </a:cubicBezTo>
                    <a:cubicBezTo>
                      <a:pt x="17098" y="15672"/>
                      <a:pt x="17177" y="15497"/>
                      <a:pt x="17317" y="15443"/>
                    </a:cubicBezTo>
                    <a:cubicBezTo>
                      <a:pt x="17446" y="15394"/>
                      <a:pt x="17608" y="15400"/>
                      <a:pt x="17729" y="15339"/>
                    </a:cubicBezTo>
                    <a:cubicBezTo>
                      <a:pt x="17995" y="15204"/>
                      <a:pt x="17857" y="15255"/>
                      <a:pt x="18141" y="15183"/>
                    </a:cubicBezTo>
                    <a:cubicBezTo>
                      <a:pt x="18187" y="15130"/>
                      <a:pt x="18241" y="15082"/>
                      <a:pt x="18278" y="15026"/>
                    </a:cubicBezTo>
                    <a:cubicBezTo>
                      <a:pt x="18311" y="14977"/>
                      <a:pt x="18327" y="14922"/>
                      <a:pt x="18347" y="14870"/>
                    </a:cubicBezTo>
                    <a:cubicBezTo>
                      <a:pt x="18373" y="14801"/>
                      <a:pt x="18373" y="14725"/>
                      <a:pt x="18416" y="14661"/>
                    </a:cubicBezTo>
                    <a:cubicBezTo>
                      <a:pt x="18445" y="14617"/>
                      <a:pt x="18507" y="14591"/>
                      <a:pt x="18553" y="14557"/>
                    </a:cubicBezTo>
                    <a:cubicBezTo>
                      <a:pt x="18803" y="13986"/>
                      <a:pt x="18404" y="14850"/>
                      <a:pt x="18759" y="14243"/>
                    </a:cubicBezTo>
                    <a:cubicBezTo>
                      <a:pt x="18818" y="14143"/>
                      <a:pt x="18851" y="14035"/>
                      <a:pt x="18896" y="13930"/>
                    </a:cubicBezTo>
                    <a:lnTo>
                      <a:pt x="18965" y="13774"/>
                    </a:lnTo>
                    <a:cubicBezTo>
                      <a:pt x="18988" y="13722"/>
                      <a:pt x="18965" y="13635"/>
                      <a:pt x="19034" y="13617"/>
                    </a:cubicBezTo>
                    <a:lnTo>
                      <a:pt x="19240" y="13565"/>
                    </a:lnTo>
                    <a:cubicBezTo>
                      <a:pt x="19403" y="13193"/>
                      <a:pt x="19257" y="13313"/>
                      <a:pt x="19583" y="13148"/>
                    </a:cubicBezTo>
                    <a:cubicBezTo>
                      <a:pt x="19629" y="13096"/>
                      <a:pt x="19684" y="13047"/>
                      <a:pt x="19721" y="12991"/>
                    </a:cubicBezTo>
                    <a:cubicBezTo>
                      <a:pt x="19753" y="12942"/>
                      <a:pt x="19744" y="12878"/>
                      <a:pt x="19789" y="12835"/>
                    </a:cubicBezTo>
                    <a:cubicBezTo>
                      <a:pt x="19841" y="12786"/>
                      <a:pt x="19927" y="12765"/>
                      <a:pt x="19995" y="12730"/>
                    </a:cubicBezTo>
                    <a:cubicBezTo>
                      <a:pt x="20150" y="12378"/>
                      <a:pt x="19935" y="12760"/>
                      <a:pt x="20270" y="12470"/>
                    </a:cubicBezTo>
                    <a:cubicBezTo>
                      <a:pt x="20724" y="12076"/>
                      <a:pt x="20327" y="12212"/>
                      <a:pt x="20751" y="12104"/>
                    </a:cubicBezTo>
                    <a:cubicBezTo>
                      <a:pt x="20774" y="12052"/>
                      <a:pt x="20782" y="11995"/>
                      <a:pt x="20819" y="11948"/>
                    </a:cubicBezTo>
                    <a:cubicBezTo>
                      <a:pt x="20853" y="11906"/>
                      <a:pt x="20944" y="11892"/>
                      <a:pt x="20957" y="11843"/>
                    </a:cubicBezTo>
                    <a:cubicBezTo>
                      <a:pt x="20971" y="11790"/>
                      <a:pt x="20911" y="11739"/>
                      <a:pt x="20888" y="11687"/>
                    </a:cubicBezTo>
                    <a:cubicBezTo>
                      <a:pt x="20837" y="11697"/>
                      <a:pt x="20478" y="11759"/>
                      <a:pt x="20407" y="11791"/>
                    </a:cubicBezTo>
                    <a:cubicBezTo>
                      <a:pt x="20352" y="11817"/>
                      <a:pt x="20321" y="11865"/>
                      <a:pt x="20270" y="11896"/>
                    </a:cubicBezTo>
                    <a:cubicBezTo>
                      <a:pt x="20206" y="11935"/>
                      <a:pt x="20128" y="11961"/>
                      <a:pt x="20064" y="12000"/>
                    </a:cubicBezTo>
                    <a:cubicBezTo>
                      <a:pt x="20013" y="12031"/>
                      <a:pt x="19977" y="12074"/>
                      <a:pt x="19927" y="12104"/>
                    </a:cubicBezTo>
                    <a:cubicBezTo>
                      <a:pt x="19736" y="12220"/>
                      <a:pt x="19732" y="12206"/>
                      <a:pt x="19515" y="12261"/>
                    </a:cubicBezTo>
                    <a:cubicBezTo>
                      <a:pt x="19365" y="12602"/>
                      <a:pt x="19573" y="12267"/>
                      <a:pt x="19240" y="12470"/>
                    </a:cubicBezTo>
                    <a:cubicBezTo>
                      <a:pt x="19175" y="12509"/>
                      <a:pt x="19167" y="12587"/>
                      <a:pt x="19102" y="12626"/>
                    </a:cubicBezTo>
                    <a:cubicBezTo>
                      <a:pt x="19046" y="12660"/>
                      <a:pt x="18961" y="12654"/>
                      <a:pt x="18896" y="12678"/>
                    </a:cubicBezTo>
                    <a:cubicBezTo>
                      <a:pt x="18823" y="12706"/>
                      <a:pt x="18755" y="12743"/>
                      <a:pt x="18690" y="12783"/>
                    </a:cubicBezTo>
                    <a:cubicBezTo>
                      <a:pt x="18640" y="12813"/>
                      <a:pt x="18609" y="12862"/>
                      <a:pt x="18553" y="12887"/>
                    </a:cubicBezTo>
                    <a:cubicBezTo>
                      <a:pt x="18491" y="12915"/>
                      <a:pt x="18416" y="12922"/>
                      <a:pt x="18347" y="12939"/>
                    </a:cubicBezTo>
                    <a:cubicBezTo>
                      <a:pt x="18238" y="13188"/>
                      <a:pt x="18290" y="13224"/>
                      <a:pt x="18072" y="13357"/>
                    </a:cubicBezTo>
                    <a:cubicBezTo>
                      <a:pt x="18008" y="13396"/>
                      <a:pt x="17935" y="13426"/>
                      <a:pt x="17866" y="13461"/>
                    </a:cubicBezTo>
                    <a:cubicBezTo>
                      <a:pt x="17843" y="13513"/>
                      <a:pt x="17843" y="13574"/>
                      <a:pt x="17797" y="13617"/>
                    </a:cubicBezTo>
                    <a:cubicBezTo>
                      <a:pt x="17746" y="13666"/>
                      <a:pt x="17656" y="13683"/>
                      <a:pt x="17591" y="13722"/>
                    </a:cubicBezTo>
                    <a:cubicBezTo>
                      <a:pt x="17102" y="14019"/>
                      <a:pt x="17882" y="13609"/>
                      <a:pt x="17248" y="13930"/>
                    </a:cubicBezTo>
                    <a:cubicBezTo>
                      <a:pt x="17197" y="13921"/>
                      <a:pt x="16838" y="13858"/>
                      <a:pt x="16767" y="13826"/>
                    </a:cubicBezTo>
                    <a:cubicBezTo>
                      <a:pt x="16712" y="13801"/>
                      <a:pt x="16676" y="13757"/>
                      <a:pt x="16630" y="13722"/>
                    </a:cubicBezTo>
                    <a:cubicBezTo>
                      <a:pt x="16561" y="13739"/>
                      <a:pt x="16475" y="13735"/>
                      <a:pt x="16424" y="13774"/>
                    </a:cubicBezTo>
                    <a:cubicBezTo>
                      <a:pt x="16162" y="13973"/>
                      <a:pt x="16234" y="14620"/>
                      <a:pt x="16218" y="14713"/>
                    </a:cubicBezTo>
                    <a:cubicBezTo>
                      <a:pt x="16192" y="14855"/>
                      <a:pt x="16140" y="14994"/>
                      <a:pt x="16080" y="15130"/>
                    </a:cubicBezTo>
                    <a:cubicBezTo>
                      <a:pt x="15920" y="15496"/>
                      <a:pt x="16080" y="15409"/>
                      <a:pt x="15737" y="15496"/>
                    </a:cubicBezTo>
                    <a:cubicBezTo>
                      <a:pt x="15567" y="15884"/>
                      <a:pt x="15828" y="15366"/>
                      <a:pt x="15394" y="15861"/>
                    </a:cubicBezTo>
                    <a:cubicBezTo>
                      <a:pt x="15073" y="16226"/>
                      <a:pt x="15256" y="16104"/>
                      <a:pt x="14913" y="16278"/>
                    </a:cubicBezTo>
                    <a:cubicBezTo>
                      <a:pt x="14890" y="16330"/>
                      <a:pt x="14881" y="16388"/>
                      <a:pt x="14844" y="16435"/>
                    </a:cubicBezTo>
                    <a:cubicBezTo>
                      <a:pt x="14811" y="16477"/>
                      <a:pt x="14736" y="16495"/>
                      <a:pt x="14707" y="16539"/>
                    </a:cubicBezTo>
                    <a:cubicBezTo>
                      <a:pt x="14642" y="16638"/>
                      <a:pt x="14650" y="16761"/>
                      <a:pt x="14569" y="16852"/>
                    </a:cubicBezTo>
                    <a:cubicBezTo>
                      <a:pt x="14396" y="17050"/>
                      <a:pt x="14490" y="16964"/>
                      <a:pt x="14295" y="17113"/>
                    </a:cubicBezTo>
                    <a:cubicBezTo>
                      <a:pt x="14134" y="17478"/>
                      <a:pt x="14295" y="17391"/>
                      <a:pt x="13951" y="17478"/>
                    </a:cubicBezTo>
                    <a:cubicBezTo>
                      <a:pt x="13905" y="17513"/>
                      <a:pt x="13866" y="17553"/>
                      <a:pt x="13814" y="17583"/>
                    </a:cubicBezTo>
                    <a:cubicBezTo>
                      <a:pt x="13682" y="17658"/>
                      <a:pt x="13519" y="17703"/>
                      <a:pt x="13402" y="17791"/>
                    </a:cubicBezTo>
                    <a:cubicBezTo>
                      <a:pt x="13213" y="17935"/>
                      <a:pt x="13326" y="17880"/>
                      <a:pt x="13058" y="17948"/>
                    </a:cubicBezTo>
                    <a:lnTo>
                      <a:pt x="12921" y="18052"/>
                    </a:lnTo>
                    <a:cubicBezTo>
                      <a:pt x="12967" y="18017"/>
                      <a:pt x="13008" y="17979"/>
                      <a:pt x="13058" y="17948"/>
                    </a:cubicBezTo>
                    <a:cubicBezTo>
                      <a:pt x="13123" y="17909"/>
                      <a:pt x="13196" y="17878"/>
                      <a:pt x="13264" y="17843"/>
                    </a:cubicBezTo>
                    <a:cubicBezTo>
                      <a:pt x="13310" y="17791"/>
                      <a:pt x="13343" y="17731"/>
                      <a:pt x="13402" y="17687"/>
                    </a:cubicBezTo>
                    <a:cubicBezTo>
                      <a:pt x="13460" y="17643"/>
                      <a:pt x="13564" y="17636"/>
                      <a:pt x="13608" y="17583"/>
                    </a:cubicBezTo>
                    <a:cubicBezTo>
                      <a:pt x="13685" y="17489"/>
                      <a:pt x="13643" y="17347"/>
                      <a:pt x="13745" y="17270"/>
                    </a:cubicBezTo>
                    <a:lnTo>
                      <a:pt x="14020" y="17061"/>
                    </a:lnTo>
                    <a:cubicBezTo>
                      <a:pt x="14067" y="16882"/>
                      <a:pt x="14093" y="16763"/>
                      <a:pt x="14157" y="16591"/>
                    </a:cubicBezTo>
                    <a:cubicBezTo>
                      <a:pt x="14177" y="16538"/>
                      <a:pt x="14206" y="16488"/>
                      <a:pt x="14226" y="16435"/>
                    </a:cubicBezTo>
                    <a:cubicBezTo>
                      <a:pt x="14258" y="16349"/>
                      <a:pt x="14374" y="15942"/>
                      <a:pt x="14432" y="15913"/>
                    </a:cubicBezTo>
                    <a:lnTo>
                      <a:pt x="14638" y="15809"/>
                    </a:lnTo>
                    <a:cubicBezTo>
                      <a:pt x="14661" y="15757"/>
                      <a:pt x="14670" y="15699"/>
                      <a:pt x="14707" y="15652"/>
                    </a:cubicBezTo>
                    <a:cubicBezTo>
                      <a:pt x="14740" y="15610"/>
                      <a:pt x="14804" y="15586"/>
                      <a:pt x="14844" y="15548"/>
                    </a:cubicBezTo>
                    <a:cubicBezTo>
                      <a:pt x="15191" y="15219"/>
                      <a:pt x="14787" y="15539"/>
                      <a:pt x="15119" y="15287"/>
                    </a:cubicBezTo>
                    <a:cubicBezTo>
                      <a:pt x="15142" y="15235"/>
                      <a:pt x="15155" y="15180"/>
                      <a:pt x="15188" y="15130"/>
                    </a:cubicBezTo>
                    <a:cubicBezTo>
                      <a:pt x="15274" y="14999"/>
                      <a:pt x="15335" y="14967"/>
                      <a:pt x="15462" y="14870"/>
                    </a:cubicBezTo>
                    <a:cubicBezTo>
                      <a:pt x="15485" y="14817"/>
                      <a:pt x="15494" y="14760"/>
                      <a:pt x="15531" y="14713"/>
                    </a:cubicBezTo>
                    <a:cubicBezTo>
                      <a:pt x="15564" y="14671"/>
                      <a:pt x="15639" y="14653"/>
                      <a:pt x="15668" y="14609"/>
                    </a:cubicBezTo>
                    <a:cubicBezTo>
                      <a:pt x="15984" y="14129"/>
                      <a:pt x="15633" y="14427"/>
                      <a:pt x="15943" y="14191"/>
                    </a:cubicBezTo>
                    <a:cubicBezTo>
                      <a:pt x="15966" y="14139"/>
                      <a:pt x="15979" y="14084"/>
                      <a:pt x="16012" y="14035"/>
                    </a:cubicBezTo>
                    <a:cubicBezTo>
                      <a:pt x="16139" y="13841"/>
                      <a:pt x="16127" y="13920"/>
                      <a:pt x="16286" y="13774"/>
                    </a:cubicBezTo>
                    <a:cubicBezTo>
                      <a:pt x="16360" y="13707"/>
                      <a:pt x="16427" y="13636"/>
                      <a:pt x="16493" y="13565"/>
                    </a:cubicBezTo>
                    <a:cubicBezTo>
                      <a:pt x="16587" y="13462"/>
                      <a:pt x="16715" y="13371"/>
                      <a:pt x="16767" y="13252"/>
                    </a:cubicBezTo>
                    <a:cubicBezTo>
                      <a:pt x="16940" y="12859"/>
                      <a:pt x="16707" y="13344"/>
                      <a:pt x="16973" y="12939"/>
                    </a:cubicBezTo>
                    <a:cubicBezTo>
                      <a:pt x="17006" y="12890"/>
                      <a:pt x="17010" y="12832"/>
                      <a:pt x="17042" y="12783"/>
                    </a:cubicBezTo>
                    <a:cubicBezTo>
                      <a:pt x="17079" y="12727"/>
                      <a:pt x="17142" y="12682"/>
                      <a:pt x="17179" y="12626"/>
                    </a:cubicBezTo>
                    <a:cubicBezTo>
                      <a:pt x="17212" y="12577"/>
                      <a:pt x="17216" y="12519"/>
                      <a:pt x="17248" y="12470"/>
                    </a:cubicBezTo>
                    <a:cubicBezTo>
                      <a:pt x="17389" y="12255"/>
                      <a:pt x="17352" y="12370"/>
                      <a:pt x="17523" y="12209"/>
                    </a:cubicBezTo>
                    <a:cubicBezTo>
                      <a:pt x="17574" y="12160"/>
                      <a:pt x="17602" y="12097"/>
                      <a:pt x="17660" y="12052"/>
                    </a:cubicBezTo>
                    <a:cubicBezTo>
                      <a:pt x="17718" y="12008"/>
                      <a:pt x="17803" y="11989"/>
                      <a:pt x="17866" y="11948"/>
                    </a:cubicBezTo>
                    <a:cubicBezTo>
                      <a:pt x="17964" y="11884"/>
                      <a:pt x="18141" y="11739"/>
                      <a:pt x="18141" y="11739"/>
                    </a:cubicBezTo>
                    <a:cubicBezTo>
                      <a:pt x="18306" y="11364"/>
                      <a:pt x="18106" y="11833"/>
                      <a:pt x="18278" y="11374"/>
                    </a:cubicBezTo>
                    <a:cubicBezTo>
                      <a:pt x="18393" y="11069"/>
                      <a:pt x="18308" y="11376"/>
                      <a:pt x="18416" y="11009"/>
                    </a:cubicBezTo>
                    <a:cubicBezTo>
                      <a:pt x="18441" y="10922"/>
                      <a:pt x="18426" y="10825"/>
                      <a:pt x="18484" y="10748"/>
                    </a:cubicBezTo>
                    <a:cubicBezTo>
                      <a:pt x="18525" y="10693"/>
                      <a:pt x="18622" y="10678"/>
                      <a:pt x="18690" y="10643"/>
                    </a:cubicBezTo>
                    <a:cubicBezTo>
                      <a:pt x="18941" y="11214"/>
                      <a:pt x="18541" y="10350"/>
                      <a:pt x="18896" y="10957"/>
                    </a:cubicBezTo>
                    <a:cubicBezTo>
                      <a:pt x="19070" y="11254"/>
                      <a:pt x="18935" y="11289"/>
                      <a:pt x="19308" y="11478"/>
                    </a:cubicBezTo>
                    <a:lnTo>
                      <a:pt x="19721" y="11687"/>
                    </a:lnTo>
                    <a:cubicBezTo>
                      <a:pt x="19739" y="11730"/>
                      <a:pt x="19801" y="11948"/>
                      <a:pt x="19927" y="11948"/>
                    </a:cubicBezTo>
                    <a:cubicBezTo>
                      <a:pt x="19991" y="11948"/>
                      <a:pt x="20018" y="11878"/>
                      <a:pt x="20064" y="11843"/>
                    </a:cubicBezTo>
                    <a:cubicBezTo>
                      <a:pt x="20059" y="11830"/>
                      <a:pt x="19962" y="11512"/>
                      <a:pt x="19927" y="11478"/>
                    </a:cubicBezTo>
                    <a:cubicBezTo>
                      <a:pt x="19875" y="11429"/>
                      <a:pt x="19789" y="11409"/>
                      <a:pt x="19721" y="11374"/>
                    </a:cubicBezTo>
                    <a:cubicBezTo>
                      <a:pt x="19548" y="10980"/>
                      <a:pt x="19781" y="11465"/>
                      <a:pt x="19515" y="11061"/>
                    </a:cubicBezTo>
                    <a:cubicBezTo>
                      <a:pt x="19482" y="11012"/>
                      <a:pt x="19478" y="10954"/>
                      <a:pt x="19446" y="10904"/>
                    </a:cubicBezTo>
                    <a:cubicBezTo>
                      <a:pt x="19409" y="10848"/>
                      <a:pt x="19345" y="10804"/>
                      <a:pt x="19308" y="10748"/>
                    </a:cubicBezTo>
                    <a:cubicBezTo>
                      <a:pt x="19254" y="10664"/>
                      <a:pt x="19200" y="10461"/>
                      <a:pt x="19171" y="10383"/>
                    </a:cubicBezTo>
                    <a:cubicBezTo>
                      <a:pt x="19151" y="10330"/>
                      <a:pt x="19140" y="10273"/>
                      <a:pt x="19102" y="10226"/>
                    </a:cubicBezTo>
                    <a:cubicBezTo>
                      <a:pt x="19069" y="10184"/>
                      <a:pt x="19016" y="10152"/>
                      <a:pt x="18965" y="10122"/>
                    </a:cubicBezTo>
                    <a:cubicBezTo>
                      <a:pt x="18901" y="10083"/>
                      <a:pt x="18833" y="10045"/>
                      <a:pt x="18759" y="10017"/>
                    </a:cubicBezTo>
                    <a:cubicBezTo>
                      <a:pt x="18649" y="9976"/>
                      <a:pt x="18381" y="9935"/>
                      <a:pt x="18278" y="9913"/>
                    </a:cubicBezTo>
                    <a:cubicBezTo>
                      <a:pt x="18209" y="9898"/>
                      <a:pt x="18141" y="9878"/>
                      <a:pt x="18072" y="9861"/>
                    </a:cubicBezTo>
                    <a:cubicBezTo>
                      <a:pt x="18016" y="9867"/>
                      <a:pt x="17446" y="9916"/>
                      <a:pt x="17317" y="9965"/>
                    </a:cubicBezTo>
                    <a:cubicBezTo>
                      <a:pt x="17259" y="9987"/>
                      <a:pt x="17237" y="10048"/>
                      <a:pt x="17179" y="10070"/>
                    </a:cubicBezTo>
                    <a:cubicBezTo>
                      <a:pt x="16198" y="10442"/>
                      <a:pt x="17167" y="9971"/>
                      <a:pt x="16561" y="10278"/>
                    </a:cubicBezTo>
                    <a:cubicBezTo>
                      <a:pt x="16478" y="10909"/>
                      <a:pt x="16565" y="10634"/>
                      <a:pt x="16355" y="11113"/>
                    </a:cubicBezTo>
                    <a:cubicBezTo>
                      <a:pt x="16332" y="11165"/>
                      <a:pt x="16338" y="11231"/>
                      <a:pt x="16286" y="11270"/>
                    </a:cubicBezTo>
                    <a:lnTo>
                      <a:pt x="16012" y="11478"/>
                    </a:lnTo>
                    <a:cubicBezTo>
                      <a:pt x="15839" y="11872"/>
                      <a:pt x="16092" y="11402"/>
                      <a:pt x="15737" y="11739"/>
                    </a:cubicBezTo>
                    <a:cubicBezTo>
                      <a:pt x="15692" y="11782"/>
                      <a:pt x="15701" y="11846"/>
                      <a:pt x="15668" y="11896"/>
                    </a:cubicBezTo>
                    <a:cubicBezTo>
                      <a:pt x="15631" y="11952"/>
                      <a:pt x="15577" y="12000"/>
                      <a:pt x="15531" y="12052"/>
                    </a:cubicBezTo>
                    <a:lnTo>
                      <a:pt x="15325" y="12522"/>
                    </a:lnTo>
                    <a:cubicBezTo>
                      <a:pt x="15302" y="12574"/>
                      <a:pt x="15307" y="12639"/>
                      <a:pt x="15256" y="12678"/>
                    </a:cubicBezTo>
                    <a:cubicBezTo>
                      <a:pt x="15210" y="12713"/>
                      <a:pt x="15159" y="12744"/>
                      <a:pt x="15119" y="12783"/>
                    </a:cubicBezTo>
                    <a:cubicBezTo>
                      <a:pt x="15067" y="12832"/>
                      <a:pt x="15046" y="12900"/>
                      <a:pt x="14982" y="12939"/>
                    </a:cubicBezTo>
                    <a:cubicBezTo>
                      <a:pt x="14925" y="12973"/>
                      <a:pt x="14844" y="12974"/>
                      <a:pt x="14775" y="12991"/>
                    </a:cubicBezTo>
                    <a:cubicBezTo>
                      <a:pt x="14674" y="13107"/>
                      <a:pt x="14598" y="13164"/>
                      <a:pt x="14569" y="13304"/>
                    </a:cubicBezTo>
                    <a:cubicBezTo>
                      <a:pt x="14528" y="13507"/>
                      <a:pt x="14547" y="13930"/>
                      <a:pt x="14363" y="14139"/>
                    </a:cubicBezTo>
                    <a:cubicBezTo>
                      <a:pt x="14318" y="14191"/>
                      <a:pt x="14260" y="14238"/>
                      <a:pt x="14226" y="14296"/>
                    </a:cubicBezTo>
                    <a:cubicBezTo>
                      <a:pt x="14226" y="14296"/>
                      <a:pt x="14054" y="14687"/>
                      <a:pt x="14020" y="14765"/>
                    </a:cubicBezTo>
                    <a:lnTo>
                      <a:pt x="13745" y="15391"/>
                    </a:lnTo>
                    <a:lnTo>
                      <a:pt x="13608" y="15704"/>
                    </a:lnTo>
                    <a:cubicBezTo>
                      <a:pt x="13585" y="15757"/>
                      <a:pt x="13579" y="15815"/>
                      <a:pt x="13539" y="15861"/>
                    </a:cubicBezTo>
                    <a:cubicBezTo>
                      <a:pt x="13493" y="15913"/>
                      <a:pt x="13443" y="15963"/>
                      <a:pt x="13402" y="16017"/>
                    </a:cubicBezTo>
                    <a:cubicBezTo>
                      <a:pt x="13297" y="16157"/>
                      <a:pt x="13251" y="16236"/>
                      <a:pt x="13196" y="16383"/>
                    </a:cubicBezTo>
                    <a:cubicBezTo>
                      <a:pt x="13170" y="16452"/>
                      <a:pt x="13154" y="16523"/>
                      <a:pt x="13127" y="16591"/>
                    </a:cubicBezTo>
                    <a:cubicBezTo>
                      <a:pt x="13085" y="16697"/>
                      <a:pt x="13036" y="16800"/>
                      <a:pt x="12990" y="16904"/>
                    </a:cubicBezTo>
                    <a:cubicBezTo>
                      <a:pt x="12967" y="16957"/>
                      <a:pt x="12935" y="17007"/>
                      <a:pt x="12921" y="17061"/>
                    </a:cubicBezTo>
                    <a:cubicBezTo>
                      <a:pt x="12898" y="17148"/>
                      <a:pt x="12883" y="17236"/>
                      <a:pt x="12852" y="17322"/>
                    </a:cubicBezTo>
                    <a:cubicBezTo>
                      <a:pt x="12814" y="17428"/>
                      <a:pt x="12852" y="17600"/>
                      <a:pt x="12715" y="17635"/>
                    </a:cubicBezTo>
                    <a:lnTo>
                      <a:pt x="12509" y="17687"/>
                    </a:lnTo>
                    <a:cubicBezTo>
                      <a:pt x="12486" y="17635"/>
                      <a:pt x="12440" y="17585"/>
                      <a:pt x="12440" y="17530"/>
                    </a:cubicBezTo>
                    <a:cubicBezTo>
                      <a:pt x="12440" y="16871"/>
                      <a:pt x="12461" y="17044"/>
                      <a:pt x="12578" y="16643"/>
                    </a:cubicBezTo>
                    <a:cubicBezTo>
                      <a:pt x="12684" y="16279"/>
                      <a:pt x="12579" y="16486"/>
                      <a:pt x="12784" y="16174"/>
                    </a:cubicBezTo>
                    <a:cubicBezTo>
                      <a:pt x="12807" y="16104"/>
                      <a:pt x="12839" y="16036"/>
                      <a:pt x="12852" y="15965"/>
                    </a:cubicBezTo>
                    <a:cubicBezTo>
                      <a:pt x="12961" y="15388"/>
                      <a:pt x="12916" y="15099"/>
                      <a:pt x="12990" y="14452"/>
                    </a:cubicBezTo>
                    <a:cubicBezTo>
                      <a:pt x="13002" y="14345"/>
                      <a:pt x="13169" y="13991"/>
                      <a:pt x="13196" y="13930"/>
                    </a:cubicBezTo>
                    <a:lnTo>
                      <a:pt x="13333" y="13617"/>
                    </a:lnTo>
                    <a:cubicBezTo>
                      <a:pt x="13356" y="13565"/>
                      <a:pt x="13362" y="13507"/>
                      <a:pt x="13402" y="13461"/>
                    </a:cubicBezTo>
                    <a:cubicBezTo>
                      <a:pt x="13448" y="13409"/>
                      <a:pt x="13502" y="13360"/>
                      <a:pt x="13539" y="13304"/>
                    </a:cubicBezTo>
                    <a:cubicBezTo>
                      <a:pt x="13614" y="13190"/>
                      <a:pt x="13643" y="12998"/>
                      <a:pt x="13677" y="12887"/>
                    </a:cubicBezTo>
                    <a:cubicBezTo>
                      <a:pt x="13719" y="12747"/>
                      <a:pt x="13787" y="12612"/>
                      <a:pt x="13814" y="12470"/>
                    </a:cubicBezTo>
                    <a:cubicBezTo>
                      <a:pt x="13837" y="12348"/>
                      <a:pt x="13854" y="12225"/>
                      <a:pt x="13883" y="12104"/>
                    </a:cubicBezTo>
                    <a:cubicBezTo>
                      <a:pt x="13923" y="11930"/>
                      <a:pt x="13987" y="11758"/>
                      <a:pt x="14020" y="11583"/>
                    </a:cubicBezTo>
                    <a:cubicBezTo>
                      <a:pt x="14043" y="11461"/>
                      <a:pt x="14057" y="11338"/>
                      <a:pt x="14089" y="11217"/>
                    </a:cubicBezTo>
                    <a:cubicBezTo>
                      <a:pt x="14103" y="11163"/>
                      <a:pt x="14140" y="11114"/>
                      <a:pt x="14157" y="11061"/>
                    </a:cubicBezTo>
                    <a:cubicBezTo>
                      <a:pt x="14186" y="10975"/>
                      <a:pt x="14201" y="10887"/>
                      <a:pt x="14226" y="10800"/>
                    </a:cubicBezTo>
                    <a:cubicBezTo>
                      <a:pt x="14246" y="10730"/>
                      <a:pt x="14276" y="10662"/>
                      <a:pt x="14295" y="10591"/>
                    </a:cubicBezTo>
                    <a:cubicBezTo>
                      <a:pt x="14413" y="10142"/>
                      <a:pt x="14336" y="10287"/>
                      <a:pt x="14432" y="9704"/>
                    </a:cubicBezTo>
                    <a:cubicBezTo>
                      <a:pt x="14447" y="9616"/>
                      <a:pt x="14480" y="9531"/>
                      <a:pt x="14501" y="9443"/>
                    </a:cubicBezTo>
                    <a:cubicBezTo>
                      <a:pt x="14526" y="9339"/>
                      <a:pt x="14552" y="9235"/>
                      <a:pt x="14569" y="9130"/>
                    </a:cubicBezTo>
                    <a:cubicBezTo>
                      <a:pt x="14598" y="8957"/>
                      <a:pt x="14611" y="8782"/>
                      <a:pt x="14638" y="8609"/>
                    </a:cubicBezTo>
                    <a:cubicBezTo>
                      <a:pt x="14657" y="8487"/>
                      <a:pt x="14684" y="8365"/>
                      <a:pt x="14707" y="8243"/>
                    </a:cubicBezTo>
                    <a:cubicBezTo>
                      <a:pt x="14730" y="7843"/>
                      <a:pt x="14775" y="7444"/>
                      <a:pt x="14775" y="7043"/>
                    </a:cubicBezTo>
                    <a:cubicBezTo>
                      <a:pt x="14775" y="6574"/>
                      <a:pt x="14737" y="6104"/>
                      <a:pt x="14707" y="5635"/>
                    </a:cubicBezTo>
                    <a:cubicBezTo>
                      <a:pt x="14667" y="5023"/>
                      <a:pt x="14654" y="4998"/>
                      <a:pt x="14569" y="4487"/>
                    </a:cubicBezTo>
                    <a:cubicBezTo>
                      <a:pt x="14547" y="4052"/>
                      <a:pt x="14540" y="3617"/>
                      <a:pt x="14501" y="3183"/>
                    </a:cubicBezTo>
                    <a:cubicBezTo>
                      <a:pt x="14488" y="3048"/>
                      <a:pt x="14405" y="2944"/>
                      <a:pt x="14363" y="2817"/>
                    </a:cubicBezTo>
                    <a:cubicBezTo>
                      <a:pt x="14265" y="2520"/>
                      <a:pt x="14332" y="2616"/>
                      <a:pt x="14226" y="2348"/>
                    </a:cubicBezTo>
                    <a:cubicBezTo>
                      <a:pt x="14164" y="2190"/>
                      <a:pt x="14089" y="2035"/>
                      <a:pt x="14020" y="1878"/>
                    </a:cubicBezTo>
                    <a:cubicBezTo>
                      <a:pt x="13855" y="1503"/>
                      <a:pt x="14055" y="1972"/>
                      <a:pt x="13883" y="1513"/>
                    </a:cubicBezTo>
                    <a:cubicBezTo>
                      <a:pt x="13863" y="1460"/>
                      <a:pt x="13851" y="1404"/>
                      <a:pt x="13814" y="1357"/>
                    </a:cubicBezTo>
                    <a:cubicBezTo>
                      <a:pt x="13781" y="1314"/>
                      <a:pt x="13722" y="1287"/>
                      <a:pt x="13677" y="1252"/>
                    </a:cubicBezTo>
                    <a:cubicBezTo>
                      <a:pt x="13631" y="1148"/>
                      <a:pt x="13574" y="1046"/>
                      <a:pt x="13539" y="939"/>
                    </a:cubicBezTo>
                    <a:cubicBezTo>
                      <a:pt x="13516" y="870"/>
                      <a:pt x="13508" y="796"/>
                      <a:pt x="13470" y="730"/>
                    </a:cubicBezTo>
                    <a:cubicBezTo>
                      <a:pt x="13438" y="673"/>
                      <a:pt x="13367" y="631"/>
                      <a:pt x="13333" y="574"/>
                    </a:cubicBezTo>
                    <a:cubicBezTo>
                      <a:pt x="13274" y="473"/>
                      <a:pt x="13242" y="365"/>
                      <a:pt x="13196" y="261"/>
                    </a:cubicBezTo>
                    <a:cubicBezTo>
                      <a:pt x="13173" y="209"/>
                      <a:pt x="13187" y="135"/>
                      <a:pt x="13127" y="104"/>
                    </a:cubicBezTo>
                    <a:lnTo>
                      <a:pt x="12921" y="0"/>
                    </a:lnTo>
                    <a:cubicBezTo>
                      <a:pt x="12875" y="52"/>
                      <a:pt x="12784" y="94"/>
                      <a:pt x="12784" y="157"/>
                    </a:cubicBezTo>
                    <a:cubicBezTo>
                      <a:pt x="12784" y="481"/>
                      <a:pt x="12864" y="455"/>
                      <a:pt x="13127" y="522"/>
                    </a:cubicBezTo>
                    <a:lnTo>
                      <a:pt x="13677" y="1774"/>
                    </a:lnTo>
                    <a:lnTo>
                      <a:pt x="13814" y="2087"/>
                    </a:lnTo>
                    <a:cubicBezTo>
                      <a:pt x="13837" y="2139"/>
                      <a:pt x="13865" y="2190"/>
                      <a:pt x="13883" y="2243"/>
                    </a:cubicBezTo>
                    <a:cubicBezTo>
                      <a:pt x="13937" y="2410"/>
                      <a:pt x="13985" y="2541"/>
                      <a:pt x="14020" y="2713"/>
                    </a:cubicBezTo>
                    <a:cubicBezTo>
                      <a:pt x="14111" y="3161"/>
                      <a:pt x="14107" y="3359"/>
                      <a:pt x="14157" y="3861"/>
                    </a:cubicBezTo>
                    <a:cubicBezTo>
                      <a:pt x="14281" y="5081"/>
                      <a:pt x="14180" y="3856"/>
                      <a:pt x="14295" y="5426"/>
                    </a:cubicBezTo>
                    <a:cubicBezTo>
                      <a:pt x="14272" y="6017"/>
                      <a:pt x="14289" y="6610"/>
                      <a:pt x="14226" y="7200"/>
                    </a:cubicBezTo>
                    <a:cubicBezTo>
                      <a:pt x="14219" y="7263"/>
                      <a:pt x="14126" y="7300"/>
                      <a:pt x="14089" y="7357"/>
                    </a:cubicBezTo>
                    <a:cubicBezTo>
                      <a:pt x="14056" y="7406"/>
                      <a:pt x="14043" y="7461"/>
                      <a:pt x="14020" y="7513"/>
                    </a:cubicBezTo>
                    <a:cubicBezTo>
                      <a:pt x="13997" y="7913"/>
                      <a:pt x="13982" y="8313"/>
                      <a:pt x="13951" y="8713"/>
                    </a:cubicBezTo>
                    <a:cubicBezTo>
                      <a:pt x="13910" y="9250"/>
                      <a:pt x="13931" y="9141"/>
                      <a:pt x="13814" y="9496"/>
                    </a:cubicBezTo>
                    <a:cubicBezTo>
                      <a:pt x="13799" y="9685"/>
                      <a:pt x="13720" y="10795"/>
                      <a:pt x="13677" y="11061"/>
                    </a:cubicBezTo>
                    <a:cubicBezTo>
                      <a:pt x="13668" y="11115"/>
                      <a:pt x="13638" y="11167"/>
                      <a:pt x="13608" y="11217"/>
                    </a:cubicBezTo>
                    <a:cubicBezTo>
                      <a:pt x="13523" y="11359"/>
                      <a:pt x="13398" y="11487"/>
                      <a:pt x="13333" y="11635"/>
                    </a:cubicBezTo>
                    <a:lnTo>
                      <a:pt x="13196" y="11948"/>
                    </a:lnTo>
                    <a:cubicBezTo>
                      <a:pt x="13173" y="12000"/>
                      <a:pt x="13145" y="12051"/>
                      <a:pt x="13127" y="12104"/>
                    </a:cubicBezTo>
                    <a:cubicBezTo>
                      <a:pt x="12960" y="12611"/>
                      <a:pt x="12965" y="12551"/>
                      <a:pt x="12852" y="13148"/>
                    </a:cubicBezTo>
                    <a:cubicBezTo>
                      <a:pt x="12823" y="13304"/>
                      <a:pt x="12815" y="13462"/>
                      <a:pt x="12784" y="13617"/>
                    </a:cubicBezTo>
                    <a:cubicBezTo>
                      <a:pt x="12724" y="13914"/>
                      <a:pt x="12655" y="14210"/>
                      <a:pt x="12578" y="14504"/>
                    </a:cubicBezTo>
                    <a:cubicBezTo>
                      <a:pt x="12555" y="14591"/>
                      <a:pt x="12535" y="14679"/>
                      <a:pt x="12509" y="14765"/>
                    </a:cubicBezTo>
                    <a:cubicBezTo>
                      <a:pt x="12466" y="14905"/>
                      <a:pt x="12417" y="15043"/>
                      <a:pt x="12372" y="15183"/>
                    </a:cubicBezTo>
                    <a:cubicBezTo>
                      <a:pt x="12372" y="15183"/>
                      <a:pt x="12234" y="15600"/>
                      <a:pt x="12234" y="15600"/>
                    </a:cubicBezTo>
                    <a:cubicBezTo>
                      <a:pt x="12211" y="15652"/>
                      <a:pt x="12203" y="15709"/>
                      <a:pt x="12166" y="15757"/>
                    </a:cubicBezTo>
                    <a:cubicBezTo>
                      <a:pt x="12132" y="15799"/>
                      <a:pt x="12074" y="15826"/>
                      <a:pt x="12028" y="15861"/>
                    </a:cubicBezTo>
                    <a:cubicBezTo>
                      <a:pt x="12005" y="15913"/>
                      <a:pt x="11958" y="16072"/>
                      <a:pt x="11959" y="16017"/>
                    </a:cubicBezTo>
                    <a:cubicBezTo>
                      <a:pt x="11983" y="15003"/>
                      <a:pt x="11913" y="13620"/>
                      <a:pt x="12166" y="12470"/>
                    </a:cubicBezTo>
                    <a:cubicBezTo>
                      <a:pt x="12185" y="12382"/>
                      <a:pt x="12203" y="12294"/>
                      <a:pt x="12234" y="12209"/>
                    </a:cubicBezTo>
                    <a:cubicBezTo>
                      <a:pt x="12272" y="12103"/>
                      <a:pt x="12372" y="11896"/>
                      <a:pt x="12372" y="11896"/>
                    </a:cubicBezTo>
                    <a:cubicBezTo>
                      <a:pt x="12154" y="11400"/>
                      <a:pt x="12247" y="11692"/>
                      <a:pt x="12166" y="11009"/>
                    </a:cubicBezTo>
                    <a:cubicBezTo>
                      <a:pt x="12188" y="10661"/>
                      <a:pt x="12182" y="10311"/>
                      <a:pt x="12234" y="9965"/>
                    </a:cubicBezTo>
                    <a:cubicBezTo>
                      <a:pt x="12267" y="9749"/>
                      <a:pt x="12404" y="9630"/>
                      <a:pt x="12509" y="9443"/>
                    </a:cubicBezTo>
                    <a:cubicBezTo>
                      <a:pt x="12537" y="9393"/>
                      <a:pt x="12540" y="9334"/>
                      <a:pt x="12578" y="9287"/>
                    </a:cubicBezTo>
                    <a:cubicBezTo>
                      <a:pt x="12643" y="9204"/>
                      <a:pt x="12827" y="9126"/>
                      <a:pt x="12921" y="9078"/>
                    </a:cubicBezTo>
                    <a:cubicBezTo>
                      <a:pt x="12954" y="9040"/>
                      <a:pt x="13159" y="8837"/>
                      <a:pt x="13127" y="8765"/>
                    </a:cubicBezTo>
                    <a:cubicBezTo>
                      <a:pt x="13089" y="8679"/>
                      <a:pt x="12809" y="8552"/>
                      <a:pt x="12715" y="8504"/>
                    </a:cubicBezTo>
                    <a:cubicBezTo>
                      <a:pt x="12716" y="8496"/>
                      <a:pt x="12725" y="7935"/>
                      <a:pt x="12852" y="7774"/>
                    </a:cubicBezTo>
                    <a:cubicBezTo>
                      <a:pt x="12886" y="7732"/>
                      <a:pt x="12944" y="7704"/>
                      <a:pt x="12990" y="7670"/>
                    </a:cubicBezTo>
                    <a:cubicBezTo>
                      <a:pt x="13159" y="7283"/>
                      <a:pt x="13062" y="7455"/>
                      <a:pt x="13264" y="7148"/>
                    </a:cubicBezTo>
                    <a:cubicBezTo>
                      <a:pt x="13287" y="7026"/>
                      <a:pt x="13301" y="6903"/>
                      <a:pt x="13333" y="6783"/>
                    </a:cubicBezTo>
                    <a:cubicBezTo>
                      <a:pt x="13347" y="6729"/>
                      <a:pt x="13402" y="6681"/>
                      <a:pt x="13402" y="6626"/>
                    </a:cubicBezTo>
                    <a:cubicBezTo>
                      <a:pt x="13402" y="6243"/>
                      <a:pt x="13356" y="5861"/>
                      <a:pt x="13333" y="5478"/>
                    </a:cubicBezTo>
                    <a:cubicBezTo>
                      <a:pt x="13287" y="5548"/>
                      <a:pt x="13236" y="5615"/>
                      <a:pt x="13196" y="5687"/>
                    </a:cubicBezTo>
                    <a:cubicBezTo>
                      <a:pt x="13086" y="5882"/>
                      <a:pt x="13172" y="5845"/>
                      <a:pt x="12990" y="6052"/>
                    </a:cubicBezTo>
                    <a:cubicBezTo>
                      <a:pt x="12954" y="6093"/>
                      <a:pt x="12891" y="6117"/>
                      <a:pt x="12852" y="6157"/>
                    </a:cubicBezTo>
                    <a:cubicBezTo>
                      <a:pt x="12753" y="6257"/>
                      <a:pt x="12694" y="6381"/>
                      <a:pt x="12578" y="6470"/>
                    </a:cubicBezTo>
                    <a:cubicBezTo>
                      <a:pt x="12427" y="6584"/>
                      <a:pt x="12418" y="6577"/>
                      <a:pt x="12303" y="6730"/>
                    </a:cubicBezTo>
                    <a:cubicBezTo>
                      <a:pt x="12252" y="6798"/>
                      <a:pt x="12204" y="6867"/>
                      <a:pt x="12166" y="6939"/>
                    </a:cubicBezTo>
                    <a:cubicBezTo>
                      <a:pt x="12112" y="7041"/>
                      <a:pt x="12108" y="7161"/>
                      <a:pt x="12028" y="7252"/>
                    </a:cubicBezTo>
                    <a:cubicBezTo>
                      <a:pt x="11635" y="7701"/>
                      <a:pt x="12106" y="7133"/>
                      <a:pt x="11822" y="7565"/>
                    </a:cubicBezTo>
                    <a:cubicBezTo>
                      <a:pt x="11785" y="7621"/>
                      <a:pt x="11726" y="7667"/>
                      <a:pt x="11685" y="7722"/>
                    </a:cubicBezTo>
                    <a:cubicBezTo>
                      <a:pt x="11634" y="7789"/>
                      <a:pt x="11604" y="7866"/>
                      <a:pt x="11547" y="7930"/>
                    </a:cubicBezTo>
                    <a:cubicBezTo>
                      <a:pt x="11511" y="7971"/>
                      <a:pt x="11461" y="8004"/>
                      <a:pt x="11410" y="8035"/>
                    </a:cubicBezTo>
                    <a:cubicBezTo>
                      <a:pt x="11248" y="8133"/>
                      <a:pt x="11117" y="8172"/>
                      <a:pt x="10929" y="8243"/>
                    </a:cubicBezTo>
                    <a:cubicBezTo>
                      <a:pt x="10906" y="8296"/>
                      <a:pt x="10846" y="8346"/>
                      <a:pt x="10861" y="8400"/>
                    </a:cubicBezTo>
                    <a:cubicBezTo>
                      <a:pt x="10888" y="8502"/>
                      <a:pt x="11117" y="8535"/>
                      <a:pt x="11204" y="8557"/>
                    </a:cubicBezTo>
                    <a:cubicBezTo>
                      <a:pt x="11250" y="8661"/>
                      <a:pt x="11362" y="8761"/>
                      <a:pt x="11341" y="8870"/>
                    </a:cubicBezTo>
                    <a:cubicBezTo>
                      <a:pt x="11325" y="8954"/>
                      <a:pt x="11273" y="9320"/>
                      <a:pt x="11204" y="9443"/>
                    </a:cubicBezTo>
                    <a:cubicBezTo>
                      <a:pt x="11171" y="9501"/>
                      <a:pt x="11112" y="9548"/>
                      <a:pt x="11067" y="9600"/>
                    </a:cubicBezTo>
                    <a:cubicBezTo>
                      <a:pt x="11044" y="9670"/>
                      <a:pt x="11016" y="9738"/>
                      <a:pt x="10998" y="9809"/>
                    </a:cubicBezTo>
                    <a:cubicBezTo>
                      <a:pt x="10980" y="9877"/>
                      <a:pt x="10941" y="10177"/>
                      <a:pt x="10861" y="10278"/>
                    </a:cubicBezTo>
                    <a:cubicBezTo>
                      <a:pt x="10827" y="10320"/>
                      <a:pt x="10769" y="10348"/>
                      <a:pt x="10723" y="10383"/>
                    </a:cubicBezTo>
                    <a:cubicBezTo>
                      <a:pt x="10677" y="10487"/>
                      <a:pt x="10621" y="10589"/>
                      <a:pt x="10586" y="10696"/>
                    </a:cubicBezTo>
                    <a:cubicBezTo>
                      <a:pt x="10431" y="11166"/>
                      <a:pt x="10508" y="10977"/>
                      <a:pt x="10380" y="11270"/>
                    </a:cubicBezTo>
                    <a:cubicBezTo>
                      <a:pt x="10403" y="11339"/>
                      <a:pt x="10423" y="11409"/>
                      <a:pt x="10448" y="11478"/>
                    </a:cubicBezTo>
                    <a:cubicBezTo>
                      <a:pt x="10494" y="11600"/>
                      <a:pt x="10563" y="11739"/>
                      <a:pt x="10655" y="11843"/>
                    </a:cubicBezTo>
                    <a:cubicBezTo>
                      <a:pt x="10690" y="11884"/>
                      <a:pt x="10746" y="11913"/>
                      <a:pt x="10792" y="11948"/>
                    </a:cubicBezTo>
                    <a:cubicBezTo>
                      <a:pt x="10959" y="12456"/>
                      <a:pt x="10817" y="11972"/>
                      <a:pt x="10929" y="12991"/>
                    </a:cubicBezTo>
                    <a:cubicBezTo>
                      <a:pt x="10945" y="13131"/>
                      <a:pt x="10975" y="13270"/>
                      <a:pt x="10998" y="13409"/>
                    </a:cubicBezTo>
                    <a:cubicBezTo>
                      <a:pt x="10975" y="13930"/>
                      <a:pt x="10982" y="14453"/>
                      <a:pt x="10929" y="14974"/>
                    </a:cubicBezTo>
                    <a:cubicBezTo>
                      <a:pt x="10922" y="15045"/>
                      <a:pt x="10903" y="14829"/>
                      <a:pt x="10861" y="14765"/>
                    </a:cubicBezTo>
                    <a:cubicBezTo>
                      <a:pt x="10832" y="14721"/>
                      <a:pt x="10769" y="14696"/>
                      <a:pt x="10723" y="14661"/>
                    </a:cubicBezTo>
                    <a:cubicBezTo>
                      <a:pt x="10580" y="14227"/>
                      <a:pt x="10754" y="14656"/>
                      <a:pt x="10517" y="14296"/>
                    </a:cubicBezTo>
                    <a:cubicBezTo>
                      <a:pt x="10339" y="14025"/>
                      <a:pt x="10579" y="14239"/>
                      <a:pt x="10311" y="14035"/>
                    </a:cubicBezTo>
                    <a:lnTo>
                      <a:pt x="10105" y="13565"/>
                    </a:lnTo>
                    <a:cubicBezTo>
                      <a:pt x="10082" y="13513"/>
                      <a:pt x="10069" y="13458"/>
                      <a:pt x="10036" y="13409"/>
                    </a:cubicBezTo>
                    <a:cubicBezTo>
                      <a:pt x="9991" y="13339"/>
                      <a:pt x="9937" y="13272"/>
                      <a:pt x="9899" y="13200"/>
                    </a:cubicBezTo>
                    <a:cubicBezTo>
                      <a:pt x="9654" y="12734"/>
                      <a:pt x="9889" y="13032"/>
                      <a:pt x="9624" y="12730"/>
                    </a:cubicBezTo>
                    <a:cubicBezTo>
                      <a:pt x="9586" y="12614"/>
                      <a:pt x="9485" y="12285"/>
                      <a:pt x="9418" y="12209"/>
                    </a:cubicBezTo>
                    <a:cubicBezTo>
                      <a:pt x="9372" y="12157"/>
                      <a:pt x="9314" y="12109"/>
                      <a:pt x="9281" y="12052"/>
                    </a:cubicBezTo>
                    <a:cubicBezTo>
                      <a:pt x="9058" y="11671"/>
                      <a:pt x="9312" y="11782"/>
                      <a:pt x="8937" y="11687"/>
                    </a:cubicBezTo>
                    <a:lnTo>
                      <a:pt x="8800" y="11374"/>
                    </a:lnTo>
                    <a:cubicBezTo>
                      <a:pt x="8777" y="11322"/>
                      <a:pt x="8783" y="11256"/>
                      <a:pt x="8731" y="11217"/>
                    </a:cubicBezTo>
                    <a:cubicBezTo>
                      <a:pt x="8602" y="11119"/>
                      <a:pt x="8465" y="11035"/>
                      <a:pt x="8388" y="10904"/>
                    </a:cubicBezTo>
                    <a:cubicBezTo>
                      <a:pt x="8329" y="10804"/>
                      <a:pt x="8251" y="10591"/>
                      <a:pt x="8251" y="10591"/>
                    </a:cubicBezTo>
                    <a:cubicBezTo>
                      <a:pt x="8159" y="10609"/>
                      <a:pt x="7992" y="10573"/>
                      <a:pt x="7976" y="10643"/>
                    </a:cubicBezTo>
                    <a:cubicBezTo>
                      <a:pt x="7908" y="10937"/>
                      <a:pt x="7992" y="11365"/>
                      <a:pt x="8113" y="11687"/>
                    </a:cubicBezTo>
                    <a:cubicBezTo>
                      <a:pt x="8133" y="11740"/>
                      <a:pt x="8145" y="11796"/>
                      <a:pt x="8182" y="11843"/>
                    </a:cubicBezTo>
                    <a:cubicBezTo>
                      <a:pt x="8215" y="11886"/>
                      <a:pt x="8274" y="11913"/>
                      <a:pt x="8319" y="11948"/>
                    </a:cubicBezTo>
                    <a:cubicBezTo>
                      <a:pt x="8342" y="12017"/>
                      <a:pt x="8338" y="12096"/>
                      <a:pt x="8388" y="12157"/>
                    </a:cubicBezTo>
                    <a:cubicBezTo>
                      <a:pt x="8457" y="12240"/>
                      <a:pt x="8663" y="12365"/>
                      <a:pt x="8663" y="12365"/>
                    </a:cubicBezTo>
                    <a:cubicBezTo>
                      <a:pt x="8686" y="12417"/>
                      <a:pt x="8694" y="12475"/>
                      <a:pt x="8731" y="12522"/>
                    </a:cubicBezTo>
                    <a:cubicBezTo>
                      <a:pt x="8765" y="12564"/>
                      <a:pt x="8840" y="12582"/>
                      <a:pt x="8869" y="12626"/>
                    </a:cubicBezTo>
                    <a:cubicBezTo>
                      <a:pt x="8934" y="12724"/>
                      <a:pt x="8960" y="12835"/>
                      <a:pt x="9006" y="12939"/>
                    </a:cubicBezTo>
                    <a:lnTo>
                      <a:pt x="9212" y="13409"/>
                    </a:lnTo>
                    <a:cubicBezTo>
                      <a:pt x="9235" y="13461"/>
                      <a:pt x="9263" y="13512"/>
                      <a:pt x="9281" y="13565"/>
                    </a:cubicBezTo>
                    <a:cubicBezTo>
                      <a:pt x="9385" y="13881"/>
                      <a:pt x="9320" y="13706"/>
                      <a:pt x="9487" y="14087"/>
                    </a:cubicBezTo>
                    <a:cubicBezTo>
                      <a:pt x="9510" y="14139"/>
                      <a:pt x="9504" y="14205"/>
                      <a:pt x="9556" y="14243"/>
                    </a:cubicBezTo>
                    <a:lnTo>
                      <a:pt x="9693" y="14348"/>
                    </a:lnTo>
                    <a:cubicBezTo>
                      <a:pt x="9836" y="14782"/>
                      <a:pt x="9662" y="14353"/>
                      <a:pt x="9899" y="14713"/>
                    </a:cubicBezTo>
                    <a:cubicBezTo>
                      <a:pt x="10077" y="14984"/>
                      <a:pt x="9837" y="14770"/>
                      <a:pt x="10105" y="14974"/>
                    </a:cubicBezTo>
                    <a:lnTo>
                      <a:pt x="10242" y="15287"/>
                    </a:lnTo>
                    <a:cubicBezTo>
                      <a:pt x="10265" y="15339"/>
                      <a:pt x="10260" y="15405"/>
                      <a:pt x="10311" y="15443"/>
                    </a:cubicBezTo>
                    <a:cubicBezTo>
                      <a:pt x="10439" y="15541"/>
                      <a:pt x="10499" y="15573"/>
                      <a:pt x="10586" y="15704"/>
                    </a:cubicBezTo>
                    <a:cubicBezTo>
                      <a:pt x="10752" y="15956"/>
                      <a:pt x="10513" y="15789"/>
                      <a:pt x="10861" y="15965"/>
                    </a:cubicBezTo>
                    <a:lnTo>
                      <a:pt x="11067" y="16435"/>
                    </a:lnTo>
                    <a:cubicBezTo>
                      <a:pt x="11090" y="16487"/>
                      <a:pt x="11095" y="16546"/>
                      <a:pt x="11135" y="16591"/>
                    </a:cubicBezTo>
                    <a:cubicBezTo>
                      <a:pt x="11181" y="16643"/>
                      <a:pt x="11239" y="16691"/>
                      <a:pt x="11273" y="16748"/>
                    </a:cubicBezTo>
                    <a:cubicBezTo>
                      <a:pt x="11331" y="16848"/>
                      <a:pt x="11364" y="16957"/>
                      <a:pt x="11410" y="17061"/>
                    </a:cubicBezTo>
                    <a:cubicBezTo>
                      <a:pt x="11433" y="17113"/>
                      <a:pt x="11519" y="17263"/>
                      <a:pt x="11479" y="17217"/>
                    </a:cubicBezTo>
                    <a:cubicBezTo>
                      <a:pt x="11433" y="17165"/>
                      <a:pt x="11395" y="17108"/>
                      <a:pt x="11341" y="17061"/>
                    </a:cubicBezTo>
                    <a:cubicBezTo>
                      <a:pt x="11257" y="16986"/>
                      <a:pt x="11138" y="16934"/>
                      <a:pt x="11067" y="16852"/>
                    </a:cubicBezTo>
                    <a:cubicBezTo>
                      <a:pt x="11021" y="16800"/>
                      <a:pt x="10981" y="16745"/>
                      <a:pt x="10929" y="16696"/>
                    </a:cubicBezTo>
                    <a:cubicBezTo>
                      <a:pt x="10889" y="16657"/>
                      <a:pt x="10832" y="16630"/>
                      <a:pt x="10792" y="16591"/>
                    </a:cubicBezTo>
                    <a:cubicBezTo>
                      <a:pt x="10511" y="16324"/>
                      <a:pt x="10799" y="16547"/>
                      <a:pt x="10517" y="16226"/>
                    </a:cubicBezTo>
                    <a:cubicBezTo>
                      <a:pt x="10439" y="16137"/>
                      <a:pt x="10284" y="16073"/>
                      <a:pt x="10174" y="16017"/>
                    </a:cubicBezTo>
                    <a:cubicBezTo>
                      <a:pt x="10128" y="15965"/>
                      <a:pt x="10095" y="15905"/>
                      <a:pt x="10036" y="15861"/>
                    </a:cubicBezTo>
                    <a:cubicBezTo>
                      <a:pt x="9978" y="15817"/>
                      <a:pt x="9885" y="15804"/>
                      <a:pt x="9830" y="15757"/>
                    </a:cubicBezTo>
                    <a:cubicBezTo>
                      <a:pt x="9710" y="15652"/>
                      <a:pt x="9547" y="15417"/>
                      <a:pt x="9418" y="15287"/>
                    </a:cubicBezTo>
                    <a:cubicBezTo>
                      <a:pt x="9350" y="15217"/>
                      <a:pt x="9298" y="15136"/>
                      <a:pt x="9212" y="15078"/>
                    </a:cubicBezTo>
                    <a:cubicBezTo>
                      <a:pt x="9089" y="14995"/>
                      <a:pt x="8800" y="14870"/>
                      <a:pt x="8800" y="14870"/>
                    </a:cubicBezTo>
                    <a:cubicBezTo>
                      <a:pt x="8738" y="14798"/>
                      <a:pt x="8634" y="14658"/>
                      <a:pt x="8525" y="14609"/>
                    </a:cubicBezTo>
                    <a:cubicBezTo>
                      <a:pt x="8463" y="14580"/>
                      <a:pt x="8384" y="14581"/>
                      <a:pt x="8319" y="14557"/>
                    </a:cubicBezTo>
                    <a:cubicBezTo>
                      <a:pt x="8037" y="14449"/>
                      <a:pt x="8189" y="14477"/>
                      <a:pt x="7976" y="14348"/>
                    </a:cubicBezTo>
                    <a:cubicBezTo>
                      <a:pt x="7648" y="14148"/>
                      <a:pt x="7902" y="14320"/>
                      <a:pt x="7564" y="14191"/>
                    </a:cubicBezTo>
                    <a:cubicBezTo>
                      <a:pt x="7490" y="14163"/>
                      <a:pt x="7433" y="14112"/>
                      <a:pt x="7358" y="14087"/>
                    </a:cubicBezTo>
                    <a:cubicBezTo>
                      <a:pt x="7225" y="14042"/>
                      <a:pt x="6946" y="13983"/>
                      <a:pt x="6946" y="13983"/>
                    </a:cubicBezTo>
                    <a:cubicBezTo>
                      <a:pt x="6923" y="13930"/>
                      <a:pt x="6940" y="13853"/>
                      <a:pt x="6877" y="13826"/>
                    </a:cubicBezTo>
                    <a:cubicBezTo>
                      <a:pt x="6712" y="13756"/>
                      <a:pt x="6328" y="13722"/>
                      <a:pt x="6328" y="13722"/>
                    </a:cubicBezTo>
                    <a:cubicBezTo>
                      <a:pt x="5737" y="13423"/>
                      <a:pt x="6484" y="13781"/>
                      <a:pt x="5915" y="13565"/>
                    </a:cubicBezTo>
                    <a:cubicBezTo>
                      <a:pt x="5815" y="13527"/>
                      <a:pt x="5497" y="13340"/>
                      <a:pt x="5435" y="13304"/>
                    </a:cubicBezTo>
                    <a:cubicBezTo>
                      <a:pt x="5174" y="13007"/>
                      <a:pt x="5449" y="13251"/>
                      <a:pt x="5091" y="13096"/>
                    </a:cubicBezTo>
                    <a:cubicBezTo>
                      <a:pt x="4509" y="12843"/>
                      <a:pt x="5083" y="13007"/>
                      <a:pt x="4610" y="12887"/>
                    </a:cubicBezTo>
                    <a:cubicBezTo>
                      <a:pt x="4473" y="12817"/>
                      <a:pt x="4315" y="12767"/>
                      <a:pt x="4198" y="12678"/>
                    </a:cubicBezTo>
                    <a:cubicBezTo>
                      <a:pt x="3941" y="12483"/>
                      <a:pt x="4084" y="12545"/>
                      <a:pt x="3786" y="12470"/>
                    </a:cubicBezTo>
                    <a:cubicBezTo>
                      <a:pt x="3763" y="12417"/>
                      <a:pt x="3769" y="12352"/>
                      <a:pt x="3718" y="12313"/>
                    </a:cubicBezTo>
                    <a:cubicBezTo>
                      <a:pt x="3666" y="12274"/>
                      <a:pt x="3574" y="12289"/>
                      <a:pt x="3512" y="12261"/>
                    </a:cubicBezTo>
                    <a:cubicBezTo>
                      <a:pt x="3040" y="12046"/>
                      <a:pt x="3752" y="12252"/>
                      <a:pt x="3168" y="12104"/>
                    </a:cubicBezTo>
                    <a:cubicBezTo>
                      <a:pt x="3099" y="12070"/>
                      <a:pt x="3038" y="12025"/>
                      <a:pt x="2962" y="12000"/>
                    </a:cubicBezTo>
                    <a:cubicBezTo>
                      <a:pt x="2875" y="11972"/>
                      <a:pt x="2772" y="11980"/>
                      <a:pt x="2687" y="11948"/>
                    </a:cubicBezTo>
                    <a:cubicBezTo>
                      <a:pt x="2629" y="11926"/>
                      <a:pt x="2606" y="11869"/>
                      <a:pt x="2550" y="11843"/>
                    </a:cubicBezTo>
                    <a:cubicBezTo>
                      <a:pt x="2488" y="11815"/>
                      <a:pt x="2413" y="11809"/>
                      <a:pt x="2344" y="11791"/>
                    </a:cubicBezTo>
                    <a:cubicBezTo>
                      <a:pt x="2207" y="11722"/>
                      <a:pt x="2088" y="11622"/>
                      <a:pt x="1932" y="11583"/>
                    </a:cubicBezTo>
                    <a:cubicBezTo>
                      <a:pt x="1725" y="11530"/>
                      <a:pt x="1697" y="11538"/>
                      <a:pt x="1520" y="11426"/>
                    </a:cubicBezTo>
                    <a:cubicBezTo>
                      <a:pt x="1445" y="11379"/>
                      <a:pt x="1388" y="11317"/>
                      <a:pt x="1314" y="11270"/>
                    </a:cubicBezTo>
                    <a:cubicBezTo>
                      <a:pt x="1250" y="11229"/>
                      <a:pt x="1172" y="11204"/>
                      <a:pt x="1108" y="11165"/>
                    </a:cubicBezTo>
                    <a:cubicBezTo>
                      <a:pt x="1057" y="11134"/>
                      <a:pt x="1028" y="11083"/>
                      <a:pt x="970" y="11061"/>
                    </a:cubicBezTo>
                    <a:cubicBezTo>
                      <a:pt x="886" y="11029"/>
                      <a:pt x="787" y="11026"/>
                      <a:pt x="696" y="11009"/>
                    </a:cubicBezTo>
                    <a:cubicBezTo>
                      <a:pt x="650" y="10974"/>
                      <a:pt x="609" y="10935"/>
                      <a:pt x="558" y="10904"/>
                    </a:cubicBezTo>
                    <a:cubicBezTo>
                      <a:pt x="494" y="10865"/>
                      <a:pt x="411" y="10844"/>
                      <a:pt x="352" y="10800"/>
                    </a:cubicBezTo>
                    <a:cubicBezTo>
                      <a:pt x="294" y="10756"/>
                      <a:pt x="261" y="10696"/>
                      <a:pt x="215" y="10643"/>
                    </a:cubicBezTo>
                    <a:cubicBezTo>
                      <a:pt x="146" y="10678"/>
                      <a:pt x="29" y="10687"/>
                      <a:pt x="9" y="10748"/>
                    </a:cubicBezTo>
                    <a:cubicBezTo>
                      <a:pt x="-25" y="10850"/>
                      <a:pt x="44" y="10958"/>
                      <a:pt x="77" y="11061"/>
                    </a:cubicBezTo>
                    <a:cubicBezTo>
                      <a:pt x="113" y="11168"/>
                      <a:pt x="169" y="11270"/>
                      <a:pt x="215" y="11374"/>
                    </a:cubicBezTo>
                    <a:cubicBezTo>
                      <a:pt x="287" y="11539"/>
                      <a:pt x="269" y="11542"/>
                      <a:pt x="421" y="11687"/>
                    </a:cubicBezTo>
                    <a:cubicBezTo>
                      <a:pt x="461" y="11725"/>
                      <a:pt x="512" y="11757"/>
                      <a:pt x="558" y="11791"/>
                    </a:cubicBezTo>
                    <a:cubicBezTo>
                      <a:pt x="728" y="12306"/>
                      <a:pt x="502" y="11772"/>
                      <a:pt x="764" y="12104"/>
                    </a:cubicBezTo>
                    <a:cubicBezTo>
                      <a:pt x="802" y="12152"/>
                      <a:pt x="793" y="12215"/>
                      <a:pt x="833" y="12261"/>
                    </a:cubicBezTo>
                    <a:cubicBezTo>
                      <a:pt x="1040" y="12497"/>
                      <a:pt x="1027" y="12359"/>
                      <a:pt x="1314" y="12522"/>
                    </a:cubicBezTo>
                    <a:cubicBezTo>
                      <a:pt x="1417" y="12581"/>
                      <a:pt x="1481" y="12676"/>
                      <a:pt x="1588" y="12730"/>
                    </a:cubicBezTo>
                    <a:cubicBezTo>
                      <a:pt x="2054" y="12966"/>
                      <a:pt x="1884" y="12850"/>
                      <a:pt x="2138" y="13043"/>
                    </a:cubicBezTo>
                    <a:cubicBezTo>
                      <a:pt x="2161" y="13096"/>
                      <a:pt x="2160" y="13158"/>
                      <a:pt x="2207" y="13200"/>
                    </a:cubicBezTo>
                    <a:cubicBezTo>
                      <a:pt x="2229" y="13220"/>
                      <a:pt x="2616" y="13434"/>
                      <a:pt x="2687" y="13461"/>
                    </a:cubicBezTo>
                    <a:cubicBezTo>
                      <a:pt x="2752" y="13485"/>
                      <a:pt x="2829" y="13488"/>
                      <a:pt x="2893" y="13513"/>
                    </a:cubicBezTo>
                    <a:cubicBezTo>
                      <a:pt x="2967" y="13541"/>
                      <a:pt x="3031" y="13583"/>
                      <a:pt x="3099" y="13617"/>
                    </a:cubicBezTo>
                    <a:cubicBezTo>
                      <a:pt x="3353" y="13907"/>
                      <a:pt x="3092" y="13678"/>
                      <a:pt x="3443" y="13826"/>
                    </a:cubicBezTo>
                    <a:cubicBezTo>
                      <a:pt x="3443" y="13826"/>
                      <a:pt x="3958" y="14087"/>
                      <a:pt x="4061" y="14139"/>
                    </a:cubicBezTo>
                    <a:lnTo>
                      <a:pt x="4267" y="14243"/>
                    </a:lnTo>
                    <a:cubicBezTo>
                      <a:pt x="4336" y="14278"/>
                      <a:pt x="4415" y="14303"/>
                      <a:pt x="4473" y="14348"/>
                    </a:cubicBezTo>
                    <a:cubicBezTo>
                      <a:pt x="4519" y="14383"/>
                      <a:pt x="4570" y="14414"/>
                      <a:pt x="4610" y="14452"/>
                    </a:cubicBezTo>
                    <a:cubicBezTo>
                      <a:pt x="4662" y="14501"/>
                      <a:pt x="4679" y="14574"/>
                      <a:pt x="4748" y="14609"/>
                    </a:cubicBezTo>
                    <a:cubicBezTo>
                      <a:pt x="4826" y="14648"/>
                      <a:pt x="4931" y="14643"/>
                      <a:pt x="5023" y="14661"/>
                    </a:cubicBezTo>
                    <a:cubicBezTo>
                      <a:pt x="5068" y="14696"/>
                      <a:pt x="5104" y="14740"/>
                      <a:pt x="5160" y="14765"/>
                    </a:cubicBezTo>
                    <a:cubicBezTo>
                      <a:pt x="5222" y="14794"/>
                      <a:pt x="5308" y="14784"/>
                      <a:pt x="5366" y="14817"/>
                    </a:cubicBezTo>
                    <a:cubicBezTo>
                      <a:pt x="5997" y="15177"/>
                      <a:pt x="5450" y="15013"/>
                      <a:pt x="5915" y="15130"/>
                    </a:cubicBezTo>
                    <a:cubicBezTo>
                      <a:pt x="6007" y="15200"/>
                      <a:pt x="6082" y="15285"/>
                      <a:pt x="6190" y="15339"/>
                    </a:cubicBezTo>
                    <a:cubicBezTo>
                      <a:pt x="6586" y="15540"/>
                      <a:pt x="6204" y="15366"/>
                      <a:pt x="6602" y="15496"/>
                    </a:cubicBezTo>
                    <a:cubicBezTo>
                      <a:pt x="6696" y="15526"/>
                      <a:pt x="6782" y="15571"/>
                      <a:pt x="6877" y="15600"/>
                    </a:cubicBezTo>
                    <a:cubicBezTo>
                      <a:pt x="7011" y="15641"/>
                      <a:pt x="7152" y="15670"/>
                      <a:pt x="7289" y="15704"/>
                    </a:cubicBezTo>
                    <a:lnTo>
                      <a:pt x="7495" y="15757"/>
                    </a:lnTo>
                    <a:cubicBezTo>
                      <a:pt x="7541" y="15791"/>
                      <a:pt x="7575" y="15839"/>
                      <a:pt x="7633" y="15861"/>
                    </a:cubicBezTo>
                    <a:cubicBezTo>
                      <a:pt x="7762" y="15910"/>
                      <a:pt x="8045" y="15965"/>
                      <a:pt x="8045" y="15965"/>
                    </a:cubicBezTo>
                    <a:cubicBezTo>
                      <a:pt x="8113" y="16017"/>
                      <a:pt x="8176" y="16075"/>
                      <a:pt x="8251" y="16122"/>
                    </a:cubicBezTo>
                    <a:cubicBezTo>
                      <a:pt x="8464" y="16257"/>
                      <a:pt x="8647" y="16255"/>
                      <a:pt x="8800" y="16487"/>
                    </a:cubicBezTo>
                    <a:cubicBezTo>
                      <a:pt x="8981" y="16762"/>
                      <a:pt x="8865" y="16641"/>
                      <a:pt x="9144" y="16852"/>
                    </a:cubicBezTo>
                    <a:cubicBezTo>
                      <a:pt x="9166" y="16904"/>
                      <a:pt x="9169" y="16965"/>
                      <a:pt x="9212" y="17009"/>
                    </a:cubicBezTo>
                    <a:cubicBezTo>
                      <a:pt x="9309" y="17107"/>
                      <a:pt x="9556" y="17270"/>
                      <a:pt x="9556" y="17270"/>
                    </a:cubicBezTo>
                    <a:cubicBezTo>
                      <a:pt x="9595" y="17359"/>
                      <a:pt x="9648" y="17525"/>
                      <a:pt x="9762" y="17583"/>
                    </a:cubicBezTo>
                    <a:cubicBezTo>
                      <a:pt x="9840" y="17622"/>
                      <a:pt x="9945" y="17617"/>
                      <a:pt x="10036" y="17635"/>
                    </a:cubicBezTo>
                    <a:cubicBezTo>
                      <a:pt x="10151" y="17687"/>
                      <a:pt x="10260" y="17746"/>
                      <a:pt x="10380" y="17791"/>
                    </a:cubicBezTo>
                    <a:cubicBezTo>
                      <a:pt x="10445" y="17816"/>
                      <a:pt x="10535" y="17805"/>
                      <a:pt x="10586" y="17843"/>
                    </a:cubicBezTo>
                    <a:cubicBezTo>
                      <a:pt x="10637" y="17882"/>
                      <a:pt x="10622" y="17951"/>
                      <a:pt x="10655" y="18000"/>
                    </a:cubicBezTo>
                    <a:cubicBezTo>
                      <a:pt x="10921" y="18405"/>
                      <a:pt x="10688" y="17920"/>
                      <a:pt x="10861" y="18313"/>
                    </a:cubicBezTo>
                    <a:cubicBezTo>
                      <a:pt x="10792" y="18348"/>
                      <a:pt x="10736" y="18407"/>
                      <a:pt x="10655" y="18417"/>
                    </a:cubicBezTo>
                    <a:cubicBezTo>
                      <a:pt x="10583" y="18426"/>
                      <a:pt x="10515" y="18387"/>
                      <a:pt x="10448" y="18365"/>
                    </a:cubicBezTo>
                    <a:cubicBezTo>
                      <a:pt x="10310" y="18320"/>
                      <a:pt x="10089" y="18234"/>
                      <a:pt x="9968" y="18157"/>
                    </a:cubicBezTo>
                    <a:cubicBezTo>
                      <a:pt x="9893" y="18109"/>
                      <a:pt x="9824" y="18057"/>
                      <a:pt x="9762" y="18000"/>
                    </a:cubicBezTo>
                    <a:cubicBezTo>
                      <a:pt x="9709" y="17952"/>
                      <a:pt x="9689" y="17883"/>
                      <a:pt x="9624" y="17843"/>
                    </a:cubicBezTo>
                    <a:cubicBezTo>
                      <a:pt x="9568" y="17809"/>
                      <a:pt x="9487" y="17809"/>
                      <a:pt x="9418" y="17791"/>
                    </a:cubicBezTo>
                    <a:cubicBezTo>
                      <a:pt x="9372" y="17739"/>
                      <a:pt x="9332" y="17684"/>
                      <a:pt x="9281" y="17635"/>
                    </a:cubicBezTo>
                    <a:cubicBezTo>
                      <a:pt x="8915" y="17288"/>
                      <a:pt x="8527" y="17507"/>
                      <a:pt x="7770" y="17478"/>
                    </a:cubicBezTo>
                    <a:cubicBezTo>
                      <a:pt x="7633" y="17443"/>
                      <a:pt x="7478" y="17435"/>
                      <a:pt x="7358" y="17374"/>
                    </a:cubicBezTo>
                    <a:cubicBezTo>
                      <a:pt x="7289" y="17339"/>
                      <a:pt x="7227" y="17295"/>
                      <a:pt x="7152" y="17270"/>
                    </a:cubicBezTo>
                    <a:cubicBezTo>
                      <a:pt x="7019" y="17225"/>
                      <a:pt x="6740" y="17165"/>
                      <a:pt x="6740" y="17165"/>
                    </a:cubicBezTo>
                    <a:cubicBezTo>
                      <a:pt x="6694" y="17217"/>
                      <a:pt x="6636" y="17264"/>
                      <a:pt x="6602" y="17322"/>
                    </a:cubicBezTo>
                    <a:cubicBezTo>
                      <a:pt x="6543" y="17422"/>
                      <a:pt x="6585" y="17574"/>
                      <a:pt x="6465" y="17635"/>
                    </a:cubicBezTo>
                    <a:cubicBezTo>
                      <a:pt x="6328" y="17704"/>
                      <a:pt x="6209" y="17804"/>
                      <a:pt x="6053" y="17843"/>
                    </a:cubicBezTo>
                    <a:cubicBezTo>
                      <a:pt x="5984" y="17861"/>
                      <a:pt x="5910" y="17869"/>
                      <a:pt x="5847" y="17896"/>
                    </a:cubicBezTo>
                    <a:cubicBezTo>
                      <a:pt x="5702" y="17957"/>
                      <a:pt x="5551" y="18016"/>
                      <a:pt x="5435" y="18104"/>
                    </a:cubicBezTo>
                    <a:cubicBezTo>
                      <a:pt x="5389" y="18139"/>
                      <a:pt x="5353" y="18183"/>
                      <a:pt x="5297" y="18209"/>
                    </a:cubicBezTo>
                    <a:cubicBezTo>
                      <a:pt x="5235" y="18237"/>
                      <a:pt x="5160" y="18243"/>
                      <a:pt x="5091" y="18261"/>
                    </a:cubicBezTo>
                    <a:cubicBezTo>
                      <a:pt x="4823" y="18465"/>
                      <a:pt x="5064" y="18251"/>
                      <a:pt x="4885" y="18522"/>
                    </a:cubicBezTo>
                    <a:cubicBezTo>
                      <a:pt x="4799" y="18653"/>
                      <a:pt x="4738" y="18686"/>
                      <a:pt x="4610" y="18783"/>
                    </a:cubicBezTo>
                    <a:cubicBezTo>
                      <a:pt x="4633" y="18887"/>
                      <a:pt x="4617" y="19001"/>
                      <a:pt x="4679" y="19096"/>
                    </a:cubicBezTo>
                    <a:cubicBezTo>
                      <a:pt x="4716" y="19152"/>
                      <a:pt x="4803" y="19200"/>
                      <a:pt x="4885" y="19200"/>
                    </a:cubicBezTo>
                    <a:cubicBezTo>
                      <a:pt x="5254" y="19200"/>
                      <a:pt x="5618" y="19130"/>
                      <a:pt x="5984" y="19096"/>
                    </a:cubicBezTo>
                    <a:cubicBezTo>
                      <a:pt x="6053" y="19078"/>
                      <a:pt x="6134" y="19078"/>
                      <a:pt x="6190" y="19043"/>
                    </a:cubicBezTo>
                    <a:cubicBezTo>
                      <a:pt x="6255" y="19004"/>
                      <a:pt x="6258" y="18920"/>
                      <a:pt x="6328" y="18887"/>
                    </a:cubicBezTo>
                    <a:cubicBezTo>
                      <a:pt x="6450" y="18829"/>
                      <a:pt x="6602" y="18817"/>
                      <a:pt x="6740" y="18783"/>
                    </a:cubicBezTo>
                    <a:lnTo>
                      <a:pt x="6946" y="18730"/>
                    </a:lnTo>
                    <a:cubicBezTo>
                      <a:pt x="7464" y="18862"/>
                      <a:pt x="6825" y="18685"/>
                      <a:pt x="7358" y="18887"/>
                    </a:cubicBezTo>
                    <a:cubicBezTo>
                      <a:pt x="7423" y="18912"/>
                      <a:pt x="7495" y="18922"/>
                      <a:pt x="7564" y="18939"/>
                    </a:cubicBezTo>
                    <a:cubicBezTo>
                      <a:pt x="7633" y="18904"/>
                      <a:pt x="7718" y="18884"/>
                      <a:pt x="7770" y="18835"/>
                    </a:cubicBezTo>
                    <a:cubicBezTo>
                      <a:pt x="7815" y="18792"/>
                      <a:pt x="7782" y="18713"/>
                      <a:pt x="7839" y="18678"/>
                    </a:cubicBezTo>
                    <a:cubicBezTo>
                      <a:pt x="7912" y="18633"/>
                      <a:pt x="8023" y="18646"/>
                      <a:pt x="8113" y="18626"/>
                    </a:cubicBezTo>
                    <a:cubicBezTo>
                      <a:pt x="8183" y="18611"/>
                      <a:pt x="8251" y="18591"/>
                      <a:pt x="8319" y="18574"/>
                    </a:cubicBezTo>
                    <a:cubicBezTo>
                      <a:pt x="8357" y="18576"/>
                      <a:pt x="9787" y="18647"/>
                      <a:pt x="9968" y="18678"/>
                    </a:cubicBezTo>
                    <a:cubicBezTo>
                      <a:pt x="10048" y="18692"/>
                      <a:pt x="10098" y="18758"/>
                      <a:pt x="10174" y="18783"/>
                    </a:cubicBezTo>
                    <a:cubicBezTo>
                      <a:pt x="11483" y="19209"/>
                      <a:pt x="9350" y="18417"/>
                      <a:pt x="10723" y="18939"/>
                    </a:cubicBezTo>
                    <a:cubicBezTo>
                      <a:pt x="10769" y="19009"/>
                      <a:pt x="10825" y="19075"/>
                      <a:pt x="10861" y="19148"/>
                    </a:cubicBezTo>
                    <a:cubicBezTo>
                      <a:pt x="11174" y="19782"/>
                      <a:pt x="10384" y="19340"/>
                      <a:pt x="9212" y="19304"/>
                    </a:cubicBezTo>
                    <a:cubicBezTo>
                      <a:pt x="9121" y="19270"/>
                      <a:pt x="9032" y="19231"/>
                      <a:pt x="8937" y="19200"/>
                    </a:cubicBezTo>
                    <a:cubicBezTo>
                      <a:pt x="8871" y="19178"/>
                      <a:pt x="8793" y="19176"/>
                      <a:pt x="8731" y="19148"/>
                    </a:cubicBezTo>
                    <a:cubicBezTo>
                      <a:pt x="8676" y="19123"/>
                      <a:pt x="8652" y="19065"/>
                      <a:pt x="8594" y="19043"/>
                    </a:cubicBezTo>
                    <a:cubicBezTo>
                      <a:pt x="8465" y="18994"/>
                      <a:pt x="8182" y="18939"/>
                      <a:pt x="8182" y="18939"/>
                    </a:cubicBezTo>
                    <a:cubicBezTo>
                      <a:pt x="8136" y="18991"/>
                      <a:pt x="8103" y="19051"/>
                      <a:pt x="8045" y="19096"/>
                    </a:cubicBezTo>
                    <a:cubicBezTo>
                      <a:pt x="7986" y="19140"/>
                      <a:pt x="7903" y="19161"/>
                      <a:pt x="7839" y="19200"/>
                    </a:cubicBezTo>
                    <a:cubicBezTo>
                      <a:pt x="7349" y="19497"/>
                      <a:pt x="8129" y="19088"/>
                      <a:pt x="7495" y="19409"/>
                    </a:cubicBezTo>
                    <a:cubicBezTo>
                      <a:pt x="7312" y="19391"/>
                      <a:pt x="7128" y="19380"/>
                      <a:pt x="6946" y="19357"/>
                    </a:cubicBezTo>
                    <a:cubicBezTo>
                      <a:pt x="6773" y="19335"/>
                      <a:pt x="6628" y="19294"/>
                      <a:pt x="6465" y="19252"/>
                    </a:cubicBezTo>
                    <a:cubicBezTo>
                      <a:pt x="6419" y="19304"/>
                      <a:pt x="6361" y="19351"/>
                      <a:pt x="6328" y="19409"/>
                    </a:cubicBezTo>
                    <a:cubicBezTo>
                      <a:pt x="6269" y="19509"/>
                      <a:pt x="6236" y="19617"/>
                      <a:pt x="6190" y="19722"/>
                    </a:cubicBezTo>
                    <a:lnTo>
                      <a:pt x="6121" y="19878"/>
                    </a:lnTo>
                    <a:cubicBezTo>
                      <a:pt x="6099" y="19930"/>
                      <a:pt x="6121" y="20017"/>
                      <a:pt x="6053" y="20035"/>
                    </a:cubicBezTo>
                    <a:lnTo>
                      <a:pt x="5847" y="20087"/>
                    </a:lnTo>
                    <a:cubicBezTo>
                      <a:pt x="5755" y="20191"/>
                      <a:pt x="5624" y="20281"/>
                      <a:pt x="5572" y="20400"/>
                    </a:cubicBezTo>
                    <a:cubicBezTo>
                      <a:pt x="5549" y="20452"/>
                      <a:pt x="5536" y="20507"/>
                      <a:pt x="5503" y="20557"/>
                    </a:cubicBezTo>
                    <a:cubicBezTo>
                      <a:pt x="5417" y="20688"/>
                      <a:pt x="5356" y="20720"/>
                      <a:pt x="5229" y="20817"/>
                    </a:cubicBezTo>
                    <a:cubicBezTo>
                      <a:pt x="5183" y="20887"/>
                      <a:pt x="5129" y="20954"/>
                      <a:pt x="5091" y="21026"/>
                    </a:cubicBezTo>
                    <a:cubicBezTo>
                      <a:pt x="5037" y="21128"/>
                      <a:pt x="4954" y="21339"/>
                      <a:pt x="4954" y="21339"/>
                    </a:cubicBezTo>
                    <a:cubicBezTo>
                      <a:pt x="4977" y="21391"/>
                      <a:pt x="4964" y="21464"/>
                      <a:pt x="5023" y="21496"/>
                    </a:cubicBezTo>
                    <a:cubicBezTo>
                      <a:pt x="5140" y="21560"/>
                      <a:pt x="5435" y="21600"/>
                      <a:pt x="5435" y="21600"/>
                    </a:cubicBezTo>
                    <a:cubicBezTo>
                      <a:pt x="5990" y="21530"/>
                      <a:pt x="5715" y="21581"/>
                      <a:pt x="6259" y="21443"/>
                    </a:cubicBezTo>
                    <a:lnTo>
                      <a:pt x="6465" y="21391"/>
                    </a:lnTo>
                    <a:cubicBezTo>
                      <a:pt x="6511" y="21357"/>
                      <a:pt x="6544" y="21309"/>
                      <a:pt x="6602" y="21287"/>
                    </a:cubicBezTo>
                    <a:cubicBezTo>
                      <a:pt x="6732" y="21238"/>
                      <a:pt x="7014" y="21183"/>
                      <a:pt x="7014" y="21183"/>
                    </a:cubicBezTo>
                    <a:cubicBezTo>
                      <a:pt x="7442" y="20858"/>
                      <a:pt x="6823" y="21297"/>
                      <a:pt x="7358" y="21026"/>
                    </a:cubicBezTo>
                    <a:cubicBezTo>
                      <a:pt x="7439" y="20985"/>
                      <a:pt x="7495" y="20922"/>
                      <a:pt x="7564" y="20870"/>
                    </a:cubicBezTo>
                    <a:cubicBezTo>
                      <a:pt x="7633" y="20904"/>
                      <a:pt x="7712" y="20930"/>
                      <a:pt x="7770" y="20974"/>
                    </a:cubicBezTo>
                    <a:cubicBezTo>
                      <a:pt x="7828" y="21018"/>
                      <a:pt x="7856" y="21081"/>
                      <a:pt x="7907" y="21130"/>
                    </a:cubicBezTo>
                    <a:cubicBezTo>
                      <a:pt x="7948" y="21169"/>
                      <a:pt x="7999" y="21200"/>
                      <a:pt x="8045" y="21235"/>
                    </a:cubicBezTo>
                    <a:cubicBezTo>
                      <a:pt x="8113" y="21217"/>
                      <a:pt x="8189" y="21211"/>
                      <a:pt x="8251" y="21183"/>
                    </a:cubicBezTo>
                    <a:cubicBezTo>
                      <a:pt x="8378" y="21124"/>
                      <a:pt x="8439" y="21004"/>
                      <a:pt x="8525" y="20922"/>
                    </a:cubicBezTo>
                    <a:cubicBezTo>
                      <a:pt x="8566" y="20883"/>
                      <a:pt x="8622" y="20856"/>
                      <a:pt x="8663" y="20817"/>
                    </a:cubicBezTo>
                    <a:cubicBezTo>
                      <a:pt x="8714" y="20768"/>
                      <a:pt x="8742" y="20705"/>
                      <a:pt x="8800" y="20661"/>
                    </a:cubicBezTo>
                    <a:cubicBezTo>
                      <a:pt x="8858" y="20617"/>
                      <a:pt x="8942" y="20596"/>
                      <a:pt x="9006" y="20557"/>
                    </a:cubicBezTo>
                    <a:cubicBezTo>
                      <a:pt x="9057" y="20526"/>
                      <a:pt x="9093" y="20483"/>
                      <a:pt x="9144" y="20452"/>
                    </a:cubicBezTo>
                    <a:cubicBezTo>
                      <a:pt x="9208" y="20413"/>
                      <a:pt x="9285" y="20387"/>
                      <a:pt x="9350" y="20348"/>
                    </a:cubicBezTo>
                    <a:cubicBezTo>
                      <a:pt x="9562" y="20218"/>
                      <a:pt x="9411" y="20246"/>
                      <a:pt x="9693" y="20139"/>
                    </a:cubicBezTo>
                    <a:cubicBezTo>
                      <a:pt x="9758" y="20115"/>
                      <a:pt x="9832" y="20109"/>
                      <a:pt x="9899" y="20087"/>
                    </a:cubicBezTo>
                    <a:cubicBezTo>
                      <a:pt x="10493" y="19894"/>
                      <a:pt x="9897" y="20053"/>
                      <a:pt x="10380" y="19930"/>
                    </a:cubicBezTo>
                    <a:cubicBezTo>
                      <a:pt x="10728" y="19666"/>
                      <a:pt x="10277" y="19977"/>
                      <a:pt x="10723" y="19774"/>
                    </a:cubicBezTo>
                    <a:cubicBezTo>
                      <a:pt x="11161" y="19575"/>
                      <a:pt x="10458" y="19746"/>
                      <a:pt x="11135" y="19617"/>
                    </a:cubicBezTo>
                    <a:cubicBezTo>
                      <a:pt x="11204" y="19652"/>
                      <a:pt x="11317" y="19662"/>
                      <a:pt x="11341" y="19722"/>
                    </a:cubicBezTo>
                    <a:cubicBezTo>
                      <a:pt x="11416" y="19905"/>
                      <a:pt x="11265" y="20138"/>
                      <a:pt x="11410" y="20296"/>
                    </a:cubicBezTo>
                    <a:cubicBezTo>
                      <a:pt x="11490" y="20382"/>
                      <a:pt x="11685" y="20261"/>
                      <a:pt x="11822" y="20243"/>
                    </a:cubicBezTo>
                    <a:cubicBezTo>
                      <a:pt x="11891" y="20226"/>
                      <a:pt x="11977" y="20230"/>
                      <a:pt x="12028" y="20191"/>
                    </a:cubicBezTo>
                    <a:cubicBezTo>
                      <a:pt x="12264" y="20012"/>
                      <a:pt x="12285" y="19919"/>
                      <a:pt x="12372" y="19722"/>
                    </a:cubicBezTo>
                    <a:cubicBezTo>
                      <a:pt x="12328" y="19590"/>
                      <a:pt x="12300" y="19481"/>
                      <a:pt x="12234" y="19357"/>
                    </a:cubicBezTo>
                    <a:cubicBezTo>
                      <a:pt x="12215" y="19320"/>
                      <a:pt x="12097" y="19157"/>
                      <a:pt x="12166" y="19096"/>
                    </a:cubicBezTo>
                    <a:close/>
                  </a:path>
                </a:pathLst>
              </a:custGeom>
              <a:solidFill>
                <a:srgbClr val="77933C"/>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270" name="Group"/>
              <p:cNvGrpSpPr/>
              <p:nvPr/>
            </p:nvGrpSpPr>
            <p:grpSpPr>
              <a:xfrm>
                <a:off x="1162177" y="-1"/>
                <a:ext cx="773115" cy="756984"/>
                <a:chOff x="0" y="0"/>
                <a:chExt cx="773113" cy="756982"/>
              </a:xfrm>
            </p:grpSpPr>
            <p:sp>
              <p:nvSpPr>
                <p:cNvPr id="268" name="Line"/>
                <p:cNvSpPr/>
                <p:nvPr/>
              </p:nvSpPr>
              <p:spPr>
                <a:xfrm>
                  <a:off x="0" y="3175"/>
                  <a:ext cx="773114" cy="753808"/>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12580" y="640"/>
                      </a:moveTo>
                      <a:cubicBezTo>
                        <a:pt x="13127" y="722"/>
                        <a:pt x="14132" y="804"/>
                        <a:pt x="14716" y="1067"/>
                      </a:cubicBezTo>
                      <a:cubicBezTo>
                        <a:pt x="14972" y="1182"/>
                        <a:pt x="15191" y="1351"/>
                        <a:pt x="15429" y="1494"/>
                      </a:cubicBezTo>
                      <a:cubicBezTo>
                        <a:pt x="15508" y="1707"/>
                        <a:pt x="15537" y="1941"/>
                        <a:pt x="15666" y="2134"/>
                      </a:cubicBezTo>
                      <a:cubicBezTo>
                        <a:pt x="15781" y="2306"/>
                        <a:pt x="16041" y="2380"/>
                        <a:pt x="16141" y="2560"/>
                      </a:cubicBezTo>
                      <a:cubicBezTo>
                        <a:pt x="16287" y="2823"/>
                        <a:pt x="16130" y="3223"/>
                        <a:pt x="16378" y="3414"/>
                      </a:cubicBezTo>
                      <a:cubicBezTo>
                        <a:pt x="16758" y="3707"/>
                        <a:pt x="17802" y="3841"/>
                        <a:pt x="17802" y="3841"/>
                      </a:cubicBezTo>
                      <a:cubicBezTo>
                        <a:pt x="18244" y="4238"/>
                        <a:pt x="18452" y="4369"/>
                        <a:pt x="18752" y="4907"/>
                      </a:cubicBezTo>
                      <a:cubicBezTo>
                        <a:pt x="19734" y="6674"/>
                        <a:pt x="18103" y="4353"/>
                        <a:pt x="19464" y="6188"/>
                      </a:cubicBezTo>
                      <a:cubicBezTo>
                        <a:pt x="19622" y="6757"/>
                        <a:pt x="19696" y="7350"/>
                        <a:pt x="19938" y="7895"/>
                      </a:cubicBezTo>
                      <a:cubicBezTo>
                        <a:pt x="20022" y="8081"/>
                        <a:pt x="20298" y="8149"/>
                        <a:pt x="20413" y="8321"/>
                      </a:cubicBezTo>
                      <a:cubicBezTo>
                        <a:pt x="20542" y="8514"/>
                        <a:pt x="20571" y="8748"/>
                        <a:pt x="20651" y="8961"/>
                      </a:cubicBezTo>
                      <a:cubicBezTo>
                        <a:pt x="20730" y="9815"/>
                        <a:pt x="20731" y="10677"/>
                        <a:pt x="20888" y="11522"/>
                      </a:cubicBezTo>
                      <a:cubicBezTo>
                        <a:pt x="20970" y="11965"/>
                        <a:pt x="21204" y="12375"/>
                        <a:pt x="21363" y="12802"/>
                      </a:cubicBezTo>
                      <a:lnTo>
                        <a:pt x="21600" y="13442"/>
                      </a:lnTo>
                      <a:cubicBezTo>
                        <a:pt x="21442" y="13655"/>
                        <a:pt x="21304" y="13882"/>
                        <a:pt x="21125" y="14082"/>
                      </a:cubicBezTo>
                      <a:cubicBezTo>
                        <a:pt x="20985" y="14239"/>
                        <a:pt x="20766" y="14336"/>
                        <a:pt x="20651" y="14509"/>
                      </a:cubicBezTo>
                      <a:cubicBezTo>
                        <a:pt x="20522" y="14702"/>
                        <a:pt x="20492" y="14936"/>
                        <a:pt x="20413" y="15149"/>
                      </a:cubicBezTo>
                      <a:cubicBezTo>
                        <a:pt x="20334" y="15789"/>
                        <a:pt x="20560" y="16526"/>
                        <a:pt x="20176" y="17069"/>
                      </a:cubicBezTo>
                      <a:cubicBezTo>
                        <a:pt x="19907" y="17449"/>
                        <a:pt x="18752" y="17496"/>
                        <a:pt x="18752" y="17496"/>
                      </a:cubicBezTo>
                      <a:cubicBezTo>
                        <a:pt x="18339" y="18608"/>
                        <a:pt x="18784" y="17726"/>
                        <a:pt x="18040" y="18563"/>
                      </a:cubicBezTo>
                      <a:cubicBezTo>
                        <a:pt x="17741" y="18898"/>
                        <a:pt x="17531" y="19392"/>
                        <a:pt x="17090" y="19630"/>
                      </a:cubicBezTo>
                      <a:cubicBezTo>
                        <a:pt x="16876" y="19745"/>
                        <a:pt x="16615" y="19772"/>
                        <a:pt x="16378" y="19843"/>
                      </a:cubicBezTo>
                      <a:cubicBezTo>
                        <a:pt x="14953" y="19701"/>
                        <a:pt x="14149" y="19444"/>
                        <a:pt x="12818" y="19843"/>
                      </a:cubicBezTo>
                      <a:cubicBezTo>
                        <a:pt x="12547" y="19924"/>
                        <a:pt x="12343" y="20128"/>
                        <a:pt x="12105" y="20270"/>
                      </a:cubicBezTo>
                      <a:cubicBezTo>
                        <a:pt x="12026" y="20483"/>
                        <a:pt x="12114" y="20870"/>
                        <a:pt x="11868" y="20910"/>
                      </a:cubicBezTo>
                      <a:cubicBezTo>
                        <a:pt x="7646" y="21600"/>
                        <a:pt x="10872" y="20600"/>
                        <a:pt x="8545" y="20270"/>
                      </a:cubicBezTo>
                      <a:cubicBezTo>
                        <a:pt x="7370" y="20103"/>
                        <a:pt x="6171" y="20128"/>
                        <a:pt x="4985" y="20056"/>
                      </a:cubicBezTo>
                      <a:lnTo>
                        <a:pt x="4510" y="18776"/>
                      </a:lnTo>
                      <a:cubicBezTo>
                        <a:pt x="4431" y="18563"/>
                        <a:pt x="4510" y="18207"/>
                        <a:pt x="4273" y="18136"/>
                      </a:cubicBezTo>
                      <a:lnTo>
                        <a:pt x="2848" y="17709"/>
                      </a:lnTo>
                      <a:cubicBezTo>
                        <a:pt x="2484" y="17218"/>
                        <a:pt x="2245" y="17018"/>
                        <a:pt x="2136" y="16429"/>
                      </a:cubicBezTo>
                      <a:cubicBezTo>
                        <a:pt x="1961" y="15485"/>
                        <a:pt x="2378" y="14597"/>
                        <a:pt x="1424" y="14082"/>
                      </a:cubicBezTo>
                      <a:cubicBezTo>
                        <a:pt x="1210" y="13966"/>
                        <a:pt x="949" y="13940"/>
                        <a:pt x="712" y="13869"/>
                      </a:cubicBezTo>
                      <a:cubicBezTo>
                        <a:pt x="633" y="12517"/>
                        <a:pt x="654" y="11158"/>
                        <a:pt x="475" y="9815"/>
                      </a:cubicBezTo>
                      <a:cubicBezTo>
                        <a:pt x="415" y="9368"/>
                        <a:pt x="0" y="8535"/>
                        <a:pt x="0" y="8535"/>
                      </a:cubicBezTo>
                      <a:cubicBezTo>
                        <a:pt x="158" y="7966"/>
                        <a:pt x="139" y="7331"/>
                        <a:pt x="475" y="6828"/>
                      </a:cubicBezTo>
                      <a:cubicBezTo>
                        <a:pt x="621" y="6608"/>
                        <a:pt x="1814" y="6284"/>
                        <a:pt x="2136" y="6188"/>
                      </a:cubicBezTo>
                      <a:cubicBezTo>
                        <a:pt x="2295" y="5761"/>
                        <a:pt x="2566" y="5355"/>
                        <a:pt x="2611" y="4907"/>
                      </a:cubicBezTo>
                      <a:cubicBezTo>
                        <a:pt x="2690" y="4125"/>
                        <a:pt x="2591" y="3311"/>
                        <a:pt x="2848" y="2560"/>
                      </a:cubicBezTo>
                      <a:cubicBezTo>
                        <a:pt x="2932" y="2315"/>
                        <a:pt x="3338" y="2294"/>
                        <a:pt x="3560" y="2134"/>
                      </a:cubicBezTo>
                      <a:cubicBezTo>
                        <a:pt x="3735" y="2008"/>
                        <a:pt x="3826" y="1778"/>
                        <a:pt x="4035" y="1707"/>
                      </a:cubicBezTo>
                      <a:cubicBezTo>
                        <a:pt x="4486" y="1555"/>
                        <a:pt x="4990" y="1587"/>
                        <a:pt x="5459" y="1494"/>
                      </a:cubicBezTo>
                      <a:cubicBezTo>
                        <a:pt x="5704" y="1445"/>
                        <a:pt x="5934" y="1351"/>
                        <a:pt x="6171" y="1280"/>
                      </a:cubicBezTo>
                      <a:cubicBezTo>
                        <a:pt x="6251" y="1067"/>
                        <a:pt x="6280" y="833"/>
                        <a:pt x="6409" y="640"/>
                      </a:cubicBezTo>
                      <a:cubicBezTo>
                        <a:pt x="6782" y="81"/>
                        <a:pt x="7150" y="153"/>
                        <a:pt x="7833" y="0"/>
                      </a:cubicBezTo>
                      <a:cubicBezTo>
                        <a:pt x="8149" y="71"/>
                        <a:pt x="8469" y="133"/>
                        <a:pt x="8782" y="213"/>
                      </a:cubicBezTo>
                      <a:cubicBezTo>
                        <a:pt x="9023" y="275"/>
                        <a:pt x="9246" y="403"/>
                        <a:pt x="9495" y="427"/>
                      </a:cubicBezTo>
                      <a:cubicBezTo>
                        <a:pt x="10756" y="546"/>
                        <a:pt x="12026" y="569"/>
                        <a:pt x="13292" y="640"/>
                      </a:cubicBezTo>
                      <a:lnTo>
                        <a:pt x="14004" y="853"/>
                      </a:lnTo>
                    </a:path>
                  </a:pathLst>
                </a:custGeom>
                <a:solidFill>
                  <a:srgbClr val="FFFF00">
                    <a:alpha val="56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269" name="Line"/>
                <p:cNvSpPr/>
                <p:nvPr/>
              </p:nvSpPr>
              <p:spPr>
                <a:xfrm>
                  <a:off x="21907" y="-1"/>
                  <a:ext cx="708992" cy="718086"/>
                </a:xfrm>
                <a:custGeom>
                  <a:avLst/>
                  <a:gdLst/>
                  <a:ahLst/>
                  <a:cxnLst>
                    <a:cxn ang="0">
                      <a:pos x="wd2" y="hd2"/>
                    </a:cxn>
                    <a:cxn ang="5400000">
                      <a:pos x="wd2" y="hd2"/>
                    </a:cxn>
                    <a:cxn ang="10800000">
                      <a:pos x="wd2" y="hd2"/>
                    </a:cxn>
                    <a:cxn ang="16200000">
                      <a:pos x="wd2" y="hd2"/>
                    </a:cxn>
                  </a:cxnLst>
                  <a:rect l="0" t="0" r="r" b="b"/>
                  <a:pathLst>
                    <a:path w="20569" h="20744" fill="norm" stroke="1" extrusionOk="0">
                      <a:moveTo>
                        <a:pt x="9967" y="983"/>
                      </a:moveTo>
                      <a:cubicBezTo>
                        <a:pt x="11002" y="2365"/>
                        <a:pt x="10459" y="1410"/>
                        <a:pt x="10707" y="4276"/>
                      </a:cubicBezTo>
                      <a:cubicBezTo>
                        <a:pt x="10795" y="5301"/>
                        <a:pt x="10782" y="6334"/>
                        <a:pt x="10953" y="7350"/>
                      </a:cubicBezTo>
                      <a:cubicBezTo>
                        <a:pt x="11030" y="7808"/>
                        <a:pt x="11446" y="8668"/>
                        <a:pt x="11446" y="8668"/>
                      </a:cubicBezTo>
                      <a:cubicBezTo>
                        <a:pt x="11529" y="7570"/>
                        <a:pt x="11564" y="6468"/>
                        <a:pt x="11693" y="5374"/>
                      </a:cubicBezTo>
                      <a:cubicBezTo>
                        <a:pt x="11728" y="5074"/>
                        <a:pt x="11788" y="4766"/>
                        <a:pt x="11939" y="4496"/>
                      </a:cubicBezTo>
                      <a:cubicBezTo>
                        <a:pt x="12043" y="4311"/>
                        <a:pt x="12268" y="4203"/>
                        <a:pt x="12433" y="4057"/>
                      </a:cubicBezTo>
                      <a:cubicBezTo>
                        <a:pt x="12515" y="3837"/>
                        <a:pt x="12588" y="3615"/>
                        <a:pt x="12679" y="3398"/>
                      </a:cubicBezTo>
                      <a:cubicBezTo>
                        <a:pt x="12835" y="3029"/>
                        <a:pt x="13032" y="2674"/>
                        <a:pt x="13172" y="2300"/>
                      </a:cubicBezTo>
                      <a:cubicBezTo>
                        <a:pt x="13279" y="2014"/>
                        <a:pt x="13419" y="1724"/>
                        <a:pt x="13419" y="1422"/>
                      </a:cubicBezTo>
                      <a:cubicBezTo>
                        <a:pt x="13419" y="1190"/>
                        <a:pt x="13306" y="1882"/>
                        <a:pt x="13172" y="2081"/>
                      </a:cubicBezTo>
                      <a:cubicBezTo>
                        <a:pt x="13053" y="2258"/>
                        <a:pt x="12844" y="2373"/>
                        <a:pt x="12679" y="2520"/>
                      </a:cubicBezTo>
                      <a:lnTo>
                        <a:pt x="11939" y="4496"/>
                      </a:lnTo>
                      <a:lnTo>
                        <a:pt x="11693" y="5155"/>
                      </a:lnTo>
                      <a:cubicBezTo>
                        <a:pt x="11775" y="6106"/>
                        <a:pt x="11658" y="7088"/>
                        <a:pt x="11939" y="8009"/>
                      </a:cubicBezTo>
                      <a:cubicBezTo>
                        <a:pt x="12001" y="8209"/>
                        <a:pt x="12287" y="7731"/>
                        <a:pt x="12433" y="7570"/>
                      </a:cubicBezTo>
                      <a:cubicBezTo>
                        <a:pt x="12618" y="7364"/>
                        <a:pt x="12736" y="7114"/>
                        <a:pt x="12926" y="6911"/>
                      </a:cubicBezTo>
                      <a:cubicBezTo>
                        <a:pt x="13149" y="6673"/>
                        <a:pt x="13442" y="6491"/>
                        <a:pt x="13665" y="6252"/>
                      </a:cubicBezTo>
                      <a:cubicBezTo>
                        <a:pt x="13855" y="6050"/>
                        <a:pt x="13949" y="5780"/>
                        <a:pt x="14159" y="5594"/>
                      </a:cubicBezTo>
                      <a:cubicBezTo>
                        <a:pt x="14368" y="5407"/>
                        <a:pt x="14673" y="5326"/>
                        <a:pt x="14898" y="5155"/>
                      </a:cubicBezTo>
                      <a:cubicBezTo>
                        <a:pt x="16387" y="4018"/>
                        <a:pt x="16147" y="4198"/>
                        <a:pt x="15145" y="4496"/>
                      </a:cubicBezTo>
                      <a:cubicBezTo>
                        <a:pt x="14898" y="4715"/>
                        <a:pt x="14673" y="4956"/>
                        <a:pt x="14405" y="5155"/>
                      </a:cubicBezTo>
                      <a:cubicBezTo>
                        <a:pt x="14177" y="5323"/>
                        <a:pt x="13890" y="5422"/>
                        <a:pt x="13665" y="5594"/>
                      </a:cubicBezTo>
                      <a:cubicBezTo>
                        <a:pt x="13312" y="5863"/>
                        <a:pt x="12679" y="6472"/>
                        <a:pt x="12679" y="6472"/>
                      </a:cubicBezTo>
                      <a:cubicBezTo>
                        <a:pt x="12277" y="7189"/>
                        <a:pt x="11845" y="7854"/>
                        <a:pt x="11693" y="8668"/>
                      </a:cubicBezTo>
                      <a:cubicBezTo>
                        <a:pt x="11611" y="9107"/>
                        <a:pt x="11325" y="9553"/>
                        <a:pt x="11446" y="9985"/>
                      </a:cubicBezTo>
                      <a:cubicBezTo>
                        <a:pt x="11503" y="10186"/>
                        <a:pt x="11758" y="9675"/>
                        <a:pt x="11939" y="9546"/>
                      </a:cubicBezTo>
                      <a:cubicBezTo>
                        <a:pt x="12171" y="9381"/>
                        <a:pt x="12433" y="9253"/>
                        <a:pt x="12679" y="9107"/>
                      </a:cubicBezTo>
                      <a:cubicBezTo>
                        <a:pt x="12761" y="8887"/>
                        <a:pt x="12763" y="8629"/>
                        <a:pt x="12926" y="8448"/>
                      </a:cubicBezTo>
                      <a:cubicBezTo>
                        <a:pt x="13397" y="7924"/>
                        <a:pt x="13810" y="8055"/>
                        <a:pt x="14405" y="7789"/>
                      </a:cubicBezTo>
                      <a:cubicBezTo>
                        <a:pt x="16108" y="7031"/>
                        <a:pt x="14078" y="7588"/>
                        <a:pt x="16131" y="7131"/>
                      </a:cubicBezTo>
                      <a:cubicBezTo>
                        <a:pt x="17303" y="6435"/>
                        <a:pt x="16590" y="6775"/>
                        <a:pt x="18350" y="6252"/>
                      </a:cubicBezTo>
                      <a:lnTo>
                        <a:pt x="19090" y="6033"/>
                      </a:lnTo>
                      <a:cubicBezTo>
                        <a:pt x="18843" y="6179"/>
                        <a:pt x="18615" y="6354"/>
                        <a:pt x="18350" y="6472"/>
                      </a:cubicBezTo>
                      <a:cubicBezTo>
                        <a:pt x="17936" y="6656"/>
                        <a:pt x="17019" y="6805"/>
                        <a:pt x="16624" y="6911"/>
                      </a:cubicBezTo>
                      <a:cubicBezTo>
                        <a:pt x="16126" y="7044"/>
                        <a:pt x="15638" y="7204"/>
                        <a:pt x="15145" y="7350"/>
                      </a:cubicBezTo>
                      <a:lnTo>
                        <a:pt x="14405" y="7570"/>
                      </a:lnTo>
                      <a:cubicBezTo>
                        <a:pt x="14241" y="7716"/>
                        <a:pt x="14111" y="7902"/>
                        <a:pt x="13912" y="8009"/>
                      </a:cubicBezTo>
                      <a:cubicBezTo>
                        <a:pt x="13689" y="8128"/>
                        <a:pt x="13405" y="8125"/>
                        <a:pt x="13172" y="8228"/>
                      </a:cubicBezTo>
                      <a:cubicBezTo>
                        <a:pt x="12907" y="8347"/>
                        <a:pt x="12679" y="8521"/>
                        <a:pt x="12433" y="8668"/>
                      </a:cubicBezTo>
                      <a:cubicBezTo>
                        <a:pt x="12172" y="9363"/>
                        <a:pt x="12239" y="9377"/>
                        <a:pt x="11693" y="9985"/>
                      </a:cubicBezTo>
                      <a:cubicBezTo>
                        <a:pt x="11548" y="10147"/>
                        <a:pt x="10967" y="10424"/>
                        <a:pt x="11200" y="10424"/>
                      </a:cubicBezTo>
                      <a:cubicBezTo>
                        <a:pt x="11567" y="10424"/>
                        <a:pt x="11845" y="10107"/>
                        <a:pt x="12186" y="9985"/>
                      </a:cubicBezTo>
                      <a:cubicBezTo>
                        <a:pt x="12669" y="9813"/>
                        <a:pt x="13146" y="9572"/>
                        <a:pt x="13665" y="9546"/>
                      </a:cubicBezTo>
                      <a:lnTo>
                        <a:pt x="18103" y="9326"/>
                      </a:lnTo>
                      <a:cubicBezTo>
                        <a:pt x="21195" y="8638"/>
                        <a:pt x="20752" y="8844"/>
                        <a:pt x="16624" y="9107"/>
                      </a:cubicBezTo>
                      <a:cubicBezTo>
                        <a:pt x="16295" y="9180"/>
                        <a:pt x="15974" y="9289"/>
                        <a:pt x="15638" y="9326"/>
                      </a:cubicBezTo>
                      <a:cubicBezTo>
                        <a:pt x="11777" y="9756"/>
                        <a:pt x="13787" y="9217"/>
                        <a:pt x="11939" y="9765"/>
                      </a:cubicBezTo>
                      <a:cubicBezTo>
                        <a:pt x="11775" y="10058"/>
                        <a:pt x="11591" y="10343"/>
                        <a:pt x="11446" y="10644"/>
                      </a:cubicBezTo>
                      <a:cubicBezTo>
                        <a:pt x="10431" y="12753"/>
                        <a:pt x="12416" y="11354"/>
                        <a:pt x="16378" y="11522"/>
                      </a:cubicBezTo>
                      <a:lnTo>
                        <a:pt x="18350" y="11742"/>
                      </a:lnTo>
                      <a:lnTo>
                        <a:pt x="20569" y="11961"/>
                      </a:lnTo>
                      <a:cubicBezTo>
                        <a:pt x="18676" y="11841"/>
                        <a:pt x="16788" y="11668"/>
                        <a:pt x="14898" y="11522"/>
                      </a:cubicBezTo>
                      <a:cubicBezTo>
                        <a:pt x="14569" y="11376"/>
                        <a:pt x="14261" y="11186"/>
                        <a:pt x="13912" y="11083"/>
                      </a:cubicBezTo>
                      <a:cubicBezTo>
                        <a:pt x="11779" y="10450"/>
                        <a:pt x="13459" y="11326"/>
                        <a:pt x="11939" y="10424"/>
                      </a:cubicBezTo>
                      <a:cubicBezTo>
                        <a:pt x="11529" y="10497"/>
                        <a:pt x="11003" y="10380"/>
                        <a:pt x="10707" y="10644"/>
                      </a:cubicBezTo>
                      <a:cubicBezTo>
                        <a:pt x="10523" y="10807"/>
                        <a:pt x="11224" y="10744"/>
                        <a:pt x="11446" y="10863"/>
                      </a:cubicBezTo>
                      <a:cubicBezTo>
                        <a:pt x="12449" y="11399"/>
                        <a:pt x="11363" y="11302"/>
                        <a:pt x="12679" y="11742"/>
                      </a:cubicBezTo>
                      <a:cubicBezTo>
                        <a:pt x="13072" y="11873"/>
                        <a:pt x="13501" y="11888"/>
                        <a:pt x="13912" y="11961"/>
                      </a:cubicBezTo>
                      <a:cubicBezTo>
                        <a:pt x="16555" y="13530"/>
                        <a:pt x="12544" y="11087"/>
                        <a:pt x="15391" y="13059"/>
                      </a:cubicBezTo>
                      <a:cubicBezTo>
                        <a:pt x="15859" y="13383"/>
                        <a:pt x="16378" y="13644"/>
                        <a:pt x="16871" y="13937"/>
                      </a:cubicBezTo>
                      <a:lnTo>
                        <a:pt x="17610" y="14376"/>
                      </a:lnTo>
                      <a:cubicBezTo>
                        <a:pt x="17775" y="14596"/>
                        <a:pt x="17894" y="14848"/>
                        <a:pt x="18103" y="15035"/>
                      </a:cubicBezTo>
                      <a:cubicBezTo>
                        <a:pt x="18581" y="15461"/>
                        <a:pt x="18981" y="15515"/>
                        <a:pt x="19583" y="15694"/>
                      </a:cubicBezTo>
                      <a:cubicBezTo>
                        <a:pt x="19747" y="15913"/>
                        <a:pt x="20285" y="16166"/>
                        <a:pt x="20076" y="16352"/>
                      </a:cubicBezTo>
                      <a:cubicBezTo>
                        <a:pt x="19836" y="16566"/>
                        <a:pt x="19393" y="16268"/>
                        <a:pt x="19090" y="16133"/>
                      </a:cubicBezTo>
                      <a:cubicBezTo>
                        <a:pt x="18882" y="16040"/>
                        <a:pt x="18796" y="15800"/>
                        <a:pt x="18597" y="15694"/>
                      </a:cubicBezTo>
                      <a:cubicBezTo>
                        <a:pt x="18374" y="15575"/>
                        <a:pt x="18089" y="15578"/>
                        <a:pt x="17857" y="15474"/>
                      </a:cubicBezTo>
                      <a:cubicBezTo>
                        <a:pt x="17592" y="15356"/>
                        <a:pt x="17364" y="15181"/>
                        <a:pt x="17117" y="15035"/>
                      </a:cubicBezTo>
                      <a:cubicBezTo>
                        <a:pt x="15987" y="13525"/>
                        <a:pt x="16693" y="13885"/>
                        <a:pt x="15391" y="13498"/>
                      </a:cubicBezTo>
                      <a:cubicBezTo>
                        <a:pt x="14285" y="12513"/>
                        <a:pt x="15599" y="13552"/>
                        <a:pt x="14159" y="12839"/>
                      </a:cubicBezTo>
                      <a:cubicBezTo>
                        <a:pt x="11615" y="11581"/>
                        <a:pt x="13613" y="12238"/>
                        <a:pt x="11939" y="11742"/>
                      </a:cubicBezTo>
                      <a:cubicBezTo>
                        <a:pt x="12022" y="12034"/>
                        <a:pt x="12053" y="12342"/>
                        <a:pt x="12186" y="12620"/>
                      </a:cubicBezTo>
                      <a:cubicBezTo>
                        <a:pt x="12419" y="13105"/>
                        <a:pt x="12775" y="13364"/>
                        <a:pt x="13172" y="13718"/>
                      </a:cubicBezTo>
                      <a:cubicBezTo>
                        <a:pt x="13254" y="13937"/>
                        <a:pt x="13268" y="14188"/>
                        <a:pt x="13419" y="14376"/>
                      </a:cubicBezTo>
                      <a:cubicBezTo>
                        <a:pt x="13689" y="14713"/>
                        <a:pt x="14405" y="15255"/>
                        <a:pt x="14405" y="15255"/>
                      </a:cubicBezTo>
                      <a:cubicBezTo>
                        <a:pt x="15234" y="17468"/>
                        <a:pt x="13969" y="14035"/>
                        <a:pt x="14898" y="16792"/>
                      </a:cubicBezTo>
                      <a:cubicBezTo>
                        <a:pt x="15048" y="17235"/>
                        <a:pt x="15227" y="17670"/>
                        <a:pt x="15391" y="18109"/>
                      </a:cubicBezTo>
                      <a:cubicBezTo>
                        <a:pt x="15474" y="18329"/>
                        <a:pt x="15454" y="18604"/>
                        <a:pt x="15638" y="18768"/>
                      </a:cubicBezTo>
                      <a:lnTo>
                        <a:pt x="16131" y="19207"/>
                      </a:lnTo>
                      <a:cubicBezTo>
                        <a:pt x="15544" y="17639"/>
                        <a:pt x="15926" y="18275"/>
                        <a:pt x="15145" y="17231"/>
                      </a:cubicBezTo>
                      <a:cubicBezTo>
                        <a:pt x="15099" y="17067"/>
                        <a:pt x="14803" y="15919"/>
                        <a:pt x="14652" y="15694"/>
                      </a:cubicBezTo>
                      <a:cubicBezTo>
                        <a:pt x="14532" y="15516"/>
                        <a:pt x="14298" y="15420"/>
                        <a:pt x="14159" y="15255"/>
                      </a:cubicBezTo>
                      <a:cubicBezTo>
                        <a:pt x="13803" y="14832"/>
                        <a:pt x="13501" y="14376"/>
                        <a:pt x="13172" y="13937"/>
                      </a:cubicBezTo>
                      <a:cubicBezTo>
                        <a:pt x="12948" y="13638"/>
                        <a:pt x="12576" y="13048"/>
                        <a:pt x="12186" y="12839"/>
                      </a:cubicBezTo>
                      <a:cubicBezTo>
                        <a:pt x="11963" y="12720"/>
                        <a:pt x="11693" y="12693"/>
                        <a:pt x="11446" y="12620"/>
                      </a:cubicBezTo>
                      <a:cubicBezTo>
                        <a:pt x="11282" y="12473"/>
                        <a:pt x="11073" y="12358"/>
                        <a:pt x="10953" y="12181"/>
                      </a:cubicBezTo>
                      <a:cubicBezTo>
                        <a:pt x="10820" y="11982"/>
                        <a:pt x="10707" y="11291"/>
                        <a:pt x="10707" y="11522"/>
                      </a:cubicBezTo>
                      <a:cubicBezTo>
                        <a:pt x="10707" y="11854"/>
                        <a:pt x="11418" y="13641"/>
                        <a:pt x="11446" y="13718"/>
                      </a:cubicBezTo>
                      <a:lnTo>
                        <a:pt x="11693" y="14376"/>
                      </a:lnTo>
                      <a:cubicBezTo>
                        <a:pt x="11775" y="15767"/>
                        <a:pt x="11828" y="17159"/>
                        <a:pt x="11939" y="18548"/>
                      </a:cubicBezTo>
                      <a:cubicBezTo>
                        <a:pt x="11993" y="19209"/>
                        <a:pt x="12186" y="21187"/>
                        <a:pt x="12186" y="20524"/>
                      </a:cubicBezTo>
                      <a:cubicBezTo>
                        <a:pt x="12186" y="18620"/>
                        <a:pt x="12082" y="16716"/>
                        <a:pt x="11939" y="14815"/>
                      </a:cubicBezTo>
                      <a:cubicBezTo>
                        <a:pt x="11917" y="14514"/>
                        <a:pt x="11826" y="14215"/>
                        <a:pt x="11693" y="13937"/>
                      </a:cubicBezTo>
                      <a:cubicBezTo>
                        <a:pt x="11576" y="13695"/>
                        <a:pt x="11364" y="13498"/>
                        <a:pt x="11200" y="13279"/>
                      </a:cubicBezTo>
                      <a:cubicBezTo>
                        <a:pt x="11118" y="12986"/>
                        <a:pt x="11079" y="12120"/>
                        <a:pt x="10953" y="12400"/>
                      </a:cubicBezTo>
                      <a:cubicBezTo>
                        <a:pt x="10677" y="13016"/>
                        <a:pt x="10805" y="13719"/>
                        <a:pt x="10707" y="14376"/>
                      </a:cubicBezTo>
                      <a:cubicBezTo>
                        <a:pt x="10586" y="15185"/>
                        <a:pt x="10459" y="15809"/>
                        <a:pt x="10214" y="16572"/>
                      </a:cubicBezTo>
                      <a:cubicBezTo>
                        <a:pt x="10049" y="17084"/>
                        <a:pt x="9803" y="17670"/>
                        <a:pt x="9474" y="18109"/>
                      </a:cubicBezTo>
                      <a:cubicBezTo>
                        <a:pt x="9345" y="18281"/>
                        <a:pt x="9145" y="18402"/>
                        <a:pt x="8981" y="18548"/>
                      </a:cubicBezTo>
                      <a:cubicBezTo>
                        <a:pt x="8282" y="20414"/>
                        <a:pt x="9256" y="18139"/>
                        <a:pt x="8241" y="19646"/>
                      </a:cubicBezTo>
                      <a:cubicBezTo>
                        <a:pt x="7281" y="21071"/>
                        <a:pt x="8751" y="19631"/>
                        <a:pt x="7501" y="20744"/>
                      </a:cubicBezTo>
                      <a:cubicBezTo>
                        <a:pt x="7702" y="20208"/>
                        <a:pt x="7763" y="19852"/>
                        <a:pt x="8241" y="19426"/>
                      </a:cubicBezTo>
                      <a:cubicBezTo>
                        <a:pt x="8451" y="19240"/>
                        <a:pt x="8734" y="19134"/>
                        <a:pt x="8981" y="18987"/>
                      </a:cubicBezTo>
                      <a:cubicBezTo>
                        <a:pt x="9145" y="18548"/>
                        <a:pt x="9186" y="18055"/>
                        <a:pt x="9474" y="17670"/>
                      </a:cubicBezTo>
                      <a:cubicBezTo>
                        <a:pt x="9883" y="17124"/>
                        <a:pt x="10192" y="16770"/>
                        <a:pt x="10460" y="16133"/>
                      </a:cubicBezTo>
                      <a:cubicBezTo>
                        <a:pt x="10579" y="15850"/>
                        <a:pt x="10625" y="15547"/>
                        <a:pt x="10707" y="15255"/>
                      </a:cubicBezTo>
                      <a:cubicBezTo>
                        <a:pt x="10354" y="11175"/>
                        <a:pt x="11078" y="11872"/>
                        <a:pt x="9967" y="13059"/>
                      </a:cubicBezTo>
                      <a:cubicBezTo>
                        <a:pt x="9744" y="13297"/>
                        <a:pt x="9474" y="13498"/>
                        <a:pt x="9227" y="13718"/>
                      </a:cubicBezTo>
                      <a:cubicBezTo>
                        <a:pt x="8608" y="15373"/>
                        <a:pt x="9444" y="13333"/>
                        <a:pt x="8488" y="15035"/>
                      </a:cubicBezTo>
                      <a:cubicBezTo>
                        <a:pt x="8371" y="15242"/>
                        <a:pt x="8425" y="15530"/>
                        <a:pt x="8241" y="15694"/>
                      </a:cubicBezTo>
                      <a:cubicBezTo>
                        <a:pt x="8241" y="15694"/>
                        <a:pt x="6392" y="16792"/>
                        <a:pt x="6022" y="17011"/>
                      </a:cubicBezTo>
                      <a:cubicBezTo>
                        <a:pt x="3745" y="18363"/>
                        <a:pt x="6546" y="16638"/>
                        <a:pt x="4789" y="17889"/>
                      </a:cubicBezTo>
                      <a:cubicBezTo>
                        <a:pt x="4558" y="18054"/>
                        <a:pt x="3840" y="18515"/>
                        <a:pt x="4050" y="18329"/>
                      </a:cubicBezTo>
                      <a:cubicBezTo>
                        <a:pt x="4340" y="18070"/>
                        <a:pt x="4707" y="17889"/>
                        <a:pt x="5036" y="17670"/>
                      </a:cubicBezTo>
                      <a:cubicBezTo>
                        <a:pt x="5200" y="17450"/>
                        <a:pt x="5339" y="17214"/>
                        <a:pt x="5529" y="17011"/>
                      </a:cubicBezTo>
                      <a:cubicBezTo>
                        <a:pt x="5918" y="16595"/>
                        <a:pt x="6454" y="16160"/>
                        <a:pt x="7008" y="15913"/>
                      </a:cubicBezTo>
                      <a:cubicBezTo>
                        <a:pt x="7241" y="15810"/>
                        <a:pt x="7501" y="15767"/>
                        <a:pt x="7748" y="15694"/>
                      </a:cubicBezTo>
                      <a:cubicBezTo>
                        <a:pt x="8368" y="14038"/>
                        <a:pt x="7460" y="16015"/>
                        <a:pt x="8734" y="14596"/>
                      </a:cubicBezTo>
                      <a:cubicBezTo>
                        <a:pt x="10095" y="13081"/>
                        <a:pt x="7601" y="14757"/>
                        <a:pt x="9720" y="13498"/>
                      </a:cubicBezTo>
                      <a:cubicBezTo>
                        <a:pt x="9777" y="13346"/>
                        <a:pt x="10291" y="12030"/>
                        <a:pt x="10214" y="11961"/>
                      </a:cubicBezTo>
                      <a:cubicBezTo>
                        <a:pt x="9974" y="11748"/>
                        <a:pt x="9561" y="12127"/>
                        <a:pt x="9227" y="12181"/>
                      </a:cubicBezTo>
                      <a:cubicBezTo>
                        <a:pt x="8656" y="12273"/>
                        <a:pt x="8075" y="12315"/>
                        <a:pt x="7501" y="12400"/>
                      </a:cubicBezTo>
                      <a:cubicBezTo>
                        <a:pt x="6563" y="12540"/>
                        <a:pt x="6169" y="12642"/>
                        <a:pt x="5282" y="12839"/>
                      </a:cubicBezTo>
                      <a:cubicBezTo>
                        <a:pt x="5118" y="13059"/>
                        <a:pt x="5036" y="13352"/>
                        <a:pt x="4789" y="13498"/>
                      </a:cubicBezTo>
                      <a:cubicBezTo>
                        <a:pt x="4507" y="13665"/>
                        <a:pt x="4129" y="13635"/>
                        <a:pt x="3803" y="13718"/>
                      </a:cubicBezTo>
                      <a:cubicBezTo>
                        <a:pt x="3553" y="13781"/>
                        <a:pt x="3291" y="13825"/>
                        <a:pt x="3063" y="13937"/>
                      </a:cubicBezTo>
                      <a:cubicBezTo>
                        <a:pt x="2545" y="14194"/>
                        <a:pt x="999" y="14902"/>
                        <a:pt x="1584" y="14815"/>
                      </a:cubicBezTo>
                      <a:lnTo>
                        <a:pt x="3063" y="14596"/>
                      </a:lnTo>
                      <a:cubicBezTo>
                        <a:pt x="3310" y="14523"/>
                        <a:pt x="3600" y="14521"/>
                        <a:pt x="3803" y="14376"/>
                      </a:cubicBezTo>
                      <a:cubicBezTo>
                        <a:pt x="4034" y="14212"/>
                        <a:pt x="4087" y="13904"/>
                        <a:pt x="4296" y="13718"/>
                      </a:cubicBezTo>
                      <a:cubicBezTo>
                        <a:pt x="4506" y="13531"/>
                        <a:pt x="4804" y="13443"/>
                        <a:pt x="5036" y="13279"/>
                      </a:cubicBezTo>
                      <a:cubicBezTo>
                        <a:pt x="5217" y="13149"/>
                        <a:pt x="5330" y="12946"/>
                        <a:pt x="5529" y="12839"/>
                      </a:cubicBezTo>
                      <a:cubicBezTo>
                        <a:pt x="5805" y="12692"/>
                        <a:pt x="7040" y="12458"/>
                        <a:pt x="7255" y="12400"/>
                      </a:cubicBezTo>
                      <a:cubicBezTo>
                        <a:pt x="7753" y="12267"/>
                        <a:pt x="8241" y="12108"/>
                        <a:pt x="8734" y="11961"/>
                      </a:cubicBezTo>
                      <a:cubicBezTo>
                        <a:pt x="8981" y="11888"/>
                        <a:pt x="9258" y="11870"/>
                        <a:pt x="9474" y="11742"/>
                      </a:cubicBezTo>
                      <a:lnTo>
                        <a:pt x="10214" y="11302"/>
                      </a:lnTo>
                      <a:cubicBezTo>
                        <a:pt x="7814" y="10590"/>
                        <a:pt x="9334" y="10954"/>
                        <a:pt x="4050" y="11302"/>
                      </a:cubicBezTo>
                      <a:cubicBezTo>
                        <a:pt x="977" y="11505"/>
                        <a:pt x="5204" y="11742"/>
                        <a:pt x="598" y="11742"/>
                      </a:cubicBezTo>
                      <a:cubicBezTo>
                        <a:pt x="-65" y="11742"/>
                        <a:pt x="1914" y="11605"/>
                        <a:pt x="2570" y="11522"/>
                      </a:cubicBezTo>
                      <a:cubicBezTo>
                        <a:pt x="3916" y="11351"/>
                        <a:pt x="5169" y="11103"/>
                        <a:pt x="6515" y="10863"/>
                      </a:cubicBezTo>
                      <a:cubicBezTo>
                        <a:pt x="7912" y="10936"/>
                        <a:pt x="9311" y="11172"/>
                        <a:pt x="10707" y="11083"/>
                      </a:cubicBezTo>
                      <a:cubicBezTo>
                        <a:pt x="11002" y="11064"/>
                        <a:pt x="10232" y="10762"/>
                        <a:pt x="9967" y="10644"/>
                      </a:cubicBezTo>
                      <a:cubicBezTo>
                        <a:pt x="9735" y="10540"/>
                        <a:pt x="9455" y="10537"/>
                        <a:pt x="9227" y="10424"/>
                      </a:cubicBezTo>
                      <a:cubicBezTo>
                        <a:pt x="8709" y="10168"/>
                        <a:pt x="8310" y="9713"/>
                        <a:pt x="7748" y="9546"/>
                      </a:cubicBezTo>
                      <a:lnTo>
                        <a:pt x="5529" y="8887"/>
                      </a:lnTo>
                      <a:lnTo>
                        <a:pt x="4789" y="8668"/>
                      </a:lnTo>
                      <a:cubicBezTo>
                        <a:pt x="4543" y="8594"/>
                        <a:pt x="4304" y="8493"/>
                        <a:pt x="4050" y="8448"/>
                      </a:cubicBezTo>
                      <a:cubicBezTo>
                        <a:pt x="3228" y="8302"/>
                        <a:pt x="2379" y="8245"/>
                        <a:pt x="1584" y="8009"/>
                      </a:cubicBezTo>
                      <a:cubicBezTo>
                        <a:pt x="1091" y="7863"/>
                        <a:pt x="-405" y="7479"/>
                        <a:pt x="105" y="7570"/>
                      </a:cubicBezTo>
                      <a:cubicBezTo>
                        <a:pt x="2612" y="8016"/>
                        <a:pt x="308" y="7559"/>
                        <a:pt x="2077" y="8009"/>
                      </a:cubicBezTo>
                      <a:cubicBezTo>
                        <a:pt x="2403" y="8092"/>
                        <a:pt x="2739" y="8142"/>
                        <a:pt x="3063" y="8228"/>
                      </a:cubicBezTo>
                      <a:cubicBezTo>
                        <a:pt x="6065" y="9030"/>
                        <a:pt x="3256" y="8381"/>
                        <a:pt x="5529" y="8887"/>
                      </a:cubicBezTo>
                      <a:cubicBezTo>
                        <a:pt x="5693" y="9034"/>
                        <a:pt x="5823" y="9220"/>
                        <a:pt x="6022" y="9326"/>
                      </a:cubicBezTo>
                      <a:cubicBezTo>
                        <a:pt x="6275" y="9461"/>
                        <a:pt x="7564" y="9724"/>
                        <a:pt x="7748" y="9765"/>
                      </a:cubicBezTo>
                      <a:cubicBezTo>
                        <a:pt x="9868" y="11024"/>
                        <a:pt x="7186" y="9515"/>
                        <a:pt x="9227" y="10424"/>
                      </a:cubicBezTo>
                      <a:cubicBezTo>
                        <a:pt x="11139" y="11275"/>
                        <a:pt x="8848" y="10531"/>
                        <a:pt x="10707" y="11083"/>
                      </a:cubicBezTo>
                      <a:cubicBezTo>
                        <a:pt x="10625" y="10790"/>
                        <a:pt x="10683" y="10432"/>
                        <a:pt x="10460" y="10205"/>
                      </a:cubicBezTo>
                      <a:cubicBezTo>
                        <a:pt x="10070" y="9807"/>
                        <a:pt x="9543" y="9493"/>
                        <a:pt x="8981" y="9326"/>
                      </a:cubicBezTo>
                      <a:cubicBezTo>
                        <a:pt x="8323" y="9131"/>
                        <a:pt x="7864" y="9029"/>
                        <a:pt x="7255" y="8668"/>
                      </a:cubicBezTo>
                      <a:cubicBezTo>
                        <a:pt x="7061" y="8553"/>
                        <a:pt x="6926" y="8375"/>
                        <a:pt x="6762" y="8228"/>
                      </a:cubicBezTo>
                      <a:cubicBezTo>
                        <a:pt x="6680" y="8009"/>
                        <a:pt x="6649" y="7768"/>
                        <a:pt x="6515" y="7570"/>
                      </a:cubicBezTo>
                      <a:cubicBezTo>
                        <a:pt x="6396" y="7392"/>
                        <a:pt x="6126" y="7316"/>
                        <a:pt x="6022" y="7131"/>
                      </a:cubicBezTo>
                      <a:cubicBezTo>
                        <a:pt x="5852" y="6827"/>
                        <a:pt x="5580" y="5477"/>
                        <a:pt x="5036" y="5155"/>
                      </a:cubicBezTo>
                      <a:cubicBezTo>
                        <a:pt x="4754" y="4987"/>
                        <a:pt x="4378" y="5008"/>
                        <a:pt x="4050" y="4935"/>
                      </a:cubicBezTo>
                      <a:cubicBezTo>
                        <a:pt x="3885" y="4715"/>
                        <a:pt x="3742" y="4482"/>
                        <a:pt x="3557" y="4276"/>
                      </a:cubicBezTo>
                      <a:cubicBezTo>
                        <a:pt x="3411" y="4115"/>
                        <a:pt x="3183" y="4015"/>
                        <a:pt x="3063" y="3837"/>
                      </a:cubicBezTo>
                      <a:cubicBezTo>
                        <a:pt x="2930" y="3639"/>
                        <a:pt x="2633" y="3015"/>
                        <a:pt x="2817" y="3178"/>
                      </a:cubicBezTo>
                      <a:cubicBezTo>
                        <a:pt x="3236" y="3552"/>
                        <a:pt x="3474" y="4057"/>
                        <a:pt x="3803" y="4496"/>
                      </a:cubicBezTo>
                      <a:lnTo>
                        <a:pt x="4296" y="5155"/>
                      </a:lnTo>
                      <a:cubicBezTo>
                        <a:pt x="4461" y="5374"/>
                        <a:pt x="4524" y="5695"/>
                        <a:pt x="4789" y="5813"/>
                      </a:cubicBezTo>
                      <a:lnTo>
                        <a:pt x="5776" y="6252"/>
                      </a:lnTo>
                      <a:cubicBezTo>
                        <a:pt x="6204" y="7396"/>
                        <a:pt x="5742" y="6489"/>
                        <a:pt x="6515" y="7350"/>
                      </a:cubicBezTo>
                      <a:cubicBezTo>
                        <a:pt x="6700" y="7556"/>
                        <a:pt x="6777" y="7844"/>
                        <a:pt x="7008" y="8009"/>
                      </a:cubicBezTo>
                      <a:cubicBezTo>
                        <a:pt x="7211" y="8154"/>
                        <a:pt x="7501" y="8155"/>
                        <a:pt x="7748" y="8228"/>
                      </a:cubicBezTo>
                      <a:cubicBezTo>
                        <a:pt x="7995" y="8375"/>
                        <a:pt x="8223" y="8550"/>
                        <a:pt x="8488" y="8668"/>
                      </a:cubicBezTo>
                      <a:cubicBezTo>
                        <a:pt x="10529" y="9577"/>
                        <a:pt x="7847" y="8068"/>
                        <a:pt x="9967" y="9326"/>
                      </a:cubicBezTo>
                      <a:cubicBezTo>
                        <a:pt x="10131" y="9619"/>
                        <a:pt x="10256" y="9932"/>
                        <a:pt x="10460" y="10205"/>
                      </a:cubicBezTo>
                      <a:cubicBezTo>
                        <a:pt x="10589" y="10377"/>
                        <a:pt x="10880" y="10840"/>
                        <a:pt x="10953" y="10644"/>
                      </a:cubicBezTo>
                      <a:cubicBezTo>
                        <a:pt x="11086" y="10290"/>
                        <a:pt x="10798" y="9910"/>
                        <a:pt x="10707" y="9546"/>
                      </a:cubicBezTo>
                      <a:cubicBezTo>
                        <a:pt x="10633" y="9251"/>
                        <a:pt x="10672" y="8903"/>
                        <a:pt x="10460" y="8668"/>
                      </a:cubicBezTo>
                      <a:cubicBezTo>
                        <a:pt x="10298" y="8487"/>
                        <a:pt x="9967" y="8521"/>
                        <a:pt x="9720" y="8448"/>
                      </a:cubicBezTo>
                      <a:cubicBezTo>
                        <a:pt x="9357" y="7962"/>
                        <a:pt x="9057" y="7469"/>
                        <a:pt x="8488" y="7131"/>
                      </a:cubicBezTo>
                      <a:cubicBezTo>
                        <a:pt x="8271" y="7002"/>
                        <a:pt x="7995" y="6984"/>
                        <a:pt x="7748" y="6911"/>
                      </a:cubicBezTo>
                      <a:cubicBezTo>
                        <a:pt x="7666" y="6692"/>
                        <a:pt x="7628" y="6455"/>
                        <a:pt x="7501" y="6252"/>
                      </a:cubicBezTo>
                      <a:cubicBezTo>
                        <a:pt x="6758" y="5061"/>
                        <a:pt x="6533" y="5296"/>
                        <a:pt x="6269" y="4276"/>
                      </a:cubicBezTo>
                      <a:cubicBezTo>
                        <a:pt x="6080" y="3549"/>
                        <a:pt x="5638" y="1344"/>
                        <a:pt x="5776" y="2081"/>
                      </a:cubicBezTo>
                      <a:cubicBezTo>
                        <a:pt x="6108" y="3855"/>
                        <a:pt x="5864" y="2976"/>
                        <a:pt x="6515" y="4715"/>
                      </a:cubicBezTo>
                      <a:cubicBezTo>
                        <a:pt x="6515" y="4716"/>
                        <a:pt x="7008" y="6033"/>
                        <a:pt x="7008" y="6033"/>
                      </a:cubicBezTo>
                      <a:cubicBezTo>
                        <a:pt x="7173" y="6252"/>
                        <a:pt x="7369" y="6456"/>
                        <a:pt x="7501" y="6692"/>
                      </a:cubicBezTo>
                      <a:cubicBezTo>
                        <a:pt x="7670" y="6992"/>
                        <a:pt x="7800" y="7852"/>
                        <a:pt x="8241" y="8009"/>
                      </a:cubicBezTo>
                      <a:cubicBezTo>
                        <a:pt x="8856" y="8228"/>
                        <a:pt x="9556" y="8155"/>
                        <a:pt x="10214" y="8228"/>
                      </a:cubicBezTo>
                      <a:cubicBezTo>
                        <a:pt x="10282" y="8289"/>
                        <a:pt x="11322" y="9273"/>
                        <a:pt x="11446" y="9107"/>
                      </a:cubicBezTo>
                      <a:cubicBezTo>
                        <a:pt x="11463" y="9084"/>
                        <a:pt x="11137" y="7555"/>
                        <a:pt x="10953" y="7350"/>
                      </a:cubicBezTo>
                      <a:cubicBezTo>
                        <a:pt x="10768" y="7144"/>
                        <a:pt x="10460" y="7057"/>
                        <a:pt x="10214" y="6911"/>
                      </a:cubicBezTo>
                      <a:cubicBezTo>
                        <a:pt x="9594" y="5255"/>
                        <a:pt x="10430" y="7296"/>
                        <a:pt x="9474" y="5594"/>
                      </a:cubicBezTo>
                      <a:cubicBezTo>
                        <a:pt x="9358" y="5387"/>
                        <a:pt x="9344" y="5142"/>
                        <a:pt x="9227" y="4935"/>
                      </a:cubicBezTo>
                      <a:cubicBezTo>
                        <a:pt x="8271" y="3232"/>
                        <a:pt x="9107" y="5273"/>
                        <a:pt x="8488" y="3618"/>
                      </a:cubicBezTo>
                      <a:cubicBezTo>
                        <a:pt x="8406" y="2959"/>
                        <a:pt x="8333" y="2299"/>
                        <a:pt x="8241" y="1641"/>
                      </a:cubicBezTo>
                      <a:cubicBezTo>
                        <a:pt x="8169" y="1128"/>
                        <a:pt x="7995" y="-413"/>
                        <a:pt x="7995" y="105"/>
                      </a:cubicBezTo>
                      <a:cubicBezTo>
                        <a:pt x="7995" y="840"/>
                        <a:pt x="8068" y="1581"/>
                        <a:pt x="8241" y="2300"/>
                      </a:cubicBezTo>
                      <a:cubicBezTo>
                        <a:pt x="8318" y="2620"/>
                        <a:pt x="8598" y="2875"/>
                        <a:pt x="8734" y="3178"/>
                      </a:cubicBezTo>
                      <a:cubicBezTo>
                        <a:pt x="8927" y="3608"/>
                        <a:pt x="9063" y="4057"/>
                        <a:pt x="9227" y="4496"/>
                      </a:cubicBezTo>
                      <a:lnTo>
                        <a:pt x="9720" y="5813"/>
                      </a:lnTo>
                      <a:cubicBezTo>
                        <a:pt x="9803" y="6033"/>
                        <a:pt x="9823" y="6279"/>
                        <a:pt x="9967" y="6472"/>
                      </a:cubicBezTo>
                      <a:lnTo>
                        <a:pt x="10460" y="7131"/>
                      </a:lnTo>
                      <a:cubicBezTo>
                        <a:pt x="10598" y="7622"/>
                        <a:pt x="10960" y="9006"/>
                        <a:pt x="11200" y="9326"/>
                      </a:cubicBezTo>
                      <a:lnTo>
                        <a:pt x="11693" y="9985"/>
                      </a:lnTo>
                      <a:cubicBezTo>
                        <a:pt x="11611" y="8960"/>
                        <a:pt x="11618" y="7927"/>
                        <a:pt x="11446" y="6911"/>
                      </a:cubicBezTo>
                      <a:cubicBezTo>
                        <a:pt x="11369" y="6453"/>
                        <a:pt x="11118" y="6033"/>
                        <a:pt x="10953" y="5594"/>
                      </a:cubicBezTo>
                      <a:lnTo>
                        <a:pt x="10707" y="4935"/>
                      </a:lnTo>
                      <a:cubicBezTo>
                        <a:pt x="10707" y="4935"/>
                        <a:pt x="10769" y="5430"/>
                        <a:pt x="10953" y="5594"/>
                      </a:cubicBezTo>
                      <a:cubicBezTo>
                        <a:pt x="11656" y="6219"/>
                        <a:pt x="11317" y="5861"/>
                        <a:pt x="11939" y="6692"/>
                      </a:cubicBezTo>
                      <a:cubicBezTo>
                        <a:pt x="11857" y="7497"/>
                        <a:pt x="11883" y="8316"/>
                        <a:pt x="11693" y="9107"/>
                      </a:cubicBezTo>
                      <a:cubicBezTo>
                        <a:pt x="11631" y="9365"/>
                        <a:pt x="11347" y="9536"/>
                        <a:pt x="11200" y="9765"/>
                      </a:cubicBezTo>
                      <a:cubicBezTo>
                        <a:pt x="11017" y="10050"/>
                        <a:pt x="10707" y="10644"/>
                        <a:pt x="10707" y="10644"/>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71" name="Line"/>
              <p:cNvSpPr/>
              <p:nvPr/>
            </p:nvSpPr>
            <p:spPr>
              <a:xfrm>
                <a:off x="85483" y="1376363"/>
                <a:ext cx="2486860" cy="2205038"/>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12393" y="17727"/>
                    </a:moveTo>
                    <a:cubicBezTo>
                      <a:pt x="13418" y="17519"/>
                      <a:pt x="12242" y="17727"/>
                      <a:pt x="14519" y="17727"/>
                    </a:cubicBezTo>
                    <a:cubicBezTo>
                      <a:pt x="14838" y="17727"/>
                      <a:pt x="15155" y="17677"/>
                      <a:pt x="15473" y="17652"/>
                    </a:cubicBezTo>
                    <a:cubicBezTo>
                      <a:pt x="15001" y="17812"/>
                      <a:pt x="15495" y="17661"/>
                      <a:pt x="14666" y="17801"/>
                    </a:cubicBezTo>
                    <a:cubicBezTo>
                      <a:pt x="14567" y="17818"/>
                      <a:pt x="14470" y="17851"/>
                      <a:pt x="14373" y="17876"/>
                    </a:cubicBezTo>
                    <a:cubicBezTo>
                      <a:pt x="14918" y="18060"/>
                      <a:pt x="14275" y="17862"/>
                      <a:pt x="15399" y="18025"/>
                    </a:cubicBezTo>
                    <a:cubicBezTo>
                      <a:pt x="15476" y="18036"/>
                      <a:pt x="15546" y="18074"/>
                      <a:pt x="15619" y="18099"/>
                    </a:cubicBezTo>
                    <a:cubicBezTo>
                      <a:pt x="15902" y="18386"/>
                      <a:pt x="15858" y="18405"/>
                      <a:pt x="16206" y="18546"/>
                    </a:cubicBezTo>
                    <a:cubicBezTo>
                      <a:pt x="16349" y="18605"/>
                      <a:pt x="16646" y="18695"/>
                      <a:pt x="16646" y="18695"/>
                    </a:cubicBezTo>
                    <a:cubicBezTo>
                      <a:pt x="17039" y="19095"/>
                      <a:pt x="16625" y="18739"/>
                      <a:pt x="17746" y="18919"/>
                    </a:cubicBezTo>
                    <a:cubicBezTo>
                      <a:pt x="18299" y="19007"/>
                      <a:pt x="18040" y="19031"/>
                      <a:pt x="18406" y="19217"/>
                    </a:cubicBezTo>
                    <a:cubicBezTo>
                      <a:pt x="18475" y="19252"/>
                      <a:pt x="18555" y="19260"/>
                      <a:pt x="18626" y="19291"/>
                    </a:cubicBezTo>
                    <a:cubicBezTo>
                      <a:pt x="19260" y="19567"/>
                      <a:pt x="18623" y="19340"/>
                      <a:pt x="19139" y="19514"/>
                    </a:cubicBezTo>
                    <a:cubicBezTo>
                      <a:pt x="19066" y="19539"/>
                      <a:pt x="18996" y="19589"/>
                      <a:pt x="18919" y="19589"/>
                    </a:cubicBezTo>
                    <a:cubicBezTo>
                      <a:pt x="18751" y="19589"/>
                      <a:pt x="18609" y="19441"/>
                      <a:pt x="18479" y="19366"/>
                    </a:cubicBezTo>
                    <a:cubicBezTo>
                      <a:pt x="18384" y="19310"/>
                      <a:pt x="18287" y="19258"/>
                      <a:pt x="18186" y="19217"/>
                    </a:cubicBezTo>
                    <a:cubicBezTo>
                      <a:pt x="18042" y="19158"/>
                      <a:pt x="17892" y="19117"/>
                      <a:pt x="17746" y="19068"/>
                    </a:cubicBezTo>
                    <a:lnTo>
                      <a:pt x="17526" y="18993"/>
                    </a:lnTo>
                    <a:cubicBezTo>
                      <a:pt x="17267" y="18730"/>
                      <a:pt x="17490" y="18902"/>
                      <a:pt x="17013" y="18770"/>
                    </a:cubicBezTo>
                    <a:cubicBezTo>
                      <a:pt x="17012" y="18770"/>
                      <a:pt x="16463" y="18583"/>
                      <a:pt x="16353" y="18546"/>
                    </a:cubicBezTo>
                    <a:cubicBezTo>
                      <a:pt x="16279" y="18521"/>
                      <a:pt x="16197" y="18515"/>
                      <a:pt x="16133" y="18472"/>
                    </a:cubicBezTo>
                    <a:lnTo>
                      <a:pt x="15913" y="18323"/>
                    </a:lnTo>
                    <a:cubicBezTo>
                      <a:pt x="16432" y="18147"/>
                      <a:pt x="15988" y="18258"/>
                      <a:pt x="17013" y="18397"/>
                    </a:cubicBezTo>
                    <a:cubicBezTo>
                      <a:pt x="17451" y="18457"/>
                      <a:pt x="18332" y="18546"/>
                      <a:pt x="18332" y="18546"/>
                    </a:cubicBezTo>
                    <a:cubicBezTo>
                      <a:pt x="19135" y="18818"/>
                      <a:pt x="17919" y="18385"/>
                      <a:pt x="18772" y="18770"/>
                    </a:cubicBezTo>
                    <a:cubicBezTo>
                      <a:pt x="18914" y="18833"/>
                      <a:pt x="19066" y="18869"/>
                      <a:pt x="19212" y="18919"/>
                    </a:cubicBezTo>
                    <a:lnTo>
                      <a:pt x="19652" y="19068"/>
                    </a:lnTo>
                    <a:cubicBezTo>
                      <a:pt x="19726" y="19092"/>
                      <a:pt x="19796" y="19129"/>
                      <a:pt x="19872" y="19142"/>
                    </a:cubicBezTo>
                    <a:cubicBezTo>
                      <a:pt x="20019" y="19167"/>
                      <a:pt x="20167" y="19187"/>
                      <a:pt x="20312" y="19217"/>
                    </a:cubicBezTo>
                    <a:cubicBezTo>
                      <a:pt x="20589" y="19273"/>
                      <a:pt x="20765" y="19345"/>
                      <a:pt x="21046" y="19440"/>
                    </a:cubicBezTo>
                    <a:cubicBezTo>
                      <a:pt x="21119" y="19465"/>
                      <a:pt x="21201" y="19471"/>
                      <a:pt x="21266" y="19514"/>
                    </a:cubicBezTo>
                    <a:cubicBezTo>
                      <a:pt x="21339" y="19564"/>
                      <a:pt x="21548" y="19600"/>
                      <a:pt x="21486" y="19663"/>
                    </a:cubicBezTo>
                    <a:cubicBezTo>
                      <a:pt x="21463" y="19687"/>
                      <a:pt x="21023" y="19532"/>
                      <a:pt x="20972" y="19514"/>
                    </a:cubicBezTo>
                    <a:cubicBezTo>
                      <a:pt x="20488" y="19023"/>
                      <a:pt x="20817" y="19229"/>
                      <a:pt x="19872" y="19142"/>
                    </a:cubicBezTo>
                    <a:cubicBezTo>
                      <a:pt x="19354" y="19037"/>
                      <a:pt x="19624" y="19108"/>
                      <a:pt x="19066" y="18919"/>
                    </a:cubicBezTo>
                    <a:lnTo>
                      <a:pt x="18846" y="18844"/>
                    </a:lnTo>
                    <a:cubicBezTo>
                      <a:pt x="18772" y="18819"/>
                      <a:pt x="18702" y="18783"/>
                      <a:pt x="18626" y="18770"/>
                    </a:cubicBezTo>
                    <a:cubicBezTo>
                      <a:pt x="17714" y="18615"/>
                      <a:pt x="18659" y="18799"/>
                      <a:pt x="17746" y="18546"/>
                    </a:cubicBezTo>
                    <a:cubicBezTo>
                      <a:pt x="17626" y="18513"/>
                      <a:pt x="17499" y="18508"/>
                      <a:pt x="17379" y="18472"/>
                    </a:cubicBezTo>
                    <a:cubicBezTo>
                      <a:pt x="17253" y="18433"/>
                      <a:pt x="17136" y="18368"/>
                      <a:pt x="17013" y="18323"/>
                    </a:cubicBezTo>
                    <a:cubicBezTo>
                      <a:pt x="16867" y="18269"/>
                      <a:pt x="16721" y="18219"/>
                      <a:pt x="16573" y="18174"/>
                    </a:cubicBezTo>
                    <a:cubicBezTo>
                      <a:pt x="16174" y="18052"/>
                      <a:pt x="15718" y="18012"/>
                      <a:pt x="15326" y="17950"/>
                    </a:cubicBezTo>
                    <a:cubicBezTo>
                      <a:pt x="15179" y="17901"/>
                      <a:pt x="15038" y="17832"/>
                      <a:pt x="14886" y="17801"/>
                    </a:cubicBezTo>
                    <a:cubicBezTo>
                      <a:pt x="14669" y="17757"/>
                      <a:pt x="14446" y="17755"/>
                      <a:pt x="14226" y="17727"/>
                    </a:cubicBezTo>
                    <a:cubicBezTo>
                      <a:pt x="13700" y="17660"/>
                      <a:pt x="13829" y="17682"/>
                      <a:pt x="13419" y="17578"/>
                    </a:cubicBezTo>
                    <a:cubicBezTo>
                      <a:pt x="13444" y="17503"/>
                      <a:pt x="13450" y="17420"/>
                      <a:pt x="13493" y="17354"/>
                    </a:cubicBezTo>
                    <a:cubicBezTo>
                      <a:pt x="13550" y="17267"/>
                      <a:pt x="13646" y="17212"/>
                      <a:pt x="13713" y="17131"/>
                    </a:cubicBezTo>
                    <a:cubicBezTo>
                      <a:pt x="13769" y="17062"/>
                      <a:pt x="13804" y="16977"/>
                      <a:pt x="13859" y="16908"/>
                    </a:cubicBezTo>
                    <a:cubicBezTo>
                      <a:pt x="13902" y="16853"/>
                      <a:pt x="13964" y="16815"/>
                      <a:pt x="14006" y="16759"/>
                    </a:cubicBezTo>
                    <a:cubicBezTo>
                      <a:pt x="14398" y="16227"/>
                      <a:pt x="14107" y="16377"/>
                      <a:pt x="14519" y="16237"/>
                    </a:cubicBezTo>
                    <a:cubicBezTo>
                      <a:pt x="14648" y="15844"/>
                      <a:pt x="14550" y="16079"/>
                      <a:pt x="14886" y="15567"/>
                    </a:cubicBezTo>
                    <a:cubicBezTo>
                      <a:pt x="14935" y="15492"/>
                      <a:pt x="14959" y="15393"/>
                      <a:pt x="15033" y="15343"/>
                    </a:cubicBezTo>
                    <a:lnTo>
                      <a:pt x="15473" y="15046"/>
                    </a:lnTo>
                    <a:cubicBezTo>
                      <a:pt x="15546" y="14996"/>
                      <a:pt x="15614" y="14937"/>
                      <a:pt x="15693" y="14897"/>
                    </a:cubicBezTo>
                    <a:lnTo>
                      <a:pt x="15986" y="14748"/>
                    </a:lnTo>
                    <a:cubicBezTo>
                      <a:pt x="16035" y="14599"/>
                      <a:pt x="16047" y="14431"/>
                      <a:pt x="16133" y="14301"/>
                    </a:cubicBezTo>
                    <a:cubicBezTo>
                      <a:pt x="16181" y="14226"/>
                      <a:pt x="16243" y="14159"/>
                      <a:pt x="16279" y="14077"/>
                    </a:cubicBezTo>
                    <a:cubicBezTo>
                      <a:pt x="16342" y="13934"/>
                      <a:pt x="16377" y="13779"/>
                      <a:pt x="16426" y="13630"/>
                    </a:cubicBezTo>
                    <a:lnTo>
                      <a:pt x="16499" y="13407"/>
                    </a:lnTo>
                    <a:cubicBezTo>
                      <a:pt x="16524" y="13332"/>
                      <a:pt x="16554" y="13260"/>
                      <a:pt x="16573" y="13183"/>
                    </a:cubicBezTo>
                    <a:cubicBezTo>
                      <a:pt x="16716" y="12601"/>
                      <a:pt x="16653" y="12429"/>
                      <a:pt x="16939" y="12066"/>
                    </a:cubicBezTo>
                    <a:cubicBezTo>
                      <a:pt x="16982" y="12011"/>
                      <a:pt x="17037" y="11967"/>
                      <a:pt x="17086" y="11917"/>
                    </a:cubicBezTo>
                    <a:cubicBezTo>
                      <a:pt x="17061" y="11843"/>
                      <a:pt x="17090" y="11694"/>
                      <a:pt x="17013" y="11694"/>
                    </a:cubicBezTo>
                    <a:cubicBezTo>
                      <a:pt x="16935" y="11694"/>
                      <a:pt x="16974" y="11847"/>
                      <a:pt x="16939" y="11917"/>
                    </a:cubicBezTo>
                    <a:cubicBezTo>
                      <a:pt x="16900" y="11997"/>
                      <a:pt x="16828" y="12059"/>
                      <a:pt x="16793" y="12141"/>
                    </a:cubicBezTo>
                    <a:cubicBezTo>
                      <a:pt x="16730" y="12284"/>
                      <a:pt x="16695" y="12439"/>
                      <a:pt x="16646" y="12588"/>
                    </a:cubicBezTo>
                    <a:lnTo>
                      <a:pt x="16573" y="12811"/>
                    </a:lnTo>
                    <a:cubicBezTo>
                      <a:pt x="16646" y="12836"/>
                      <a:pt x="16731" y="12933"/>
                      <a:pt x="16793" y="12886"/>
                    </a:cubicBezTo>
                    <a:cubicBezTo>
                      <a:pt x="16873" y="12824"/>
                      <a:pt x="16826" y="12682"/>
                      <a:pt x="16866" y="12588"/>
                    </a:cubicBezTo>
                    <a:cubicBezTo>
                      <a:pt x="16901" y="12505"/>
                      <a:pt x="16973" y="12444"/>
                      <a:pt x="17013" y="12364"/>
                    </a:cubicBezTo>
                    <a:cubicBezTo>
                      <a:pt x="17203" y="11977"/>
                      <a:pt x="16946" y="12283"/>
                      <a:pt x="17233" y="11992"/>
                    </a:cubicBezTo>
                    <a:cubicBezTo>
                      <a:pt x="17292" y="11810"/>
                      <a:pt x="17310" y="11689"/>
                      <a:pt x="17452" y="11545"/>
                    </a:cubicBezTo>
                    <a:cubicBezTo>
                      <a:pt x="17515" y="11482"/>
                      <a:pt x="17599" y="11446"/>
                      <a:pt x="17672" y="11396"/>
                    </a:cubicBezTo>
                    <a:cubicBezTo>
                      <a:pt x="17721" y="11297"/>
                      <a:pt x="17742" y="11176"/>
                      <a:pt x="17819" y="11098"/>
                    </a:cubicBezTo>
                    <a:cubicBezTo>
                      <a:pt x="17874" y="11042"/>
                      <a:pt x="17786" y="11254"/>
                      <a:pt x="17746" y="11321"/>
                    </a:cubicBezTo>
                    <a:cubicBezTo>
                      <a:pt x="17710" y="11382"/>
                      <a:pt x="17648" y="11421"/>
                      <a:pt x="17599" y="11470"/>
                    </a:cubicBezTo>
                    <a:cubicBezTo>
                      <a:pt x="17624" y="11594"/>
                      <a:pt x="17645" y="11719"/>
                      <a:pt x="17672" y="11843"/>
                    </a:cubicBezTo>
                    <a:cubicBezTo>
                      <a:pt x="17694" y="11943"/>
                      <a:pt x="17662" y="12084"/>
                      <a:pt x="17746" y="12141"/>
                    </a:cubicBezTo>
                    <a:cubicBezTo>
                      <a:pt x="17803" y="12180"/>
                      <a:pt x="17844" y="12041"/>
                      <a:pt x="17892" y="11992"/>
                    </a:cubicBezTo>
                    <a:cubicBezTo>
                      <a:pt x="18058" y="11489"/>
                      <a:pt x="17829" y="12034"/>
                      <a:pt x="18186" y="11619"/>
                    </a:cubicBezTo>
                    <a:cubicBezTo>
                      <a:pt x="18302" y="11485"/>
                      <a:pt x="18381" y="11321"/>
                      <a:pt x="18479" y="11172"/>
                    </a:cubicBezTo>
                    <a:lnTo>
                      <a:pt x="18626" y="10949"/>
                    </a:lnTo>
                    <a:lnTo>
                      <a:pt x="18846" y="10279"/>
                    </a:lnTo>
                    <a:cubicBezTo>
                      <a:pt x="18870" y="10204"/>
                      <a:pt x="18876" y="10121"/>
                      <a:pt x="18919" y="10055"/>
                    </a:cubicBezTo>
                    <a:lnTo>
                      <a:pt x="19066" y="9832"/>
                    </a:lnTo>
                    <a:cubicBezTo>
                      <a:pt x="19130" y="9635"/>
                      <a:pt x="19243" y="9225"/>
                      <a:pt x="19432" y="9161"/>
                    </a:cubicBezTo>
                    <a:lnTo>
                      <a:pt x="19872" y="9012"/>
                    </a:lnTo>
                    <a:cubicBezTo>
                      <a:pt x="19970" y="8913"/>
                      <a:pt x="20035" y="8759"/>
                      <a:pt x="20166" y="8714"/>
                    </a:cubicBezTo>
                    <a:cubicBezTo>
                      <a:pt x="20239" y="8690"/>
                      <a:pt x="20386" y="8561"/>
                      <a:pt x="20386" y="8640"/>
                    </a:cubicBezTo>
                    <a:cubicBezTo>
                      <a:pt x="20386" y="8730"/>
                      <a:pt x="20235" y="8733"/>
                      <a:pt x="20166" y="8789"/>
                    </a:cubicBezTo>
                    <a:cubicBezTo>
                      <a:pt x="19878" y="9023"/>
                      <a:pt x="20181" y="8883"/>
                      <a:pt x="19799" y="9012"/>
                    </a:cubicBezTo>
                    <a:cubicBezTo>
                      <a:pt x="19775" y="9087"/>
                      <a:pt x="19786" y="9187"/>
                      <a:pt x="19726" y="9236"/>
                    </a:cubicBezTo>
                    <a:cubicBezTo>
                      <a:pt x="19647" y="9300"/>
                      <a:pt x="19529" y="9282"/>
                      <a:pt x="19432" y="9310"/>
                    </a:cubicBezTo>
                    <a:cubicBezTo>
                      <a:pt x="19358" y="9332"/>
                      <a:pt x="19286" y="9360"/>
                      <a:pt x="19212" y="9385"/>
                    </a:cubicBezTo>
                    <a:cubicBezTo>
                      <a:pt x="19115" y="9534"/>
                      <a:pt x="18975" y="9662"/>
                      <a:pt x="18919" y="9832"/>
                    </a:cubicBezTo>
                    <a:cubicBezTo>
                      <a:pt x="18824" y="10122"/>
                      <a:pt x="18900" y="10000"/>
                      <a:pt x="18699" y="10204"/>
                    </a:cubicBezTo>
                    <a:lnTo>
                      <a:pt x="18479" y="10874"/>
                    </a:lnTo>
                    <a:cubicBezTo>
                      <a:pt x="18455" y="10949"/>
                      <a:pt x="18435" y="11025"/>
                      <a:pt x="18406" y="11098"/>
                    </a:cubicBezTo>
                    <a:cubicBezTo>
                      <a:pt x="18357" y="11222"/>
                      <a:pt x="18304" y="11345"/>
                      <a:pt x="18259" y="11470"/>
                    </a:cubicBezTo>
                    <a:cubicBezTo>
                      <a:pt x="18064" y="12016"/>
                      <a:pt x="18253" y="11822"/>
                      <a:pt x="17892" y="12066"/>
                    </a:cubicBezTo>
                    <a:cubicBezTo>
                      <a:pt x="17697" y="12662"/>
                      <a:pt x="17990" y="11967"/>
                      <a:pt x="17599" y="12364"/>
                    </a:cubicBezTo>
                    <a:cubicBezTo>
                      <a:pt x="17544" y="12420"/>
                      <a:pt x="17566" y="12520"/>
                      <a:pt x="17526" y="12588"/>
                    </a:cubicBezTo>
                    <a:cubicBezTo>
                      <a:pt x="17490" y="12648"/>
                      <a:pt x="17428" y="12687"/>
                      <a:pt x="17379" y="12737"/>
                    </a:cubicBezTo>
                    <a:cubicBezTo>
                      <a:pt x="17279" y="13042"/>
                      <a:pt x="17276" y="13182"/>
                      <a:pt x="17086" y="13407"/>
                    </a:cubicBezTo>
                    <a:cubicBezTo>
                      <a:pt x="16996" y="13514"/>
                      <a:pt x="16869" y="13588"/>
                      <a:pt x="16793" y="13705"/>
                    </a:cubicBezTo>
                    <a:cubicBezTo>
                      <a:pt x="16744" y="13779"/>
                      <a:pt x="16685" y="13848"/>
                      <a:pt x="16646" y="13928"/>
                    </a:cubicBezTo>
                    <a:cubicBezTo>
                      <a:pt x="16611" y="13998"/>
                      <a:pt x="16615" y="14086"/>
                      <a:pt x="16573" y="14152"/>
                    </a:cubicBezTo>
                    <a:cubicBezTo>
                      <a:pt x="16515" y="14239"/>
                      <a:pt x="16419" y="14294"/>
                      <a:pt x="16353" y="14375"/>
                    </a:cubicBezTo>
                    <a:cubicBezTo>
                      <a:pt x="16296" y="14444"/>
                      <a:pt x="16261" y="14529"/>
                      <a:pt x="16206" y="14599"/>
                    </a:cubicBezTo>
                    <a:cubicBezTo>
                      <a:pt x="16086" y="14750"/>
                      <a:pt x="16003" y="14786"/>
                      <a:pt x="15839" y="14897"/>
                    </a:cubicBezTo>
                    <a:cubicBezTo>
                      <a:pt x="15790" y="14971"/>
                      <a:pt x="15760" y="15063"/>
                      <a:pt x="15693" y="15120"/>
                    </a:cubicBezTo>
                    <a:cubicBezTo>
                      <a:pt x="15572" y="15222"/>
                      <a:pt x="15332" y="15292"/>
                      <a:pt x="15179" y="15343"/>
                    </a:cubicBezTo>
                    <a:cubicBezTo>
                      <a:pt x="15155" y="15418"/>
                      <a:pt x="15149" y="15502"/>
                      <a:pt x="15106" y="15567"/>
                    </a:cubicBezTo>
                    <a:cubicBezTo>
                      <a:pt x="14957" y="15794"/>
                      <a:pt x="14859" y="15782"/>
                      <a:pt x="14666" y="15939"/>
                    </a:cubicBezTo>
                    <a:cubicBezTo>
                      <a:pt x="14612" y="15983"/>
                      <a:pt x="14562" y="16033"/>
                      <a:pt x="14519" y="16088"/>
                    </a:cubicBezTo>
                    <a:cubicBezTo>
                      <a:pt x="14464" y="16158"/>
                      <a:pt x="14429" y="16243"/>
                      <a:pt x="14373" y="16312"/>
                    </a:cubicBezTo>
                    <a:cubicBezTo>
                      <a:pt x="14306" y="16393"/>
                      <a:pt x="14219" y="16454"/>
                      <a:pt x="14153" y="16535"/>
                    </a:cubicBezTo>
                    <a:cubicBezTo>
                      <a:pt x="13972" y="16756"/>
                      <a:pt x="14065" y="16786"/>
                      <a:pt x="13786" y="16908"/>
                    </a:cubicBezTo>
                    <a:cubicBezTo>
                      <a:pt x="13693" y="16948"/>
                      <a:pt x="13590" y="16954"/>
                      <a:pt x="13493" y="16982"/>
                    </a:cubicBezTo>
                    <a:cubicBezTo>
                      <a:pt x="13418" y="17004"/>
                      <a:pt x="13346" y="17032"/>
                      <a:pt x="13273" y="17057"/>
                    </a:cubicBezTo>
                    <a:cubicBezTo>
                      <a:pt x="12955" y="17016"/>
                      <a:pt x="12613" y="17155"/>
                      <a:pt x="12613" y="16759"/>
                    </a:cubicBezTo>
                    <a:cubicBezTo>
                      <a:pt x="12613" y="16467"/>
                      <a:pt x="12750" y="16389"/>
                      <a:pt x="12906" y="16163"/>
                    </a:cubicBezTo>
                    <a:cubicBezTo>
                      <a:pt x="13007" y="16016"/>
                      <a:pt x="13075" y="15842"/>
                      <a:pt x="13199" y="15716"/>
                    </a:cubicBezTo>
                    <a:lnTo>
                      <a:pt x="13566" y="15343"/>
                    </a:lnTo>
                    <a:lnTo>
                      <a:pt x="13713" y="14897"/>
                    </a:lnTo>
                    <a:cubicBezTo>
                      <a:pt x="13737" y="14822"/>
                      <a:pt x="13743" y="14738"/>
                      <a:pt x="13786" y="14673"/>
                    </a:cubicBezTo>
                    <a:cubicBezTo>
                      <a:pt x="13835" y="14599"/>
                      <a:pt x="13897" y="14531"/>
                      <a:pt x="13933" y="14450"/>
                    </a:cubicBezTo>
                    <a:cubicBezTo>
                      <a:pt x="13995" y="14306"/>
                      <a:pt x="14030" y="14152"/>
                      <a:pt x="14079" y="14003"/>
                    </a:cubicBezTo>
                    <a:lnTo>
                      <a:pt x="14226" y="13556"/>
                    </a:lnTo>
                    <a:cubicBezTo>
                      <a:pt x="14250" y="13481"/>
                      <a:pt x="14281" y="13409"/>
                      <a:pt x="14299" y="13332"/>
                    </a:cubicBezTo>
                    <a:cubicBezTo>
                      <a:pt x="14324" y="13233"/>
                      <a:pt x="14341" y="13132"/>
                      <a:pt x="14373" y="13034"/>
                    </a:cubicBezTo>
                    <a:cubicBezTo>
                      <a:pt x="14414" y="12908"/>
                      <a:pt x="14463" y="12783"/>
                      <a:pt x="14519" y="12662"/>
                    </a:cubicBezTo>
                    <a:cubicBezTo>
                      <a:pt x="14903" y="11834"/>
                      <a:pt x="14803" y="12006"/>
                      <a:pt x="15106" y="11545"/>
                    </a:cubicBezTo>
                    <a:cubicBezTo>
                      <a:pt x="15182" y="11314"/>
                      <a:pt x="15253" y="11137"/>
                      <a:pt x="15253" y="10874"/>
                    </a:cubicBezTo>
                    <a:cubicBezTo>
                      <a:pt x="15253" y="10723"/>
                      <a:pt x="15204" y="10577"/>
                      <a:pt x="15179" y="10428"/>
                    </a:cubicBezTo>
                    <a:cubicBezTo>
                      <a:pt x="15154" y="10635"/>
                      <a:pt x="15000" y="11511"/>
                      <a:pt x="15179" y="11694"/>
                    </a:cubicBezTo>
                    <a:cubicBezTo>
                      <a:pt x="15289" y="11805"/>
                      <a:pt x="15277" y="11396"/>
                      <a:pt x="15326" y="11247"/>
                    </a:cubicBezTo>
                    <a:cubicBezTo>
                      <a:pt x="15350" y="11172"/>
                      <a:pt x="15345" y="11079"/>
                      <a:pt x="15399" y="11023"/>
                    </a:cubicBezTo>
                    <a:cubicBezTo>
                      <a:pt x="15536" y="10885"/>
                      <a:pt x="15600" y="10839"/>
                      <a:pt x="15693" y="10651"/>
                    </a:cubicBezTo>
                    <a:cubicBezTo>
                      <a:pt x="15727" y="10581"/>
                      <a:pt x="15718" y="10489"/>
                      <a:pt x="15766" y="10428"/>
                    </a:cubicBezTo>
                    <a:cubicBezTo>
                      <a:pt x="15821" y="10358"/>
                      <a:pt x="15918" y="10336"/>
                      <a:pt x="15986" y="10279"/>
                    </a:cubicBezTo>
                    <a:cubicBezTo>
                      <a:pt x="16066" y="10211"/>
                      <a:pt x="16124" y="10120"/>
                      <a:pt x="16206" y="10055"/>
                    </a:cubicBezTo>
                    <a:cubicBezTo>
                      <a:pt x="16345" y="9945"/>
                      <a:pt x="16521" y="9884"/>
                      <a:pt x="16646" y="9757"/>
                    </a:cubicBezTo>
                    <a:cubicBezTo>
                      <a:pt x="16719" y="9683"/>
                      <a:pt x="16780" y="9592"/>
                      <a:pt x="16866" y="9534"/>
                    </a:cubicBezTo>
                    <a:cubicBezTo>
                      <a:pt x="16930" y="9490"/>
                      <a:pt x="17163" y="9459"/>
                      <a:pt x="17086" y="9459"/>
                    </a:cubicBezTo>
                    <a:cubicBezTo>
                      <a:pt x="16961" y="9459"/>
                      <a:pt x="16841" y="9509"/>
                      <a:pt x="16719" y="9534"/>
                    </a:cubicBezTo>
                    <a:cubicBezTo>
                      <a:pt x="16646" y="9583"/>
                      <a:pt x="16521" y="9770"/>
                      <a:pt x="16499" y="9683"/>
                    </a:cubicBezTo>
                    <a:cubicBezTo>
                      <a:pt x="16462" y="9530"/>
                      <a:pt x="16560" y="9367"/>
                      <a:pt x="16646" y="9236"/>
                    </a:cubicBezTo>
                    <a:cubicBezTo>
                      <a:pt x="16982" y="8724"/>
                      <a:pt x="16883" y="8959"/>
                      <a:pt x="17013" y="8566"/>
                    </a:cubicBezTo>
                    <a:cubicBezTo>
                      <a:pt x="17061" y="8168"/>
                      <a:pt x="17071" y="7764"/>
                      <a:pt x="17159" y="7374"/>
                    </a:cubicBezTo>
                    <a:cubicBezTo>
                      <a:pt x="17177" y="7297"/>
                      <a:pt x="17211" y="7522"/>
                      <a:pt x="17233" y="7597"/>
                    </a:cubicBezTo>
                    <a:cubicBezTo>
                      <a:pt x="17260" y="7696"/>
                      <a:pt x="17281" y="7796"/>
                      <a:pt x="17306" y="7895"/>
                    </a:cubicBezTo>
                    <a:cubicBezTo>
                      <a:pt x="17592" y="7604"/>
                      <a:pt x="17335" y="7910"/>
                      <a:pt x="17526" y="7523"/>
                    </a:cubicBezTo>
                    <a:cubicBezTo>
                      <a:pt x="17565" y="7443"/>
                      <a:pt x="17633" y="7379"/>
                      <a:pt x="17672" y="7299"/>
                    </a:cubicBezTo>
                    <a:cubicBezTo>
                      <a:pt x="17707" y="7229"/>
                      <a:pt x="17711" y="7146"/>
                      <a:pt x="17746" y="7076"/>
                    </a:cubicBezTo>
                    <a:cubicBezTo>
                      <a:pt x="17785" y="6996"/>
                      <a:pt x="17849" y="6930"/>
                      <a:pt x="17892" y="6852"/>
                    </a:cubicBezTo>
                    <a:cubicBezTo>
                      <a:pt x="18265" y="6191"/>
                      <a:pt x="17829" y="6875"/>
                      <a:pt x="18186" y="6331"/>
                    </a:cubicBezTo>
                    <a:cubicBezTo>
                      <a:pt x="18210" y="6257"/>
                      <a:pt x="18211" y="6169"/>
                      <a:pt x="18259" y="6108"/>
                    </a:cubicBezTo>
                    <a:cubicBezTo>
                      <a:pt x="18314" y="6038"/>
                      <a:pt x="18410" y="6015"/>
                      <a:pt x="18479" y="5959"/>
                    </a:cubicBezTo>
                    <a:cubicBezTo>
                      <a:pt x="18533" y="5915"/>
                      <a:pt x="18583" y="5864"/>
                      <a:pt x="18626" y="5810"/>
                    </a:cubicBezTo>
                    <a:cubicBezTo>
                      <a:pt x="18681" y="5740"/>
                      <a:pt x="18710" y="5650"/>
                      <a:pt x="18772" y="5586"/>
                    </a:cubicBezTo>
                    <a:cubicBezTo>
                      <a:pt x="18835" y="5523"/>
                      <a:pt x="19055" y="5501"/>
                      <a:pt x="18992" y="5437"/>
                    </a:cubicBezTo>
                    <a:cubicBezTo>
                      <a:pt x="18921" y="5365"/>
                      <a:pt x="18797" y="5487"/>
                      <a:pt x="18699" y="5512"/>
                    </a:cubicBezTo>
                    <a:cubicBezTo>
                      <a:pt x="18370" y="5846"/>
                      <a:pt x="18717" y="5449"/>
                      <a:pt x="18479" y="5884"/>
                    </a:cubicBezTo>
                    <a:cubicBezTo>
                      <a:pt x="18272" y="6263"/>
                      <a:pt x="18262" y="6254"/>
                      <a:pt x="18039" y="6480"/>
                    </a:cubicBezTo>
                    <a:lnTo>
                      <a:pt x="17892" y="6927"/>
                    </a:lnTo>
                    <a:cubicBezTo>
                      <a:pt x="17868" y="7001"/>
                      <a:pt x="17883" y="7107"/>
                      <a:pt x="17819" y="7150"/>
                    </a:cubicBezTo>
                    <a:cubicBezTo>
                      <a:pt x="17542" y="7338"/>
                      <a:pt x="17661" y="7236"/>
                      <a:pt x="17452" y="7448"/>
                    </a:cubicBezTo>
                    <a:cubicBezTo>
                      <a:pt x="17428" y="7523"/>
                      <a:pt x="17414" y="7602"/>
                      <a:pt x="17379" y="7672"/>
                    </a:cubicBezTo>
                    <a:cubicBezTo>
                      <a:pt x="17115" y="8209"/>
                      <a:pt x="17343" y="7540"/>
                      <a:pt x="17086" y="8193"/>
                    </a:cubicBezTo>
                    <a:cubicBezTo>
                      <a:pt x="17028" y="8339"/>
                      <a:pt x="16988" y="8491"/>
                      <a:pt x="16939" y="8640"/>
                    </a:cubicBezTo>
                    <a:lnTo>
                      <a:pt x="16793" y="9087"/>
                    </a:lnTo>
                    <a:lnTo>
                      <a:pt x="16719" y="9310"/>
                    </a:lnTo>
                    <a:cubicBezTo>
                      <a:pt x="16695" y="9385"/>
                      <a:pt x="16689" y="9468"/>
                      <a:pt x="16646" y="9534"/>
                    </a:cubicBezTo>
                    <a:lnTo>
                      <a:pt x="16499" y="9757"/>
                    </a:lnTo>
                    <a:cubicBezTo>
                      <a:pt x="16475" y="9832"/>
                      <a:pt x="16472" y="9918"/>
                      <a:pt x="16426" y="9981"/>
                    </a:cubicBezTo>
                    <a:cubicBezTo>
                      <a:pt x="16322" y="10121"/>
                      <a:pt x="16059" y="10353"/>
                      <a:pt x="16059" y="10353"/>
                    </a:cubicBezTo>
                    <a:cubicBezTo>
                      <a:pt x="15864" y="10949"/>
                      <a:pt x="16157" y="10254"/>
                      <a:pt x="15766" y="10651"/>
                    </a:cubicBezTo>
                    <a:cubicBezTo>
                      <a:pt x="15711" y="10707"/>
                      <a:pt x="15737" y="10811"/>
                      <a:pt x="15693" y="10874"/>
                    </a:cubicBezTo>
                    <a:cubicBezTo>
                      <a:pt x="15612" y="10989"/>
                      <a:pt x="15399" y="11172"/>
                      <a:pt x="15399" y="11172"/>
                    </a:cubicBezTo>
                    <a:cubicBezTo>
                      <a:pt x="15375" y="11247"/>
                      <a:pt x="15371" y="11332"/>
                      <a:pt x="15326" y="11396"/>
                    </a:cubicBezTo>
                    <a:cubicBezTo>
                      <a:pt x="15246" y="11510"/>
                      <a:pt x="15033" y="11694"/>
                      <a:pt x="15033" y="11694"/>
                    </a:cubicBezTo>
                    <a:cubicBezTo>
                      <a:pt x="14984" y="11843"/>
                      <a:pt x="14995" y="12030"/>
                      <a:pt x="14886" y="12141"/>
                    </a:cubicBezTo>
                    <a:cubicBezTo>
                      <a:pt x="14837" y="12190"/>
                      <a:pt x="14782" y="12235"/>
                      <a:pt x="14739" y="12290"/>
                    </a:cubicBezTo>
                    <a:cubicBezTo>
                      <a:pt x="14684" y="12360"/>
                      <a:pt x="14655" y="12450"/>
                      <a:pt x="14593" y="12513"/>
                    </a:cubicBezTo>
                    <a:cubicBezTo>
                      <a:pt x="14530" y="12576"/>
                      <a:pt x="14446" y="12612"/>
                      <a:pt x="14373" y="12662"/>
                    </a:cubicBezTo>
                    <a:cubicBezTo>
                      <a:pt x="14348" y="12761"/>
                      <a:pt x="14335" y="12864"/>
                      <a:pt x="14299" y="12960"/>
                    </a:cubicBezTo>
                    <a:cubicBezTo>
                      <a:pt x="14261" y="13064"/>
                      <a:pt x="14173" y="13149"/>
                      <a:pt x="14153" y="13258"/>
                    </a:cubicBezTo>
                    <a:cubicBezTo>
                      <a:pt x="14000" y="14084"/>
                      <a:pt x="14161" y="13967"/>
                      <a:pt x="14006" y="14599"/>
                    </a:cubicBezTo>
                    <a:cubicBezTo>
                      <a:pt x="13756" y="15612"/>
                      <a:pt x="13988" y="14640"/>
                      <a:pt x="13713" y="15269"/>
                    </a:cubicBezTo>
                    <a:cubicBezTo>
                      <a:pt x="13443" y="15885"/>
                      <a:pt x="13721" y="15559"/>
                      <a:pt x="13419" y="15865"/>
                    </a:cubicBezTo>
                    <a:cubicBezTo>
                      <a:pt x="13395" y="15939"/>
                      <a:pt x="13391" y="16024"/>
                      <a:pt x="13346" y="16088"/>
                    </a:cubicBezTo>
                    <a:cubicBezTo>
                      <a:pt x="13087" y="16457"/>
                      <a:pt x="13106" y="16304"/>
                      <a:pt x="12833" y="16535"/>
                    </a:cubicBezTo>
                    <a:cubicBezTo>
                      <a:pt x="12466" y="16845"/>
                      <a:pt x="12779" y="16702"/>
                      <a:pt x="12393" y="16833"/>
                    </a:cubicBezTo>
                    <a:cubicBezTo>
                      <a:pt x="12344" y="16783"/>
                      <a:pt x="12277" y="16747"/>
                      <a:pt x="12246" y="16684"/>
                    </a:cubicBezTo>
                    <a:cubicBezTo>
                      <a:pt x="12177" y="16544"/>
                      <a:pt x="12099" y="16237"/>
                      <a:pt x="12099" y="16237"/>
                    </a:cubicBezTo>
                    <a:cubicBezTo>
                      <a:pt x="12075" y="15914"/>
                      <a:pt x="12056" y="15591"/>
                      <a:pt x="12026" y="15269"/>
                    </a:cubicBezTo>
                    <a:cubicBezTo>
                      <a:pt x="12007" y="15070"/>
                      <a:pt x="11968" y="14873"/>
                      <a:pt x="11953" y="14673"/>
                    </a:cubicBezTo>
                    <a:cubicBezTo>
                      <a:pt x="11920" y="14252"/>
                      <a:pt x="11906" y="13829"/>
                      <a:pt x="11879" y="13407"/>
                    </a:cubicBezTo>
                    <a:cubicBezTo>
                      <a:pt x="11818" y="12435"/>
                      <a:pt x="11813" y="12440"/>
                      <a:pt x="11733" y="11545"/>
                    </a:cubicBezTo>
                    <a:cubicBezTo>
                      <a:pt x="11782" y="10949"/>
                      <a:pt x="11834" y="10353"/>
                      <a:pt x="11879" y="9757"/>
                    </a:cubicBezTo>
                    <a:cubicBezTo>
                      <a:pt x="11908" y="9385"/>
                      <a:pt x="11901" y="9009"/>
                      <a:pt x="11953" y="8640"/>
                    </a:cubicBezTo>
                    <a:cubicBezTo>
                      <a:pt x="11975" y="8485"/>
                      <a:pt x="12185" y="8062"/>
                      <a:pt x="12099" y="8193"/>
                    </a:cubicBezTo>
                    <a:cubicBezTo>
                      <a:pt x="11914" y="8475"/>
                      <a:pt x="12015" y="8353"/>
                      <a:pt x="11806" y="8566"/>
                    </a:cubicBezTo>
                    <a:lnTo>
                      <a:pt x="11659" y="9012"/>
                    </a:lnTo>
                    <a:lnTo>
                      <a:pt x="11586" y="9236"/>
                    </a:lnTo>
                    <a:cubicBezTo>
                      <a:pt x="11716" y="7387"/>
                      <a:pt x="11597" y="8966"/>
                      <a:pt x="11806" y="6629"/>
                    </a:cubicBezTo>
                    <a:cubicBezTo>
                      <a:pt x="11898" y="5606"/>
                      <a:pt x="11814" y="6076"/>
                      <a:pt x="12026" y="5214"/>
                    </a:cubicBezTo>
                    <a:cubicBezTo>
                      <a:pt x="12078" y="4009"/>
                      <a:pt x="12029" y="3856"/>
                      <a:pt x="12173" y="2979"/>
                    </a:cubicBezTo>
                    <a:cubicBezTo>
                      <a:pt x="12193" y="2854"/>
                      <a:pt x="12213" y="2729"/>
                      <a:pt x="12246" y="2607"/>
                    </a:cubicBezTo>
                    <a:cubicBezTo>
                      <a:pt x="12287" y="2455"/>
                      <a:pt x="12344" y="2309"/>
                      <a:pt x="12393" y="2160"/>
                    </a:cubicBezTo>
                    <a:cubicBezTo>
                      <a:pt x="12417" y="2086"/>
                      <a:pt x="12423" y="2002"/>
                      <a:pt x="12466" y="1937"/>
                    </a:cubicBezTo>
                    <a:cubicBezTo>
                      <a:pt x="12515" y="1862"/>
                      <a:pt x="12577" y="1795"/>
                      <a:pt x="12613" y="1713"/>
                    </a:cubicBezTo>
                    <a:cubicBezTo>
                      <a:pt x="12675" y="1570"/>
                      <a:pt x="12734" y="1421"/>
                      <a:pt x="12759" y="1266"/>
                    </a:cubicBezTo>
                    <a:cubicBezTo>
                      <a:pt x="12783" y="1120"/>
                      <a:pt x="12862" y="611"/>
                      <a:pt x="12906" y="447"/>
                    </a:cubicBezTo>
                    <a:cubicBezTo>
                      <a:pt x="12947" y="295"/>
                      <a:pt x="13053" y="0"/>
                      <a:pt x="13053" y="0"/>
                    </a:cubicBezTo>
                    <a:cubicBezTo>
                      <a:pt x="13077" y="74"/>
                      <a:pt x="13126" y="145"/>
                      <a:pt x="13126" y="223"/>
                    </a:cubicBezTo>
                    <a:cubicBezTo>
                      <a:pt x="13126" y="633"/>
                      <a:pt x="13055" y="587"/>
                      <a:pt x="12979" y="894"/>
                    </a:cubicBezTo>
                    <a:cubicBezTo>
                      <a:pt x="12875" y="1319"/>
                      <a:pt x="12946" y="1182"/>
                      <a:pt x="12833" y="1564"/>
                    </a:cubicBezTo>
                    <a:cubicBezTo>
                      <a:pt x="12788" y="1715"/>
                      <a:pt x="12795" y="1900"/>
                      <a:pt x="12686" y="2011"/>
                    </a:cubicBezTo>
                    <a:lnTo>
                      <a:pt x="12539" y="2160"/>
                    </a:lnTo>
                    <a:cubicBezTo>
                      <a:pt x="12346" y="2749"/>
                      <a:pt x="12376" y="2552"/>
                      <a:pt x="12319" y="3277"/>
                    </a:cubicBezTo>
                    <a:cubicBezTo>
                      <a:pt x="12155" y="5361"/>
                      <a:pt x="12387" y="3931"/>
                      <a:pt x="12173" y="4692"/>
                    </a:cubicBezTo>
                    <a:cubicBezTo>
                      <a:pt x="12145" y="4791"/>
                      <a:pt x="12155" y="4905"/>
                      <a:pt x="12099" y="4990"/>
                    </a:cubicBezTo>
                    <a:cubicBezTo>
                      <a:pt x="12050" y="5065"/>
                      <a:pt x="11953" y="5090"/>
                      <a:pt x="11879" y="5139"/>
                    </a:cubicBezTo>
                    <a:cubicBezTo>
                      <a:pt x="11855" y="5214"/>
                      <a:pt x="11846" y="5295"/>
                      <a:pt x="11806" y="5363"/>
                    </a:cubicBezTo>
                    <a:cubicBezTo>
                      <a:pt x="11770" y="5423"/>
                      <a:pt x="11690" y="5449"/>
                      <a:pt x="11659" y="5512"/>
                    </a:cubicBezTo>
                    <a:cubicBezTo>
                      <a:pt x="11590" y="5652"/>
                      <a:pt x="11562" y="5810"/>
                      <a:pt x="11513" y="5959"/>
                    </a:cubicBezTo>
                    <a:lnTo>
                      <a:pt x="11439" y="6182"/>
                    </a:lnTo>
                    <a:cubicBezTo>
                      <a:pt x="11415" y="6728"/>
                      <a:pt x="11400" y="7275"/>
                      <a:pt x="11366" y="7821"/>
                    </a:cubicBezTo>
                    <a:cubicBezTo>
                      <a:pt x="11351" y="8070"/>
                      <a:pt x="11360" y="8326"/>
                      <a:pt x="11293" y="8566"/>
                    </a:cubicBezTo>
                    <a:cubicBezTo>
                      <a:pt x="11271" y="8641"/>
                      <a:pt x="11259" y="8409"/>
                      <a:pt x="11219" y="8342"/>
                    </a:cubicBezTo>
                    <a:cubicBezTo>
                      <a:pt x="10810" y="7649"/>
                      <a:pt x="11366" y="8864"/>
                      <a:pt x="10926" y="7970"/>
                    </a:cubicBezTo>
                    <a:cubicBezTo>
                      <a:pt x="10892" y="7899"/>
                      <a:pt x="10890" y="7815"/>
                      <a:pt x="10853" y="7746"/>
                    </a:cubicBezTo>
                    <a:cubicBezTo>
                      <a:pt x="10767" y="7590"/>
                      <a:pt x="10504" y="7129"/>
                      <a:pt x="10559" y="7299"/>
                    </a:cubicBezTo>
                    <a:cubicBezTo>
                      <a:pt x="10637" y="7535"/>
                      <a:pt x="10617" y="7540"/>
                      <a:pt x="10779" y="7746"/>
                    </a:cubicBezTo>
                    <a:cubicBezTo>
                      <a:pt x="10932" y="7940"/>
                      <a:pt x="10960" y="7861"/>
                      <a:pt x="11073" y="8119"/>
                    </a:cubicBezTo>
                    <a:cubicBezTo>
                      <a:pt x="11136" y="8262"/>
                      <a:pt x="11110" y="8454"/>
                      <a:pt x="11219" y="8566"/>
                    </a:cubicBezTo>
                    <a:cubicBezTo>
                      <a:pt x="11428" y="8778"/>
                      <a:pt x="11328" y="8656"/>
                      <a:pt x="11513" y="8938"/>
                    </a:cubicBezTo>
                    <a:cubicBezTo>
                      <a:pt x="11537" y="9062"/>
                      <a:pt x="11586" y="9184"/>
                      <a:pt x="11586" y="9310"/>
                    </a:cubicBezTo>
                    <a:cubicBezTo>
                      <a:pt x="11586" y="9741"/>
                      <a:pt x="11518" y="9598"/>
                      <a:pt x="11366" y="9906"/>
                    </a:cubicBezTo>
                    <a:cubicBezTo>
                      <a:pt x="11307" y="10026"/>
                      <a:pt x="11268" y="10154"/>
                      <a:pt x="11219" y="10279"/>
                    </a:cubicBezTo>
                    <a:cubicBezTo>
                      <a:pt x="11195" y="11396"/>
                      <a:pt x="11224" y="12516"/>
                      <a:pt x="11146" y="13630"/>
                    </a:cubicBezTo>
                    <a:cubicBezTo>
                      <a:pt x="11140" y="13720"/>
                      <a:pt x="11039" y="13487"/>
                      <a:pt x="10999" y="13407"/>
                    </a:cubicBezTo>
                    <a:cubicBezTo>
                      <a:pt x="10809" y="13020"/>
                      <a:pt x="11066" y="13325"/>
                      <a:pt x="10779" y="13034"/>
                    </a:cubicBezTo>
                    <a:cubicBezTo>
                      <a:pt x="10755" y="12960"/>
                      <a:pt x="10746" y="12878"/>
                      <a:pt x="10706" y="12811"/>
                    </a:cubicBezTo>
                    <a:cubicBezTo>
                      <a:pt x="10671" y="12751"/>
                      <a:pt x="10590" y="12725"/>
                      <a:pt x="10559" y="12662"/>
                    </a:cubicBezTo>
                    <a:cubicBezTo>
                      <a:pt x="10514" y="12571"/>
                      <a:pt x="10514" y="12463"/>
                      <a:pt x="10486" y="12364"/>
                    </a:cubicBezTo>
                    <a:cubicBezTo>
                      <a:pt x="10410" y="12094"/>
                      <a:pt x="10427" y="12162"/>
                      <a:pt x="10266" y="11917"/>
                    </a:cubicBezTo>
                    <a:cubicBezTo>
                      <a:pt x="10217" y="11719"/>
                      <a:pt x="10183" y="11516"/>
                      <a:pt x="10119" y="11321"/>
                    </a:cubicBezTo>
                    <a:cubicBezTo>
                      <a:pt x="10095" y="11247"/>
                      <a:pt x="10081" y="11168"/>
                      <a:pt x="10046" y="11098"/>
                    </a:cubicBezTo>
                    <a:cubicBezTo>
                      <a:pt x="10007" y="11018"/>
                      <a:pt x="9956" y="10943"/>
                      <a:pt x="9899" y="10874"/>
                    </a:cubicBezTo>
                    <a:cubicBezTo>
                      <a:pt x="9833" y="10794"/>
                      <a:pt x="9753" y="10726"/>
                      <a:pt x="9679" y="10651"/>
                    </a:cubicBezTo>
                    <a:cubicBezTo>
                      <a:pt x="9631" y="10502"/>
                      <a:pt x="9602" y="10345"/>
                      <a:pt x="9533" y="10204"/>
                    </a:cubicBezTo>
                    <a:cubicBezTo>
                      <a:pt x="9341" y="9815"/>
                      <a:pt x="9413" y="10014"/>
                      <a:pt x="9313" y="9608"/>
                    </a:cubicBezTo>
                    <a:cubicBezTo>
                      <a:pt x="9288" y="9335"/>
                      <a:pt x="9481" y="8912"/>
                      <a:pt x="9239" y="8789"/>
                    </a:cubicBezTo>
                    <a:cubicBezTo>
                      <a:pt x="9020" y="8677"/>
                      <a:pt x="9252" y="9300"/>
                      <a:pt x="9166" y="9534"/>
                    </a:cubicBezTo>
                    <a:cubicBezTo>
                      <a:pt x="9142" y="9600"/>
                      <a:pt x="9063" y="9440"/>
                      <a:pt x="9019" y="9385"/>
                    </a:cubicBezTo>
                    <a:cubicBezTo>
                      <a:pt x="8739" y="9029"/>
                      <a:pt x="8980" y="9305"/>
                      <a:pt x="8799" y="8938"/>
                    </a:cubicBezTo>
                    <a:cubicBezTo>
                      <a:pt x="8760" y="8858"/>
                      <a:pt x="8692" y="8795"/>
                      <a:pt x="8653" y="8714"/>
                    </a:cubicBezTo>
                    <a:cubicBezTo>
                      <a:pt x="8618" y="8644"/>
                      <a:pt x="8617" y="8560"/>
                      <a:pt x="8579" y="8491"/>
                    </a:cubicBezTo>
                    <a:cubicBezTo>
                      <a:pt x="8494" y="8335"/>
                      <a:pt x="8342" y="8214"/>
                      <a:pt x="8286" y="8044"/>
                    </a:cubicBezTo>
                    <a:cubicBezTo>
                      <a:pt x="8262" y="7970"/>
                      <a:pt x="8136" y="7821"/>
                      <a:pt x="8213" y="7821"/>
                    </a:cubicBezTo>
                    <a:cubicBezTo>
                      <a:pt x="8301" y="7821"/>
                      <a:pt x="8311" y="7970"/>
                      <a:pt x="8360" y="8044"/>
                    </a:cubicBezTo>
                    <a:cubicBezTo>
                      <a:pt x="8383" y="8140"/>
                      <a:pt x="8454" y="8459"/>
                      <a:pt x="8506" y="8566"/>
                    </a:cubicBezTo>
                    <a:cubicBezTo>
                      <a:pt x="8546" y="8646"/>
                      <a:pt x="8617" y="8707"/>
                      <a:pt x="8653" y="8789"/>
                    </a:cubicBezTo>
                    <a:cubicBezTo>
                      <a:pt x="8716" y="8932"/>
                      <a:pt x="8751" y="9087"/>
                      <a:pt x="8799" y="9236"/>
                    </a:cubicBezTo>
                    <a:cubicBezTo>
                      <a:pt x="8824" y="9310"/>
                      <a:pt x="8830" y="9394"/>
                      <a:pt x="8873" y="9459"/>
                    </a:cubicBezTo>
                    <a:cubicBezTo>
                      <a:pt x="9058" y="9741"/>
                      <a:pt x="8957" y="9619"/>
                      <a:pt x="9166" y="9832"/>
                    </a:cubicBezTo>
                    <a:cubicBezTo>
                      <a:pt x="9215" y="9931"/>
                      <a:pt x="9270" y="10028"/>
                      <a:pt x="9313" y="10130"/>
                    </a:cubicBezTo>
                    <a:cubicBezTo>
                      <a:pt x="9343" y="10202"/>
                      <a:pt x="9331" y="10298"/>
                      <a:pt x="9386" y="10353"/>
                    </a:cubicBezTo>
                    <a:cubicBezTo>
                      <a:pt x="9441" y="10409"/>
                      <a:pt x="9533" y="10403"/>
                      <a:pt x="9606" y="10428"/>
                    </a:cubicBezTo>
                    <a:cubicBezTo>
                      <a:pt x="9611" y="10447"/>
                      <a:pt x="9715" y="10900"/>
                      <a:pt x="9753" y="10949"/>
                    </a:cubicBezTo>
                    <a:cubicBezTo>
                      <a:pt x="9808" y="11019"/>
                      <a:pt x="9899" y="11048"/>
                      <a:pt x="9973" y="11098"/>
                    </a:cubicBezTo>
                    <a:cubicBezTo>
                      <a:pt x="10181" y="11731"/>
                      <a:pt x="9891" y="10959"/>
                      <a:pt x="10193" y="11470"/>
                    </a:cubicBezTo>
                    <a:cubicBezTo>
                      <a:pt x="10233" y="11538"/>
                      <a:pt x="10245" y="11618"/>
                      <a:pt x="10266" y="11694"/>
                    </a:cubicBezTo>
                    <a:cubicBezTo>
                      <a:pt x="10297" y="11805"/>
                      <a:pt x="10354" y="12096"/>
                      <a:pt x="10413" y="12215"/>
                    </a:cubicBezTo>
                    <a:cubicBezTo>
                      <a:pt x="10452" y="12295"/>
                      <a:pt x="10524" y="12357"/>
                      <a:pt x="10559" y="12439"/>
                    </a:cubicBezTo>
                    <a:cubicBezTo>
                      <a:pt x="10622" y="12582"/>
                      <a:pt x="10620" y="12755"/>
                      <a:pt x="10706" y="12886"/>
                    </a:cubicBezTo>
                    <a:cubicBezTo>
                      <a:pt x="10755" y="12960"/>
                      <a:pt x="10817" y="13027"/>
                      <a:pt x="10853" y="13109"/>
                    </a:cubicBezTo>
                    <a:cubicBezTo>
                      <a:pt x="10916" y="13252"/>
                      <a:pt x="10951" y="13407"/>
                      <a:pt x="10999" y="13556"/>
                    </a:cubicBezTo>
                    <a:lnTo>
                      <a:pt x="11146" y="14003"/>
                    </a:lnTo>
                    <a:cubicBezTo>
                      <a:pt x="11209" y="14194"/>
                      <a:pt x="11256" y="14318"/>
                      <a:pt x="11293" y="14524"/>
                    </a:cubicBezTo>
                    <a:cubicBezTo>
                      <a:pt x="11324" y="14697"/>
                      <a:pt x="11327" y="14874"/>
                      <a:pt x="11366" y="15046"/>
                    </a:cubicBezTo>
                    <a:cubicBezTo>
                      <a:pt x="11401" y="15199"/>
                      <a:pt x="11470" y="15341"/>
                      <a:pt x="11513" y="15492"/>
                    </a:cubicBezTo>
                    <a:cubicBezTo>
                      <a:pt x="11700" y="16159"/>
                      <a:pt x="11630" y="15836"/>
                      <a:pt x="11733" y="16461"/>
                    </a:cubicBezTo>
                    <a:cubicBezTo>
                      <a:pt x="11708" y="16684"/>
                      <a:pt x="11816" y="16972"/>
                      <a:pt x="11659" y="17131"/>
                    </a:cubicBezTo>
                    <a:cubicBezTo>
                      <a:pt x="11550" y="17242"/>
                      <a:pt x="11562" y="16833"/>
                      <a:pt x="11513" y="16684"/>
                    </a:cubicBezTo>
                    <a:cubicBezTo>
                      <a:pt x="11441" y="16467"/>
                      <a:pt x="11422" y="16373"/>
                      <a:pt x="11293" y="16163"/>
                    </a:cubicBezTo>
                    <a:cubicBezTo>
                      <a:pt x="11228" y="16057"/>
                      <a:pt x="11146" y="15964"/>
                      <a:pt x="11073" y="15865"/>
                    </a:cubicBezTo>
                    <a:cubicBezTo>
                      <a:pt x="10954" y="15383"/>
                      <a:pt x="11091" y="15724"/>
                      <a:pt x="10779" y="15343"/>
                    </a:cubicBezTo>
                    <a:cubicBezTo>
                      <a:pt x="10723" y="15275"/>
                      <a:pt x="10672" y="15200"/>
                      <a:pt x="10633" y="15120"/>
                    </a:cubicBezTo>
                    <a:cubicBezTo>
                      <a:pt x="10598" y="15050"/>
                      <a:pt x="10608" y="14958"/>
                      <a:pt x="10559" y="14897"/>
                    </a:cubicBezTo>
                    <a:cubicBezTo>
                      <a:pt x="10504" y="14827"/>
                      <a:pt x="10413" y="14797"/>
                      <a:pt x="10339" y="14748"/>
                    </a:cubicBezTo>
                    <a:cubicBezTo>
                      <a:pt x="10008" y="14242"/>
                      <a:pt x="10171" y="14427"/>
                      <a:pt x="9899" y="14152"/>
                    </a:cubicBezTo>
                    <a:cubicBezTo>
                      <a:pt x="9704" y="13556"/>
                      <a:pt x="9997" y="14251"/>
                      <a:pt x="9606" y="13854"/>
                    </a:cubicBezTo>
                    <a:cubicBezTo>
                      <a:pt x="9551" y="13798"/>
                      <a:pt x="9570" y="13699"/>
                      <a:pt x="9533" y="13630"/>
                    </a:cubicBezTo>
                    <a:cubicBezTo>
                      <a:pt x="9447" y="13474"/>
                      <a:pt x="9337" y="13332"/>
                      <a:pt x="9239" y="13183"/>
                    </a:cubicBezTo>
                    <a:lnTo>
                      <a:pt x="8946" y="12737"/>
                    </a:lnTo>
                    <a:cubicBezTo>
                      <a:pt x="8897" y="12786"/>
                      <a:pt x="8809" y="12816"/>
                      <a:pt x="8799" y="12886"/>
                    </a:cubicBezTo>
                    <a:cubicBezTo>
                      <a:pt x="8782" y="13011"/>
                      <a:pt x="8846" y="13134"/>
                      <a:pt x="8873" y="13258"/>
                    </a:cubicBezTo>
                    <a:cubicBezTo>
                      <a:pt x="8892" y="13344"/>
                      <a:pt x="8970" y="13680"/>
                      <a:pt x="9019" y="13779"/>
                    </a:cubicBezTo>
                    <a:cubicBezTo>
                      <a:pt x="9059" y="13859"/>
                      <a:pt x="9117" y="13928"/>
                      <a:pt x="9166" y="14003"/>
                    </a:cubicBezTo>
                    <a:cubicBezTo>
                      <a:pt x="9191" y="14077"/>
                      <a:pt x="9185" y="14171"/>
                      <a:pt x="9239" y="14226"/>
                    </a:cubicBezTo>
                    <a:cubicBezTo>
                      <a:pt x="9294" y="14282"/>
                      <a:pt x="9393" y="14260"/>
                      <a:pt x="9459" y="14301"/>
                    </a:cubicBezTo>
                    <a:cubicBezTo>
                      <a:pt x="9519" y="14337"/>
                      <a:pt x="9563" y="14395"/>
                      <a:pt x="9606" y="14450"/>
                    </a:cubicBezTo>
                    <a:cubicBezTo>
                      <a:pt x="9661" y="14520"/>
                      <a:pt x="9713" y="14593"/>
                      <a:pt x="9753" y="14673"/>
                    </a:cubicBezTo>
                    <a:cubicBezTo>
                      <a:pt x="9787" y="14743"/>
                      <a:pt x="9778" y="14835"/>
                      <a:pt x="9826" y="14897"/>
                    </a:cubicBezTo>
                    <a:cubicBezTo>
                      <a:pt x="9881" y="14966"/>
                      <a:pt x="9973" y="14996"/>
                      <a:pt x="10046" y="15046"/>
                    </a:cubicBezTo>
                    <a:cubicBezTo>
                      <a:pt x="10218" y="15570"/>
                      <a:pt x="9994" y="14923"/>
                      <a:pt x="10266" y="15567"/>
                    </a:cubicBezTo>
                    <a:cubicBezTo>
                      <a:pt x="10297" y="15639"/>
                      <a:pt x="10291" y="15729"/>
                      <a:pt x="10339" y="15790"/>
                    </a:cubicBezTo>
                    <a:cubicBezTo>
                      <a:pt x="10394" y="15860"/>
                      <a:pt x="10486" y="15890"/>
                      <a:pt x="10559" y="15939"/>
                    </a:cubicBezTo>
                    <a:cubicBezTo>
                      <a:pt x="10731" y="16461"/>
                      <a:pt x="10559" y="16337"/>
                      <a:pt x="10926" y="16461"/>
                    </a:cubicBezTo>
                    <a:cubicBezTo>
                      <a:pt x="10951" y="16560"/>
                      <a:pt x="10954" y="16667"/>
                      <a:pt x="10999" y="16759"/>
                    </a:cubicBezTo>
                    <a:cubicBezTo>
                      <a:pt x="11030" y="16821"/>
                      <a:pt x="11115" y="16970"/>
                      <a:pt x="11146" y="16908"/>
                    </a:cubicBezTo>
                    <a:cubicBezTo>
                      <a:pt x="11236" y="16725"/>
                      <a:pt x="11020" y="16556"/>
                      <a:pt x="10926" y="16461"/>
                    </a:cubicBezTo>
                    <a:cubicBezTo>
                      <a:pt x="10742" y="15899"/>
                      <a:pt x="10990" y="16591"/>
                      <a:pt x="10706" y="16014"/>
                    </a:cubicBezTo>
                    <a:cubicBezTo>
                      <a:pt x="10618" y="15836"/>
                      <a:pt x="10639" y="15647"/>
                      <a:pt x="10486" y="15492"/>
                    </a:cubicBezTo>
                    <a:cubicBezTo>
                      <a:pt x="10431" y="15437"/>
                      <a:pt x="10339" y="15443"/>
                      <a:pt x="10266" y="15418"/>
                    </a:cubicBezTo>
                    <a:cubicBezTo>
                      <a:pt x="9894" y="15041"/>
                      <a:pt x="10332" y="15529"/>
                      <a:pt x="10046" y="15046"/>
                    </a:cubicBezTo>
                    <a:cubicBezTo>
                      <a:pt x="10011" y="14985"/>
                      <a:pt x="9943" y="14951"/>
                      <a:pt x="9899" y="14897"/>
                    </a:cubicBezTo>
                    <a:cubicBezTo>
                      <a:pt x="9844" y="14827"/>
                      <a:pt x="9792" y="14753"/>
                      <a:pt x="9753" y="14673"/>
                    </a:cubicBezTo>
                    <a:cubicBezTo>
                      <a:pt x="9718" y="14603"/>
                      <a:pt x="9722" y="14515"/>
                      <a:pt x="9679" y="14450"/>
                    </a:cubicBezTo>
                    <a:cubicBezTo>
                      <a:pt x="9622" y="14362"/>
                      <a:pt x="9520" y="14312"/>
                      <a:pt x="9459" y="14226"/>
                    </a:cubicBezTo>
                    <a:cubicBezTo>
                      <a:pt x="9396" y="14136"/>
                      <a:pt x="9373" y="14021"/>
                      <a:pt x="9313" y="13928"/>
                    </a:cubicBezTo>
                    <a:cubicBezTo>
                      <a:pt x="9274" y="13870"/>
                      <a:pt x="9208" y="13835"/>
                      <a:pt x="9166" y="13779"/>
                    </a:cubicBezTo>
                    <a:cubicBezTo>
                      <a:pt x="8774" y="13248"/>
                      <a:pt x="9065" y="13397"/>
                      <a:pt x="8653" y="13258"/>
                    </a:cubicBezTo>
                    <a:cubicBezTo>
                      <a:pt x="8502" y="12493"/>
                      <a:pt x="8709" y="13298"/>
                      <a:pt x="8286" y="12439"/>
                    </a:cubicBezTo>
                    <a:cubicBezTo>
                      <a:pt x="8237" y="12339"/>
                      <a:pt x="8209" y="12226"/>
                      <a:pt x="8140" y="12141"/>
                    </a:cubicBezTo>
                    <a:cubicBezTo>
                      <a:pt x="8083" y="12072"/>
                      <a:pt x="7987" y="12049"/>
                      <a:pt x="7920" y="11992"/>
                    </a:cubicBezTo>
                    <a:cubicBezTo>
                      <a:pt x="7840" y="11924"/>
                      <a:pt x="7779" y="11836"/>
                      <a:pt x="7700" y="11768"/>
                    </a:cubicBezTo>
                    <a:cubicBezTo>
                      <a:pt x="7457" y="11563"/>
                      <a:pt x="7473" y="11652"/>
                      <a:pt x="7186" y="11470"/>
                    </a:cubicBezTo>
                    <a:cubicBezTo>
                      <a:pt x="6995" y="11349"/>
                      <a:pt x="6644" y="11014"/>
                      <a:pt x="6453" y="10949"/>
                    </a:cubicBezTo>
                    <a:cubicBezTo>
                      <a:pt x="5900" y="10762"/>
                      <a:pt x="6582" y="11014"/>
                      <a:pt x="6013" y="10726"/>
                    </a:cubicBezTo>
                    <a:cubicBezTo>
                      <a:pt x="5944" y="10690"/>
                      <a:pt x="5862" y="10686"/>
                      <a:pt x="5793" y="10651"/>
                    </a:cubicBezTo>
                    <a:cubicBezTo>
                      <a:pt x="5714" y="10611"/>
                      <a:pt x="5653" y="10538"/>
                      <a:pt x="5573" y="10502"/>
                    </a:cubicBezTo>
                    <a:cubicBezTo>
                      <a:pt x="5432" y="10438"/>
                      <a:pt x="5133" y="10353"/>
                      <a:pt x="5133" y="10353"/>
                    </a:cubicBezTo>
                    <a:cubicBezTo>
                      <a:pt x="5087" y="10541"/>
                      <a:pt x="4993" y="10696"/>
                      <a:pt x="5133" y="10874"/>
                    </a:cubicBezTo>
                    <a:cubicBezTo>
                      <a:pt x="5188" y="10944"/>
                      <a:pt x="5280" y="10974"/>
                      <a:pt x="5353" y="11023"/>
                    </a:cubicBezTo>
                    <a:cubicBezTo>
                      <a:pt x="5716" y="11576"/>
                      <a:pt x="5298" y="10971"/>
                      <a:pt x="5646" y="11396"/>
                    </a:cubicBezTo>
                    <a:cubicBezTo>
                      <a:pt x="5987" y="11812"/>
                      <a:pt x="5715" y="11592"/>
                      <a:pt x="6086" y="11843"/>
                    </a:cubicBezTo>
                    <a:cubicBezTo>
                      <a:pt x="6401" y="12482"/>
                      <a:pt x="6038" y="11869"/>
                      <a:pt x="6453" y="12290"/>
                    </a:cubicBezTo>
                    <a:cubicBezTo>
                      <a:pt x="6515" y="12353"/>
                      <a:pt x="6531" y="12457"/>
                      <a:pt x="6600" y="12513"/>
                    </a:cubicBezTo>
                    <a:cubicBezTo>
                      <a:pt x="6660" y="12562"/>
                      <a:pt x="6750" y="12552"/>
                      <a:pt x="6820" y="12588"/>
                    </a:cubicBezTo>
                    <a:cubicBezTo>
                      <a:pt x="6898" y="12628"/>
                      <a:pt x="6966" y="12687"/>
                      <a:pt x="7040" y="12737"/>
                    </a:cubicBezTo>
                    <a:cubicBezTo>
                      <a:pt x="7460" y="13377"/>
                      <a:pt x="6900" y="12623"/>
                      <a:pt x="7406" y="13034"/>
                    </a:cubicBezTo>
                    <a:cubicBezTo>
                      <a:pt x="7880" y="13420"/>
                      <a:pt x="7220" y="13145"/>
                      <a:pt x="7773" y="13332"/>
                    </a:cubicBezTo>
                    <a:cubicBezTo>
                      <a:pt x="7871" y="13432"/>
                      <a:pt x="8143" y="13747"/>
                      <a:pt x="8066" y="13630"/>
                    </a:cubicBezTo>
                    <a:cubicBezTo>
                      <a:pt x="8017" y="13556"/>
                      <a:pt x="7982" y="13470"/>
                      <a:pt x="7920" y="13407"/>
                    </a:cubicBezTo>
                    <a:cubicBezTo>
                      <a:pt x="7857" y="13344"/>
                      <a:pt x="7768" y="13314"/>
                      <a:pt x="7700" y="13258"/>
                    </a:cubicBezTo>
                    <a:cubicBezTo>
                      <a:pt x="7209" y="12860"/>
                      <a:pt x="8036" y="13410"/>
                      <a:pt x="7260" y="12960"/>
                    </a:cubicBezTo>
                    <a:cubicBezTo>
                      <a:pt x="7183" y="12916"/>
                      <a:pt x="7120" y="12847"/>
                      <a:pt x="7040" y="12811"/>
                    </a:cubicBezTo>
                    <a:cubicBezTo>
                      <a:pt x="6898" y="12747"/>
                      <a:pt x="6600" y="12662"/>
                      <a:pt x="6600" y="12662"/>
                    </a:cubicBezTo>
                    <a:cubicBezTo>
                      <a:pt x="6242" y="12118"/>
                      <a:pt x="6684" y="12691"/>
                      <a:pt x="6233" y="12364"/>
                    </a:cubicBezTo>
                    <a:cubicBezTo>
                      <a:pt x="6120" y="12283"/>
                      <a:pt x="5940" y="12066"/>
                      <a:pt x="5940" y="12066"/>
                    </a:cubicBezTo>
                    <a:cubicBezTo>
                      <a:pt x="5755" y="11505"/>
                      <a:pt x="6025" y="12175"/>
                      <a:pt x="5646" y="11694"/>
                    </a:cubicBezTo>
                    <a:cubicBezTo>
                      <a:pt x="5362" y="11333"/>
                      <a:pt x="5833" y="11558"/>
                      <a:pt x="5353" y="11396"/>
                    </a:cubicBezTo>
                    <a:cubicBezTo>
                      <a:pt x="5329" y="11321"/>
                      <a:pt x="5334" y="11228"/>
                      <a:pt x="5280" y="11172"/>
                    </a:cubicBezTo>
                    <a:cubicBezTo>
                      <a:pt x="5027" y="10916"/>
                      <a:pt x="4896" y="10894"/>
                      <a:pt x="4620" y="10800"/>
                    </a:cubicBezTo>
                    <a:cubicBezTo>
                      <a:pt x="4473" y="10701"/>
                      <a:pt x="4235" y="10672"/>
                      <a:pt x="4180" y="10502"/>
                    </a:cubicBezTo>
                    <a:cubicBezTo>
                      <a:pt x="4082" y="10204"/>
                      <a:pt x="4180" y="10303"/>
                      <a:pt x="3886" y="10204"/>
                    </a:cubicBezTo>
                    <a:cubicBezTo>
                      <a:pt x="3837" y="10154"/>
                      <a:pt x="3799" y="10091"/>
                      <a:pt x="3740" y="10055"/>
                    </a:cubicBezTo>
                    <a:cubicBezTo>
                      <a:pt x="3673" y="10015"/>
                      <a:pt x="3580" y="10030"/>
                      <a:pt x="3520" y="9981"/>
                    </a:cubicBezTo>
                    <a:cubicBezTo>
                      <a:pt x="3451" y="9925"/>
                      <a:pt x="3435" y="9821"/>
                      <a:pt x="3373" y="9757"/>
                    </a:cubicBezTo>
                    <a:cubicBezTo>
                      <a:pt x="3231" y="9613"/>
                      <a:pt x="3112" y="9594"/>
                      <a:pt x="2933" y="9534"/>
                    </a:cubicBezTo>
                    <a:cubicBezTo>
                      <a:pt x="2860" y="9434"/>
                      <a:pt x="2804" y="9318"/>
                      <a:pt x="2713" y="9236"/>
                    </a:cubicBezTo>
                    <a:cubicBezTo>
                      <a:pt x="2581" y="9117"/>
                      <a:pt x="2273" y="8938"/>
                      <a:pt x="2273" y="8938"/>
                    </a:cubicBezTo>
                    <a:cubicBezTo>
                      <a:pt x="2022" y="8555"/>
                      <a:pt x="2256" y="8849"/>
                      <a:pt x="1906" y="8566"/>
                    </a:cubicBezTo>
                    <a:cubicBezTo>
                      <a:pt x="1852" y="8522"/>
                      <a:pt x="1815" y="8459"/>
                      <a:pt x="1760" y="8417"/>
                    </a:cubicBezTo>
                    <a:cubicBezTo>
                      <a:pt x="1619" y="8309"/>
                      <a:pt x="1444" y="8245"/>
                      <a:pt x="1320" y="8119"/>
                    </a:cubicBezTo>
                    <a:cubicBezTo>
                      <a:pt x="1271" y="8069"/>
                      <a:pt x="1216" y="8024"/>
                      <a:pt x="1173" y="7970"/>
                    </a:cubicBezTo>
                    <a:cubicBezTo>
                      <a:pt x="1118" y="7900"/>
                      <a:pt x="1089" y="7810"/>
                      <a:pt x="1026" y="7746"/>
                    </a:cubicBezTo>
                    <a:cubicBezTo>
                      <a:pt x="964" y="7683"/>
                      <a:pt x="873" y="7655"/>
                      <a:pt x="806" y="7597"/>
                    </a:cubicBezTo>
                    <a:cubicBezTo>
                      <a:pt x="701" y="7506"/>
                      <a:pt x="628" y="7377"/>
                      <a:pt x="513" y="7299"/>
                    </a:cubicBezTo>
                    <a:lnTo>
                      <a:pt x="73" y="7001"/>
                    </a:lnTo>
                    <a:cubicBezTo>
                      <a:pt x="-21" y="7477"/>
                      <a:pt x="-52" y="7317"/>
                      <a:pt x="146" y="7821"/>
                    </a:cubicBezTo>
                    <a:cubicBezTo>
                      <a:pt x="187" y="7924"/>
                      <a:pt x="216" y="8040"/>
                      <a:pt x="293" y="8119"/>
                    </a:cubicBezTo>
                    <a:cubicBezTo>
                      <a:pt x="418" y="8245"/>
                      <a:pt x="608" y="8290"/>
                      <a:pt x="733" y="8417"/>
                    </a:cubicBezTo>
                    <a:cubicBezTo>
                      <a:pt x="782" y="8466"/>
                      <a:pt x="837" y="8511"/>
                      <a:pt x="880" y="8566"/>
                    </a:cubicBezTo>
                    <a:cubicBezTo>
                      <a:pt x="935" y="8635"/>
                      <a:pt x="958" y="8733"/>
                      <a:pt x="1026" y="8789"/>
                    </a:cubicBezTo>
                    <a:cubicBezTo>
                      <a:pt x="1087" y="8838"/>
                      <a:pt x="1173" y="8839"/>
                      <a:pt x="1246" y="8863"/>
                    </a:cubicBezTo>
                    <a:cubicBezTo>
                      <a:pt x="1295" y="8938"/>
                      <a:pt x="1325" y="9030"/>
                      <a:pt x="1393" y="9087"/>
                    </a:cubicBezTo>
                    <a:cubicBezTo>
                      <a:pt x="1477" y="9158"/>
                      <a:pt x="1592" y="9181"/>
                      <a:pt x="1686" y="9236"/>
                    </a:cubicBezTo>
                    <a:cubicBezTo>
                      <a:pt x="1763" y="9280"/>
                      <a:pt x="1841" y="9325"/>
                      <a:pt x="1906" y="9385"/>
                    </a:cubicBezTo>
                    <a:cubicBezTo>
                      <a:pt x="2061" y="9525"/>
                      <a:pt x="2200" y="9683"/>
                      <a:pt x="2346" y="9832"/>
                    </a:cubicBezTo>
                    <a:cubicBezTo>
                      <a:pt x="2520" y="10008"/>
                      <a:pt x="2640" y="10151"/>
                      <a:pt x="2860" y="10279"/>
                    </a:cubicBezTo>
                    <a:cubicBezTo>
                      <a:pt x="2927" y="10318"/>
                      <a:pt x="3006" y="10328"/>
                      <a:pt x="3080" y="10353"/>
                    </a:cubicBezTo>
                    <a:cubicBezTo>
                      <a:pt x="3411" y="10690"/>
                      <a:pt x="2997" y="10283"/>
                      <a:pt x="3520" y="10726"/>
                    </a:cubicBezTo>
                    <a:cubicBezTo>
                      <a:pt x="3573" y="10770"/>
                      <a:pt x="3612" y="10831"/>
                      <a:pt x="3666" y="10874"/>
                    </a:cubicBezTo>
                    <a:cubicBezTo>
                      <a:pt x="3869" y="11040"/>
                      <a:pt x="3874" y="11019"/>
                      <a:pt x="4106" y="11098"/>
                    </a:cubicBezTo>
                    <a:cubicBezTo>
                      <a:pt x="4302" y="11694"/>
                      <a:pt x="4009" y="10999"/>
                      <a:pt x="4400" y="11396"/>
                    </a:cubicBezTo>
                    <a:cubicBezTo>
                      <a:pt x="4931" y="11936"/>
                      <a:pt x="3940" y="11290"/>
                      <a:pt x="4620" y="11843"/>
                    </a:cubicBezTo>
                    <a:cubicBezTo>
                      <a:pt x="4680" y="11892"/>
                      <a:pt x="4769" y="11885"/>
                      <a:pt x="4840" y="11917"/>
                    </a:cubicBezTo>
                    <a:cubicBezTo>
                      <a:pt x="5039" y="12009"/>
                      <a:pt x="5219" y="12145"/>
                      <a:pt x="5426" y="12215"/>
                    </a:cubicBezTo>
                    <a:cubicBezTo>
                      <a:pt x="5500" y="12240"/>
                      <a:pt x="5577" y="12255"/>
                      <a:pt x="5646" y="12290"/>
                    </a:cubicBezTo>
                    <a:cubicBezTo>
                      <a:pt x="6215" y="12578"/>
                      <a:pt x="5533" y="12326"/>
                      <a:pt x="6086" y="12513"/>
                    </a:cubicBezTo>
                    <a:cubicBezTo>
                      <a:pt x="6135" y="12588"/>
                      <a:pt x="6164" y="12681"/>
                      <a:pt x="6233" y="12737"/>
                    </a:cubicBezTo>
                    <a:cubicBezTo>
                      <a:pt x="6293" y="12786"/>
                      <a:pt x="6384" y="12776"/>
                      <a:pt x="6453" y="12811"/>
                    </a:cubicBezTo>
                    <a:cubicBezTo>
                      <a:pt x="6532" y="12851"/>
                      <a:pt x="6592" y="12924"/>
                      <a:pt x="6673" y="12960"/>
                    </a:cubicBezTo>
                    <a:cubicBezTo>
                      <a:pt x="6814" y="13024"/>
                      <a:pt x="6966" y="13059"/>
                      <a:pt x="7113" y="13109"/>
                    </a:cubicBezTo>
                    <a:cubicBezTo>
                      <a:pt x="7186" y="13134"/>
                      <a:pt x="7264" y="13148"/>
                      <a:pt x="7333" y="13183"/>
                    </a:cubicBezTo>
                    <a:cubicBezTo>
                      <a:pt x="7695" y="13368"/>
                      <a:pt x="7522" y="13297"/>
                      <a:pt x="7846" y="13407"/>
                    </a:cubicBezTo>
                    <a:cubicBezTo>
                      <a:pt x="7895" y="13481"/>
                      <a:pt x="7924" y="13574"/>
                      <a:pt x="7993" y="13630"/>
                    </a:cubicBezTo>
                    <a:cubicBezTo>
                      <a:pt x="8053" y="13679"/>
                      <a:pt x="8144" y="13670"/>
                      <a:pt x="8213" y="13705"/>
                    </a:cubicBezTo>
                    <a:cubicBezTo>
                      <a:pt x="8292" y="13745"/>
                      <a:pt x="8360" y="13804"/>
                      <a:pt x="8433" y="13854"/>
                    </a:cubicBezTo>
                    <a:cubicBezTo>
                      <a:pt x="8593" y="14341"/>
                      <a:pt x="8371" y="13863"/>
                      <a:pt x="8726" y="14152"/>
                    </a:cubicBezTo>
                    <a:cubicBezTo>
                      <a:pt x="9200" y="14537"/>
                      <a:pt x="8540" y="14262"/>
                      <a:pt x="9093" y="14450"/>
                    </a:cubicBezTo>
                    <a:cubicBezTo>
                      <a:pt x="9142" y="14499"/>
                      <a:pt x="9196" y="14544"/>
                      <a:pt x="9239" y="14599"/>
                    </a:cubicBezTo>
                    <a:cubicBezTo>
                      <a:pt x="9295" y="14669"/>
                      <a:pt x="9324" y="14759"/>
                      <a:pt x="9386" y="14822"/>
                    </a:cubicBezTo>
                    <a:cubicBezTo>
                      <a:pt x="9448" y="14885"/>
                      <a:pt x="9533" y="14921"/>
                      <a:pt x="9606" y="14971"/>
                    </a:cubicBezTo>
                    <a:cubicBezTo>
                      <a:pt x="9938" y="15476"/>
                      <a:pt x="9775" y="15291"/>
                      <a:pt x="10046" y="15567"/>
                    </a:cubicBezTo>
                    <a:cubicBezTo>
                      <a:pt x="10230" y="16129"/>
                      <a:pt x="9960" y="15458"/>
                      <a:pt x="10339" y="15939"/>
                    </a:cubicBezTo>
                    <a:cubicBezTo>
                      <a:pt x="10744" y="16453"/>
                      <a:pt x="10002" y="15885"/>
                      <a:pt x="10633" y="16312"/>
                    </a:cubicBezTo>
                    <a:cubicBezTo>
                      <a:pt x="11084" y="16999"/>
                      <a:pt x="10508" y="16153"/>
                      <a:pt x="10926" y="16684"/>
                    </a:cubicBezTo>
                    <a:cubicBezTo>
                      <a:pt x="10981" y="16754"/>
                      <a:pt x="11024" y="16833"/>
                      <a:pt x="11073" y="16908"/>
                    </a:cubicBezTo>
                    <a:cubicBezTo>
                      <a:pt x="11097" y="17032"/>
                      <a:pt x="11124" y="17155"/>
                      <a:pt x="11146" y="17280"/>
                    </a:cubicBezTo>
                    <a:cubicBezTo>
                      <a:pt x="11173" y="17429"/>
                      <a:pt x="11183" y="17580"/>
                      <a:pt x="11219" y="17727"/>
                    </a:cubicBezTo>
                    <a:cubicBezTo>
                      <a:pt x="11257" y="17879"/>
                      <a:pt x="11504" y="18244"/>
                      <a:pt x="11366" y="18174"/>
                    </a:cubicBezTo>
                    <a:cubicBezTo>
                      <a:pt x="11066" y="18021"/>
                      <a:pt x="11046" y="18033"/>
                      <a:pt x="10779" y="17801"/>
                    </a:cubicBezTo>
                    <a:cubicBezTo>
                      <a:pt x="10701" y="17733"/>
                      <a:pt x="10639" y="17645"/>
                      <a:pt x="10559" y="17578"/>
                    </a:cubicBezTo>
                    <a:cubicBezTo>
                      <a:pt x="10365" y="17413"/>
                      <a:pt x="10274" y="17412"/>
                      <a:pt x="10046" y="17280"/>
                    </a:cubicBezTo>
                    <a:cubicBezTo>
                      <a:pt x="9970" y="17236"/>
                      <a:pt x="9907" y="17166"/>
                      <a:pt x="9826" y="17131"/>
                    </a:cubicBezTo>
                    <a:cubicBezTo>
                      <a:pt x="9733" y="17091"/>
                      <a:pt x="9629" y="17086"/>
                      <a:pt x="9533" y="17057"/>
                    </a:cubicBezTo>
                    <a:cubicBezTo>
                      <a:pt x="9311" y="16989"/>
                      <a:pt x="9093" y="16908"/>
                      <a:pt x="8873" y="16833"/>
                    </a:cubicBezTo>
                    <a:cubicBezTo>
                      <a:pt x="8799" y="16808"/>
                      <a:pt x="8729" y="16772"/>
                      <a:pt x="8653" y="16759"/>
                    </a:cubicBezTo>
                    <a:cubicBezTo>
                      <a:pt x="8113" y="16667"/>
                      <a:pt x="8357" y="16721"/>
                      <a:pt x="7920" y="16610"/>
                    </a:cubicBezTo>
                    <a:cubicBezTo>
                      <a:pt x="7871" y="16560"/>
                      <a:pt x="7835" y="16492"/>
                      <a:pt x="7773" y="16461"/>
                    </a:cubicBezTo>
                    <a:cubicBezTo>
                      <a:pt x="7451" y="16297"/>
                      <a:pt x="7171" y="16288"/>
                      <a:pt x="6820" y="16237"/>
                    </a:cubicBezTo>
                    <a:cubicBezTo>
                      <a:pt x="6673" y="16188"/>
                      <a:pt x="6270" y="15977"/>
                      <a:pt x="6380" y="16088"/>
                    </a:cubicBezTo>
                    <a:cubicBezTo>
                      <a:pt x="6498" y="16208"/>
                      <a:pt x="6584" y="16316"/>
                      <a:pt x="6746" y="16386"/>
                    </a:cubicBezTo>
                    <a:cubicBezTo>
                      <a:pt x="6839" y="16427"/>
                      <a:pt x="6943" y="16431"/>
                      <a:pt x="7040" y="16461"/>
                    </a:cubicBezTo>
                    <a:cubicBezTo>
                      <a:pt x="7188" y="16506"/>
                      <a:pt x="7480" y="16610"/>
                      <a:pt x="7480" y="16610"/>
                    </a:cubicBezTo>
                    <a:cubicBezTo>
                      <a:pt x="7968" y="17106"/>
                      <a:pt x="7607" y="16666"/>
                      <a:pt x="6233" y="16833"/>
                    </a:cubicBezTo>
                    <a:cubicBezTo>
                      <a:pt x="6079" y="16852"/>
                      <a:pt x="5945" y="16951"/>
                      <a:pt x="5793" y="16982"/>
                    </a:cubicBezTo>
                    <a:cubicBezTo>
                      <a:pt x="5549" y="17032"/>
                      <a:pt x="5296" y="17051"/>
                      <a:pt x="5060" y="17131"/>
                    </a:cubicBezTo>
                    <a:lnTo>
                      <a:pt x="4620" y="17280"/>
                    </a:lnTo>
                    <a:lnTo>
                      <a:pt x="4473" y="17727"/>
                    </a:lnTo>
                    <a:lnTo>
                      <a:pt x="4400" y="17950"/>
                    </a:lnTo>
                    <a:cubicBezTo>
                      <a:pt x="4473" y="17975"/>
                      <a:pt x="4542" y="18025"/>
                      <a:pt x="4620" y="18025"/>
                    </a:cubicBezTo>
                    <a:cubicBezTo>
                      <a:pt x="4855" y="18025"/>
                      <a:pt x="5009" y="17991"/>
                      <a:pt x="5133" y="17801"/>
                    </a:cubicBezTo>
                    <a:cubicBezTo>
                      <a:pt x="5194" y="17709"/>
                      <a:pt x="5191" y="17568"/>
                      <a:pt x="5280" y="17503"/>
                    </a:cubicBezTo>
                    <a:cubicBezTo>
                      <a:pt x="5381" y="17430"/>
                      <a:pt x="5526" y="17462"/>
                      <a:pt x="5646" y="17429"/>
                    </a:cubicBezTo>
                    <a:cubicBezTo>
                      <a:pt x="5795" y="17388"/>
                      <a:pt x="5932" y="17296"/>
                      <a:pt x="6086" y="17280"/>
                    </a:cubicBezTo>
                    <a:lnTo>
                      <a:pt x="7480" y="17131"/>
                    </a:lnTo>
                    <a:cubicBezTo>
                      <a:pt x="7627" y="17111"/>
                      <a:pt x="7773" y="17081"/>
                      <a:pt x="7920" y="17057"/>
                    </a:cubicBezTo>
                    <a:cubicBezTo>
                      <a:pt x="8091" y="17081"/>
                      <a:pt x="8278" y="17053"/>
                      <a:pt x="8433" y="17131"/>
                    </a:cubicBezTo>
                    <a:cubicBezTo>
                      <a:pt x="8502" y="17166"/>
                      <a:pt x="8284" y="17175"/>
                      <a:pt x="8213" y="17206"/>
                    </a:cubicBezTo>
                    <a:cubicBezTo>
                      <a:pt x="8112" y="17249"/>
                      <a:pt x="8020" y="17311"/>
                      <a:pt x="7920" y="17354"/>
                    </a:cubicBezTo>
                    <a:cubicBezTo>
                      <a:pt x="7164" y="17683"/>
                      <a:pt x="8379" y="17084"/>
                      <a:pt x="7406" y="17578"/>
                    </a:cubicBezTo>
                    <a:cubicBezTo>
                      <a:pt x="7382" y="17652"/>
                      <a:pt x="7264" y="17766"/>
                      <a:pt x="7333" y="17801"/>
                    </a:cubicBezTo>
                    <a:cubicBezTo>
                      <a:pt x="7468" y="17870"/>
                      <a:pt x="7662" y="17460"/>
                      <a:pt x="7700" y="17429"/>
                    </a:cubicBezTo>
                    <a:cubicBezTo>
                      <a:pt x="7760" y="17380"/>
                      <a:pt x="7845" y="17376"/>
                      <a:pt x="7920" y="17354"/>
                    </a:cubicBezTo>
                    <a:cubicBezTo>
                      <a:pt x="8016" y="17326"/>
                      <a:pt x="8116" y="17309"/>
                      <a:pt x="8213" y="17280"/>
                    </a:cubicBezTo>
                    <a:cubicBezTo>
                      <a:pt x="8361" y="17235"/>
                      <a:pt x="8653" y="17131"/>
                      <a:pt x="8653" y="17131"/>
                    </a:cubicBezTo>
                    <a:cubicBezTo>
                      <a:pt x="8971" y="17156"/>
                      <a:pt x="9290" y="17165"/>
                      <a:pt x="9606" y="17206"/>
                    </a:cubicBezTo>
                    <a:cubicBezTo>
                      <a:pt x="9960" y="17250"/>
                      <a:pt x="9838" y="17433"/>
                      <a:pt x="10266" y="17578"/>
                    </a:cubicBezTo>
                    <a:lnTo>
                      <a:pt x="10486" y="17652"/>
                    </a:lnTo>
                    <a:cubicBezTo>
                      <a:pt x="10535" y="17752"/>
                      <a:pt x="10555" y="17872"/>
                      <a:pt x="10633" y="17950"/>
                    </a:cubicBezTo>
                    <a:cubicBezTo>
                      <a:pt x="10687" y="18006"/>
                      <a:pt x="10808" y="17961"/>
                      <a:pt x="10853" y="18025"/>
                    </a:cubicBezTo>
                    <a:cubicBezTo>
                      <a:pt x="10943" y="18153"/>
                      <a:pt x="10951" y="18323"/>
                      <a:pt x="10999" y="18472"/>
                    </a:cubicBezTo>
                    <a:cubicBezTo>
                      <a:pt x="11024" y="18546"/>
                      <a:pt x="11018" y="18640"/>
                      <a:pt x="11073" y="18695"/>
                    </a:cubicBezTo>
                    <a:lnTo>
                      <a:pt x="11219" y="18844"/>
                    </a:lnTo>
                    <a:cubicBezTo>
                      <a:pt x="11032" y="19414"/>
                      <a:pt x="11211" y="19098"/>
                      <a:pt x="10046" y="19142"/>
                    </a:cubicBezTo>
                    <a:cubicBezTo>
                      <a:pt x="9093" y="19178"/>
                      <a:pt x="8140" y="19192"/>
                      <a:pt x="7186" y="19217"/>
                    </a:cubicBezTo>
                    <a:cubicBezTo>
                      <a:pt x="7480" y="19241"/>
                      <a:pt x="7774" y="19254"/>
                      <a:pt x="8066" y="19291"/>
                    </a:cubicBezTo>
                    <a:cubicBezTo>
                      <a:pt x="8166" y="19304"/>
                      <a:pt x="8261" y="19343"/>
                      <a:pt x="8360" y="19366"/>
                    </a:cubicBezTo>
                    <a:cubicBezTo>
                      <a:pt x="8481" y="19393"/>
                      <a:pt x="8604" y="19415"/>
                      <a:pt x="8726" y="19440"/>
                    </a:cubicBezTo>
                    <a:cubicBezTo>
                      <a:pt x="7915" y="19623"/>
                      <a:pt x="8280" y="19517"/>
                      <a:pt x="7626" y="19738"/>
                    </a:cubicBezTo>
                    <a:cubicBezTo>
                      <a:pt x="7553" y="19763"/>
                      <a:pt x="7475" y="19777"/>
                      <a:pt x="7406" y="19812"/>
                    </a:cubicBezTo>
                    <a:cubicBezTo>
                      <a:pt x="7308" y="19862"/>
                      <a:pt x="7215" y="19922"/>
                      <a:pt x="7113" y="19961"/>
                    </a:cubicBezTo>
                    <a:cubicBezTo>
                      <a:pt x="6617" y="20150"/>
                      <a:pt x="7013" y="19930"/>
                      <a:pt x="6600" y="20110"/>
                    </a:cubicBezTo>
                    <a:cubicBezTo>
                      <a:pt x="6499" y="20154"/>
                      <a:pt x="6406" y="20214"/>
                      <a:pt x="6306" y="20259"/>
                    </a:cubicBezTo>
                    <a:cubicBezTo>
                      <a:pt x="6186" y="20314"/>
                      <a:pt x="6063" y="20363"/>
                      <a:pt x="5940" y="20408"/>
                    </a:cubicBezTo>
                    <a:cubicBezTo>
                      <a:pt x="5677" y="20505"/>
                      <a:pt x="5439" y="20549"/>
                      <a:pt x="5206" y="20706"/>
                    </a:cubicBezTo>
                    <a:cubicBezTo>
                      <a:pt x="5149" y="20745"/>
                      <a:pt x="5109" y="20806"/>
                      <a:pt x="5060" y="20855"/>
                    </a:cubicBezTo>
                    <a:lnTo>
                      <a:pt x="4913" y="21302"/>
                    </a:lnTo>
                    <a:lnTo>
                      <a:pt x="4840" y="21526"/>
                    </a:lnTo>
                    <a:cubicBezTo>
                      <a:pt x="4913" y="21550"/>
                      <a:pt x="4982" y="21600"/>
                      <a:pt x="5060" y="21600"/>
                    </a:cubicBezTo>
                    <a:cubicBezTo>
                      <a:pt x="5475" y="21600"/>
                      <a:pt x="5359" y="21397"/>
                      <a:pt x="5720" y="21153"/>
                    </a:cubicBezTo>
                    <a:cubicBezTo>
                      <a:pt x="6224" y="20812"/>
                      <a:pt x="5992" y="20912"/>
                      <a:pt x="6380" y="20781"/>
                    </a:cubicBezTo>
                    <a:cubicBezTo>
                      <a:pt x="6630" y="20400"/>
                      <a:pt x="6404" y="20625"/>
                      <a:pt x="6966" y="20483"/>
                    </a:cubicBezTo>
                    <a:cubicBezTo>
                      <a:pt x="7116" y="20445"/>
                      <a:pt x="7406" y="20334"/>
                      <a:pt x="7406" y="20334"/>
                    </a:cubicBezTo>
                    <a:cubicBezTo>
                      <a:pt x="7455" y="20234"/>
                      <a:pt x="7476" y="20114"/>
                      <a:pt x="7553" y="20036"/>
                    </a:cubicBezTo>
                    <a:cubicBezTo>
                      <a:pt x="7608" y="19980"/>
                      <a:pt x="7707" y="20002"/>
                      <a:pt x="7773" y="19961"/>
                    </a:cubicBezTo>
                    <a:cubicBezTo>
                      <a:pt x="8192" y="19706"/>
                      <a:pt x="7611" y="19891"/>
                      <a:pt x="8140" y="19738"/>
                    </a:cubicBezTo>
                    <a:cubicBezTo>
                      <a:pt x="8236" y="19710"/>
                      <a:pt x="8336" y="19692"/>
                      <a:pt x="8433" y="19663"/>
                    </a:cubicBezTo>
                    <a:cubicBezTo>
                      <a:pt x="8507" y="19642"/>
                      <a:pt x="8730" y="19589"/>
                      <a:pt x="8653" y="19589"/>
                    </a:cubicBezTo>
                    <a:cubicBezTo>
                      <a:pt x="8480" y="19589"/>
                      <a:pt x="8311" y="19639"/>
                      <a:pt x="8140" y="19663"/>
                    </a:cubicBezTo>
                    <a:cubicBezTo>
                      <a:pt x="8066" y="19688"/>
                      <a:pt x="7987" y="19700"/>
                      <a:pt x="7920" y="19738"/>
                    </a:cubicBezTo>
                    <a:cubicBezTo>
                      <a:pt x="7765" y="19825"/>
                      <a:pt x="7480" y="20036"/>
                      <a:pt x="7480" y="20036"/>
                    </a:cubicBezTo>
                    <a:cubicBezTo>
                      <a:pt x="7455" y="20110"/>
                      <a:pt x="7441" y="20189"/>
                      <a:pt x="7406" y="20259"/>
                    </a:cubicBezTo>
                    <a:cubicBezTo>
                      <a:pt x="7367" y="20339"/>
                      <a:pt x="7272" y="20394"/>
                      <a:pt x="7260" y="20483"/>
                    </a:cubicBezTo>
                    <a:cubicBezTo>
                      <a:pt x="7245" y="20584"/>
                      <a:pt x="7308" y="20681"/>
                      <a:pt x="7333" y="20781"/>
                    </a:cubicBezTo>
                    <a:cubicBezTo>
                      <a:pt x="7504" y="20756"/>
                      <a:pt x="7676" y="20738"/>
                      <a:pt x="7846" y="20706"/>
                    </a:cubicBezTo>
                    <a:cubicBezTo>
                      <a:pt x="7945" y="20688"/>
                      <a:pt x="8056" y="20689"/>
                      <a:pt x="8140" y="20632"/>
                    </a:cubicBezTo>
                    <a:cubicBezTo>
                      <a:pt x="8283" y="20534"/>
                      <a:pt x="8362" y="20357"/>
                      <a:pt x="8506" y="20259"/>
                    </a:cubicBezTo>
                    <a:cubicBezTo>
                      <a:pt x="8580" y="20210"/>
                      <a:pt x="8658" y="20168"/>
                      <a:pt x="8726" y="20110"/>
                    </a:cubicBezTo>
                    <a:cubicBezTo>
                      <a:pt x="8806" y="20043"/>
                      <a:pt x="8863" y="19950"/>
                      <a:pt x="8946" y="19887"/>
                    </a:cubicBezTo>
                    <a:cubicBezTo>
                      <a:pt x="9255" y="19652"/>
                      <a:pt x="9277" y="19722"/>
                      <a:pt x="9533" y="19514"/>
                    </a:cubicBezTo>
                    <a:cubicBezTo>
                      <a:pt x="9587" y="19471"/>
                      <a:pt x="9616" y="19393"/>
                      <a:pt x="9679" y="19366"/>
                    </a:cubicBezTo>
                    <a:cubicBezTo>
                      <a:pt x="9794" y="19316"/>
                      <a:pt x="9924" y="19316"/>
                      <a:pt x="10046" y="19291"/>
                    </a:cubicBezTo>
                    <a:cubicBezTo>
                      <a:pt x="10119" y="19241"/>
                      <a:pt x="10204" y="19205"/>
                      <a:pt x="10266" y="19142"/>
                    </a:cubicBezTo>
                    <a:cubicBezTo>
                      <a:pt x="10328" y="19079"/>
                      <a:pt x="10334" y="18959"/>
                      <a:pt x="10413" y="18919"/>
                    </a:cubicBezTo>
                    <a:cubicBezTo>
                      <a:pt x="10546" y="18851"/>
                      <a:pt x="10706" y="18869"/>
                      <a:pt x="10853" y="18844"/>
                    </a:cubicBezTo>
                    <a:lnTo>
                      <a:pt x="11293" y="18695"/>
                    </a:lnTo>
                    <a:lnTo>
                      <a:pt x="11513" y="18621"/>
                    </a:lnTo>
                    <a:cubicBezTo>
                      <a:pt x="11586" y="18646"/>
                      <a:pt x="11658" y="18676"/>
                      <a:pt x="11733" y="18695"/>
                    </a:cubicBezTo>
                    <a:cubicBezTo>
                      <a:pt x="11854" y="18726"/>
                      <a:pt x="11985" y="18720"/>
                      <a:pt x="12099" y="18770"/>
                    </a:cubicBezTo>
                    <a:cubicBezTo>
                      <a:pt x="12522" y="18954"/>
                      <a:pt x="12006" y="18919"/>
                      <a:pt x="12393" y="18919"/>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73" name="Line"/>
            <p:cNvSpPr/>
            <p:nvPr/>
          </p:nvSpPr>
          <p:spPr>
            <a:xfrm>
              <a:off x="1417766" y="3314700"/>
              <a:ext cx="195263" cy="2092119"/>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1270" y="0"/>
                  </a:moveTo>
                  <a:cubicBezTo>
                    <a:pt x="11583" y="209"/>
                    <a:pt x="11794" y="420"/>
                    <a:pt x="12209" y="627"/>
                  </a:cubicBezTo>
                  <a:cubicBezTo>
                    <a:pt x="12421" y="734"/>
                    <a:pt x="13005" y="834"/>
                    <a:pt x="13148" y="941"/>
                  </a:cubicBezTo>
                  <a:cubicBezTo>
                    <a:pt x="13633" y="1306"/>
                    <a:pt x="13774" y="1673"/>
                    <a:pt x="14087" y="2039"/>
                  </a:cubicBezTo>
                  <a:cubicBezTo>
                    <a:pt x="13094" y="3614"/>
                    <a:pt x="12296" y="4059"/>
                    <a:pt x="14087" y="5804"/>
                  </a:cubicBezTo>
                  <a:cubicBezTo>
                    <a:pt x="14256" y="5969"/>
                    <a:pt x="15339" y="6118"/>
                    <a:pt x="15965" y="6275"/>
                  </a:cubicBezTo>
                  <a:cubicBezTo>
                    <a:pt x="17184" y="6580"/>
                    <a:pt x="16204" y="6452"/>
                    <a:pt x="18783" y="6667"/>
                  </a:cubicBezTo>
                  <a:cubicBezTo>
                    <a:pt x="19096" y="6771"/>
                    <a:pt x="19367" y="6877"/>
                    <a:pt x="19722" y="6981"/>
                  </a:cubicBezTo>
                  <a:cubicBezTo>
                    <a:pt x="19994" y="7060"/>
                    <a:pt x="20579" y="7134"/>
                    <a:pt x="20661" y="7216"/>
                  </a:cubicBezTo>
                  <a:cubicBezTo>
                    <a:pt x="21207" y="7764"/>
                    <a:pt x="21287" y="8314"/>
                    <a:pt x="21600" y="8863"/>
                  </a:cubicBezTo>
                  <a:cubicBezTo>
                    <a:pt x="21287" y="9621"/>
                    <a:pt x="21194" y="10380"/>
                    <a:pt x="20661" y="11138"/>
                  </a:cubicBezTo>
                  <a:cubicBezTo>
                    <a:pt x="20567" y="11271"/>
                    <a:pt x="19984" y="11398"/>
                    <a:pt x="19722" y="11530"/>
                  </a:cubicBezTo>
                  <a:cubicBezTo>
                    <a:pt x="19358" y="11712"/>
                    <a:pt x="19179" y="11897"/>
                    <a:pt x="18783" y="12079"/>
                  </a:cubicBezTo>
                  <a:cubicBezTo>
                    <a:pt x="18552" y="12185"/>
                    <a:pt x="18198" y="12289"/>
                    <a:pt x="17844" y="12393"/>
                  </a:cubicBezTo>
                  <a:cubicBezTo>
                    <a:pt x="17572" y="12472"/>
                    <a:pt x="17098" y="12547"/>
                    <a:pt x="16904" y="12628"/>
                  </a:cubicBezTo>
                  <a:cubicBezTo>
                    <a:pt x="16158" y="12940"/>
                    <a:pt x="15026" y="13569"/>
                    <a:pt x="15026" y="13569"/>
                  </a:cubicBezTo>
                  <a:cubicBezTo>
                    <a:pt x="14713" y="14040"/>
                    <a:pt x="14428" y="14510"/>
                    <a:pt x="14087" y="14981"/>
                  </a:cubicBezTo>
                  <a:cubicBezTo>
                    <a:pt x="13802" y="15373"/>
                    <a:pt x="13048" y="15764"/>
                    <a:pt x="13148" y="16157"/>
                  </a:cubicBezTo>
                  <a:cubicBezTo>
                    <a:pt x="13253" y="16568"/>
                    <a:pt x="13735" y="18269"/>
                    <a:pt x="15965" y="19138"/>
                  </a:cubicBezTo>
                  <a:cubicBezTo>
                    <a:pt x="16506" y="19349"/>
                    <a:pt x="17217" y="19556"/>
                    <a:pt x="17844" y="19765"/>
                  </a:cubicBezTo>
                  <a:cubicBezTo>
                    <a:pt x="17531" y="20340"/>
                    <a:pt x="18086" y="20924"/>
                    <a:pt x="16904" y="21491"/>
                  </a:cubicBezTo>
                  <a:cubicBezTo>
                    <a:pt x="16735" y="21572"/>
                    <a:pt x="15006" y="21600"/>
                    <a:pt x="14087" y="21569"/>
                  </a:cubicBezTo>
                  <a:cubicBezTo>
                    <a:pt x="13039" y="21534"/>
                    <a:pt x="12714" y="21418"/>
                    <a:pt x="12209" y="21334"/>
                  </a:cubicBezTo>
                  <a:cubicBezTo>
                    <a:pt x="11535" y="21221"/>
                    <a:pt x="10631" y="20885"/>
                    <a:pt x="10330" y="20785"/>
                  </a:cubicBezTo>
                  <a:cubicBezTo>
                    <a:pt x="10017" y="20524"/>
                    <a:pt x="9807" y="20261"/>
                    <a:pt x="9391" y="20001"/>
                  </a:cubicBezTo>
                  <a:cubicBezTo>
                    <a:pt x="8675" y="19552"/>
                    <a:pt x="8698" y="19720"/>
                    <a:pt x="7513" y="19373"/>
                  </a:cubicBezTo>
                  <a:cubicBezTo>
                    <a:pt x="5155" y="18684"/>
                    <a:pt x="7887" y="19388"/>
                    <a:pt x="5635" y="18824"/>
                  </a:cubicBezTo>
                  <a:cubicBezTo>
                    <a:pt x="5325" y="17248"/>
                    <a:pt x="3659" y="13824"/>
                    <a:pt x="5635" y="11844"/>
                  </a:cubicBezTo>
                  <a:cubicBezTo>
                    <a:pt x="5849" y="11629"/>
                    <a:pt x="6697" y="11421"/>
                    <a:pt x="7513" y="11216"/>
                  </a:cubicBezTo>
                  <a:cubicBezTo>
                    <a:pt x="7826" y="11138"/>
                    <a:pt x="8010" y="11055"/>
                    <a:pt x="8452" y="10981"/>
                  </a:cubicBezTo>
                  <a:cubicBezTo>
                    <a:pt x="8957" y="10896"/>
                    <a:pt x="9872" y="10832"/>
                    <a:pt x="10330" y="10745"/>
                  </a:cubicBezTo>
                  <a:cubicBezTo>
                    <a:pt x="11134" y="10594"/>
                    <a:pt x="11583" y="10432"/>
                    <a:pt x="12209" y="10275"/>
                  </a:cubicBezTo>
                  <a:lnTo>
                    <a:pt x="13148" y="10040"/>
                  </a:lnTo>
                  <a:cubicBezTo>
                    <a:pt x="12835" y="9673"/>
                    <a:pt x="12669" y="9306"/>
                    <a:pt x="12209" y="8941"/>
                  </a:cubicBezTo>
                  <a:cubicBezTo>
                    <a:pt x="12042" y="8809"/>
                    <a:pt x="11361" y="8682"/>
                    <a:pt x="11270" y="8549"/>
                  </a:cubicBezTo>
                  <a:cubicBezTo>
                    <a:pt x="10734" y="7766"/>
                    <a:pt x="11156" y="6978"/>
                    <a:pt x="10330" y="6196"/>
                  </a:cubicBezTo>
                  <a:cubicBezTo>
                    <a:pt x="10207" y="6080"/>
                    <a:pt x="9004" y="5990"/>
                    <a:pt x="8452" y="5883"/>
                  </a:cubicBezTo>
                  <a:cubicBezTo>
                    <a:pt x="8062" y="5807"/>
                    <a:pt x="7903" y="5723"/>
                    <a:pt x="7513" y="5647"/>
                  </a:cubicBezTo>
                  <a:cubicBezTo>
                    <a:pt x="6962" y="5540"/>
                    <a:pt x="6186" y="5441"/>
                    <a:pt x="5635" y="5333"/>
                  </a:cubicBezTo>
                  <a:cubicBezTo>
                    <a:pt x="5245" y="5258"/>
                    <a:pt x="5086" y="5174"/>
                    <a:pt x="4696" y="5098"/>
                  </a:cubicBezTo>
                  <a:cubicBezTo>
                    <a:pt x="4144" y="4991"/>
                    <a:pt x="3369" y="4892"/>
                    <a:pt x="2817" y="4784"/>
                  </a:cubicBezTo>
                  <a:cubicBezTo>
                    <a:pt x="2427" y="4708"/>
                    <a:pt x="2388" y="4620"/>
                    <a:pt x="1878" y="4549"/>
                  </a:cubicBezTo>
                  <a:cubicBezTo>
                    <a:pt x="1423" y="4486"/>
                    <a:pt x="626" y="4445"/>
                    <a:pt x="0" y="4392"/>
                  </a:cubicBezTo>
                  <a:cubicBezTo>
                    <a:pt x="313" y="4052"/>
                    <a:pt x="488" y="3711"/>
                    <a:pt x="939" y="3373"/>
                  </a:cubicBezTo>
                  <a:cubicBezTo>
                    <a:pt x="1632" y="2852"/>
                    <a:pt x="1647" y="3136"/>
                    <a:pt x="2817" y="2745"/>
                  </a:cubicBezTo>
                  <a:cubicBezTo>
                    <a:pt x="3205" y="2616"/>
                    <a:pt x="3444" y="2484"/>
                    <a:pt x="3757" y="2353"/>
                  </a:cubicBezTo>
                  <a:cubicBezTo>
                    <a:pt x="3444" y="2092"/>
                    <a:pt x="3397" y="1827"/>
                    <a:pt x="2817" y="1569"/>
                  </a:cubicBezTo>
                  <a:cubicBezTo>
                    <a:pt x="2453" y="1406"/>
                    <a:pt x="939" y="1098"/>
                    <a:pt x="939" y="1098"/>
                  </a:cubicBezTo>
                </a:path>
              </a:pathLst>
            </a:custGeom>
            <a:solidFill>
              <a:srgbClr val="9B8B6F">
                <a:alpha val="82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Group"/>
          <p:cNvGrpSpPr/>
          <p:nvPr/>
        </p:nvGrpSpPr>
        <p:grpSpPr>
          <a:xfrm>
            <a:off x="-270795" y="409436"/>
            <a:ext cx="4755238" cy="6039127"/>
            <a:chOff x="0" y="0"/>
            <a:chExt cx="4755237" cy="6039125"/>
          </a:xfrm>
        </p:grpSpPr>
        <p:pic>
          <p:nvPicPr>
            <p:cNvPr id="278" name="tree.jpg" descr="tree.jpg"/>
            <p:cNvPicPr>
              <a:picLocks noChangeAspect="1"/>
            </p:cNvPicPr>
            <p:nvPr/>
          </p:nvPicPr>
          <p:blipFill>
            <a:blip r:embed="rId3">
              <a:extLst/>
            </a:blip>
            <a:stretch>
              <a:fillRect/>
            </a:stretch>
          </p:blipFill>
          <p:spPr>
            <a:xfrm>
              <a:off x="873232" y="0"/>
              <a:ext cx="2904170" cy="4630669"/>
            </a:xfrm>
            <a:prstGeom prst="rect">
              <a:avLst/>
            </a:prstGeom>
            <a:ln w="12700" cap="flat">
              <a:noFill/>
              <a:miter lim="400000"/>
            </a:ln>
            <a:effectLst/>
          </p:spPr>
        </p:pic>
        <p:sp>
          <p:nvSpPr>
            <p:cNvPr id="279" name="Line"/>
            <p:cNvSpPr/>
            <p:nvPr/>
          </p:nvSpPr>
          <p:spPr>
            <a:xfrm>
              <a:off x="0" y="4434439"/>
              <a:ext cx="4755238" cy="1604687"/>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11757" y="0"/>
                  </a:moveTo>
                  <a:cubicBezTo>
                    <a:pt x="11786" y="132"/>
                    <a:pt x="11804" y="296"/>
                    <a:pt x="11845" y="395"/>
                  </a:cubicBezTo>
                  <a:cubicBezTo>
                    <a:pt x="11882" y="482"/>
                    <a:pt x="11937" y="465"/>
                    <a:pt x="11978" y="527"/>
                  </a:cubicBezTo>
                  <a:cubicBezTo>
                    <a:pt x="12026" y="598"/>
                    <a:pt x="12064" y="719"/>
                    <a:pt x="12111" y="790"/>
                  </a:cubicBezTo>
                  <a:cubicBezTo>
                    <a:pt x="12330" y="1115"/>
                    <a:pt x="12166" y="682"/>
                    <a:pt x="12377" y="1185"/>
                  </a:cubicBezTo>
                  <a:cubicBezTo>
                    <a:pt x="12410" y="1263"/>
                    <a:pt x="12431" y="1380"/>
                    <a:pt x="12466" y="1449"/>
                  </a:cubicBezTo>
                  <a:cubicBezTo>
                    <a:pt x="12638" y="1789"/>
                    <a:pt x="12631" y="1598"/>
                    <a:pt x="12776" y="1976"/>
                  </a:cubicBezTo>
                  <a:cubicBezTo>
                    <a:pt x="12888" y="2267"/>
                    <a:pt x="12986" y="2706"/>
                    <a:pt x="13131" y="2898"/>
                  </a:cubicBezTo>
                  <a:cubicBezTo>
                    <a:pt x="13216" y="3010"/>
                    <a:pt x="13308" y="3073"/>
                    <a:pt x="13396" y="3161"/>
                  </a:cubicBezTo>
                  <a:cubicBezTo>
                    <a:pt x="13441" y="3205"/>
                    <a:pt x="13490" y="3216"/>
                    <a:pt x="13529" y="3293"/>
                  </a:cubicBezTo>
                  <a:cubicBezTo>
                    <a:pt x="13618" y="3468"/>
                    <a:pt x="13689" y="3793"/>
                    <a:pt x="13795" y="3820"/>
                  </a:cubicBezTo>
                  <a:lnTo>
                    <a:pt x="14327" y="3951"/>
                  </a:lnTo>
                  <a:cubicBezTo>
                    <a:pt x="14468" y="4056"/>
                    <a:pt x="14580" y="4148"/>
                    <a:pt x="14726" y="4215"/>
                  </a:cubicBezTo>
                  <a:cubicBezTo>
                    <a:pt x="14844" y="4268"/>
                    <a:pt x="14962" y="4302"/>
                    <a:pt x="15080" y="4346"/>
                  </a:cubicBezTo>
                  <a:cubicBezTo>
                    <a:pt x="15396" y="4660"/>
                    <a:pt x="15014" y="4215"/>
                    <a:pt x="15346" y="4873"/>
                  </a:cubicBezTo>
                  <a:cubicBezTo>
                    <a:pt x="15385" y="4950"/>
                    <a:pt x="15435" y="4961"/>
                    <a:pt x="15479" y="5005"/>
                  </a:cubicBezTo>
                  <a:cubicBezTo>
                    <a:pt x="15627" y="5663"/>
                    <a:pt x="15523" y="5312"/>
                    <a:pt x="15834" y="5927"/>
                  </a:cubicBezTo>
                  <a:lnTo>
                    <a:pt x="15967" y="6190"/>
                  </a:lnTo>
                  <a:cubicBezTo>
                    <a:pt x="15996" y="6322"/>
                    <a:pt x="16018" y="6473"/>
                    <a:pt x="16055" y="6585"/>
                  </a:cubicBezTo>
                  <a:cubicBezTo>
                    <a:pt x="16141" y="6841"/>
                    <a:pt x="16213" y="6873"/>
                    <a:pt x="16321" y="6980"/>
                  </a:cubicBezTo>
                  <a:cubicBezTo>
                    <a:pt x="16351" y="7112"/>
                    <a:pt x="16376" y="7252"/>
                    <a:pt x="16410" y="7376"/>
                  </a:cubicBezTo>
                  <a:cubicBezTo>
                    <a:pt x="16436" y="7473"/>
                    <a:pt x="16473" y="7540"/>
                    <a:pt x="16498" y="7639"/>
                  </a:cubicBezTo>
                  <a:cubicBezTo>
                    <a:pt x="16562" y="7892"/>
                    <a:pt x="16616" y="8166"/>
                    <a:pt x="16676" y="8429"/>
                  </a:cubicBezTo>
                  <a:lnTo>
                    <a:pt x="16853" y="9220"/>
                  </a:lnTo>
                  <a:cubicBezTo>
                    <a:pt x="16882" y="9351"/>
                    <a:pt x="16904" y="9503"/>
                    <a:pt x="16941" y="9615"/>
                  </a:cubicBezTo>
                  <a:cubicBezTo>
                    <a:pt x="17001" y="9790"/>
                    <a:pt x="17072" y="9935"/>
                    <a:pt x="17119" y="10141"/>
                  </a:cubicBezTo>
                  <a:cubicBezTo>
                    <a:pt x="17391" y="11358"/>
                    <a:pt x="17043" y="9862"/>
                    <a:pt x="17296" y="10800"/>
                  </a:cubicBezTo>
                  <a:cubicBezTo>
                    <a:pt x="17329" y="10924"/>
                    <a:pt x="17347" y="11083"/>
                    <a:pt x="17385" y="11195"/>
                  </a:cubicBezTo>
                  <a:cubicBezTo>
                    <a:pt x="17422" y="11307"/>
                    <a:pt x="17473" y="11371"/>
                    <a:pt x="17518" y="11459"/>
                  </a:cubicBezTo>
                  <a:cubicBezTo>
                    <a:pt x="17547" y="11590"/>
                    <a:pt x="17573" y="11730"/>
                    <a:pt x="17606" y="11854"/>
                  </a:cubicBezTo>
                  <a:cubicBezTo>
                    <a:pt x="17632" y="11951"/>
                    <a:pt x="17673" y="12011"/>
                    <a:pt x="17695" y="12117"/>
                  </a:cubicBezTo>
                  <a:cubicBezTo>
                    <a:pt x="17760" y="12439"/>
                    <a:pt x="17699" y="12585"/>
                    <a:pt x="17828" y="12776"/>
                  </a:cubicBezTo>
                  <a:cubicBezTo>
                    <a:pt x="17911" y="12900"/>
                    <a:pt x="18094" y="13039"/>
                    <a:pt x="18094" y="13039"/>
                  </a:cubicBezTo>
                  <a:cubicBezTo>
                    <a:pt x="18202" y="13362"/>
                    <a:pt x="18157" y="13306"/>
                    <a:pt x="18315" y="13434"/>
                  </a:cubicBezTo>
                  <a:cubicBezTo>
                    <a:pt x="18433" y="13529"/>
                    <a:pt x="18670" y="13698"/>
                    <a:pt x="18670" y="13698"/>
                  </a:cubicBezTo>
                  <a:cubicBezTo>
                    <a:pt x="18803" y="13962"/>
                    <a:pt x="18822" y="14024"/>
                    <a:pt x="18980" y="14224"/>
                  </a:cubicBezTo>
                  <a:cubicBezTo>
                    <a:pt x="19023" y="14279"/>
                    <a:pt x="19068" y="14312"/>
                    <a:pt x="19113" y="14356"/>
                  </a:cubicBezTo>
                  <a:cubicBezTo>
                    <a:pt x="19142" y="14488"/>
                    <a:pt x="19150" y="14713"/>
                    <a:pt x="19201" y="14751"/>
                  </a:cubicBezTo>
                  <a:cubicBezTo>
                    <a:pt x="19291" y="14817"/>
                    <a:pt x="19498" y="14589"/>
                    <a:pt x="19600" y="14488"/>
                  </a:cubicBezTo>
                  <a:cubicBezTo>
                    <a:pt x="19704" y="14532"/>
                    <a:pt x="19809" y="14550"/>
                    <a:pt x="19910" y="14620"/>
                  </a:cubicBezTo>
                  <a:cubicBezTo>
                    <a:pt x="20258" y="14858"/>
                    <a:pt x="20079" y="14820"/>
                    <a:pt x="20354" y="15146"/>
                  </a:cubicBezTo>
                  <a:cubicBezTo>
                    <a:pt x="20440" y="15249"/>
                    <a:pt x="20531" y="15322"/>
                    <a:pt x="20619" y="15410"/>
                  </a:cubicBezTo>
                  <a:cubicBezTo>
                    <a:pt x="20664" y="15454"/>
                    <a:pt x="20713" y="15464"/>
                    <a:pt x="20752" y="15541"/>
                  </a:cubicBezTo>
                  <a:cubicBezTo>
                    <a:pt x="20797" y="15629"/>
                    <a:pt x="20837" y="15741"/>
                    <a:pt x="20885" y="15805"/>
                  </a:cubicBezTo>
                  <a:cubicBezTo>
                    <a:pt x="20971" y="15918"/>
                    <a:pt x="21073" y="15914"/>
                    <a:pt x="21151" y="16068"/>
                  </a:cubicBezTo>
                  <a:cubicBezTo>
                    <a:pt x="21195" y="16156"/>
                    <a:pt x="21235" y="16267"/>
                    <a:pt x="21284" y="16332"/>
                  </a:cubicBezTo>
                  <a:cubicBezTo>
                    <a:pt x="21369" y="16444"/>
                    <a:pt x="21550" y="16595"/>
                    <a:pt x="21550" y="16595"/>
                  </a:cubicBezTo>
                  <a:cubicBezTo>
                    <a:pt x="21266" y="16876"/>
                    <a:pt x="21550" y="16726"/>
                    <a:pt x="21328" y="16463"/>
                  </a:cubicBezTo>
                  <a:cubicBezTo>
                    <a:pt x="21215" y="16329"/>
                    <a:pt x="21089" y="16314"/>
                    <a:pt x="20974" y="16200"/>
                  </a:cubicBezTo>
                  <a:lnTo>
                    <a:pt x="20841" y="16068"/>
                  </a:lnTo>
                  <a:cubicBezTo>
                    <a:pt x="20752" y="16156"/>
                    <a:pt x="20651" y="16170"/>
                    <a:pt x="20575" y="16332"/>
                  </a:cubicBezTo>
                  <a:cubicBezTo>
                    <a:pt x="20537" y="16412"/>
                    <a:pt x="20531" y="16588"/>
                    <a:pt x="20531" y="16727"/>
                  </a:cubicBezTo>
                  <a:cubicBezTo>
                    <a:pt x="20531" y="16821"/>
                    <a:pt x="20584" y="17607"/>
                    <a:pt x="20619" y="17780"/>
                  </a:cubicBezTo>
                  <a:cubicBezTo>
                    <a:pt x="20641" y="17887"/>
                    <a:pt x="20682" y="17947"/>
                    <a:pt x="20708" y="18044"/>
                  </a:cubicBezTo>
                  <a:cubicBezTo>
                    <a:pt x="20741" y="18168"/>
                    <a:pt x="20763" y="18315"/>
                    <a:pt x="20797" y="18439"/>
                  </a:cubicBezTo>
                  <a:cubicBezTo>
                    <a:pt x="20909" y="18857"/>
                    <a:pt x="20940" y="18757"/>
                    <a:pt x="21151" y="18966"/>
                  </a:cubicBezTo>
                  <a:lnTo>
                    <a:pt x="21417" y="19229"/>
                  </a:lnTo>
                  <a:cubicBezTo>
                    <a:pt x="21142" y="19502"/>
                    <a:pt x="21415" y="19373"/>
                    <a:pt x="21195" y="18966"/>
                  </a:cubicBezTo>
                  <a:cubicBezTo>
                    <a:pt x="21116" y="18819"/>
                    <a:pt x="21007" y="18856"/>
                    <a:pt x="20930" y="18702"/>
                  </a:cubicBezTo>
                  <a:cubicBezTo>
                    <a:pt x="20758" y="18362"/>
                    <a:pt x="20847" y="18489"/>
                    <a:pt x="20664" y="18307"/>
                  </a:cubicBezTo>
                  <a:cubicBezTo>
                    <a:pt x="20649" y="18439"/>
                    <a:pt x="20605" y="18571"/>
                    <a:pt x="20619" y="18702"/>
                  </a:cubicBezTo>
                  <a:cubicBezTo>
                    <a:pt x="20727" y="19659"/>
                    <a:pt x="20813" y="19300"/>
                    <a:pt x="20974" y="20020"/>
                  </a:cubicBezTo>
                  <a:cubicBezTo>
                    <a:pt x="21003" y="20151"/>
                    <a:pt x="21029" y="20291"/>
                    <a:pt x="21063" y="20415"/>
                  </a:cubicBezTo>
                  <a:cubicBezTo>
                    <a:pt x="21089" y="20512"/>
                    <a:pt x="21174" y="20781"/>
                    <a:pt x="21151" y="20678"/>
                  </a:cubicBezTo>
                  <a:cubicBezTo>
                    <a:pt x="21037" y="20167"/>
                    <a:pt x="21113" y="20333"/>
                    <a:pt x="20930" y="20151"/>
                  </a:cubicBezTo>
                  <a:cubicBezTo>
                    <a:pt x="20915" y="20019"/>
                    <a:pt x="20918" y="19854"/>
                    <a:pt x="20885" y="19756"/>
                  </a:cubicBezTo>
                  <a:cubicBezTo>
                    <a:pt x="20797" y="19493"/>
                    <a:pt x="20708" y="19668"/>
                    <a:pt x="20619" y="19756"/>
                  </a:cubicBezTo>
                  <a:cubicBezTo>
                    <a:pt x="20605" y="19932"/>
                    <a:pt x="20592" y="20109"/>
                    <a:pt x="20575" y="20283"/>
                  </a:cubicBezTo>
                  <a:cubicBezTo>
                    <a:pt x="20747" y="19262"/>
                    <a:pt x="20597" y="20486"/>
                    <a:pt x="20708" y="19493"/>
                  </a:cubicBezTo>
                  <a:lnTo>
                    <a:pt x="20619" y="18702"/>
                  </a:lnTo>
                  <a:cubicBezTo>
                    <a:pt x="20605" y="18571"/>
                    <a:pt x="20601" y="18423"/>
                    <a:pt x="20575" y="18307"/>
                  </a:cubicBezTo>
                  <a:cubicBezTo>
                    <a:pt x="20478" y="17874"/>
                    <a:pt x="20488" y="17994"/>
                    <a:pt x="20442" y="17517"/>
                  </a:cubicBezTo>
                  <a:cubicBezTo>
                    <a:pt x="20308" y="16124"/>
                    <a:pt x="20520" y="18078"/>
                    <a:pt x="20309" y="16200"/>
                  </a:cubicBezTo>
                  <a:cubicBezTo>
                    <a:pt x="20294" y="16068"/>
                    <a:pt x="20304" y="15882"/>
                    <a:pt x="20265" y="15805"/>
                  </a:cubicBezTo>
                  <a:cubicBezTo>
                    <a:pt x="19884" y="15050"/>
                    <a:pt x="20366" y="15955"/>
                    <a:pt x="19999" y="15410"/>
                  </a:cubicBezTo>
                  <a:cubicBezTo>
                    <a:pt x="19951" y="15339"/>
                    <a:pt x="19919" y="15169"/>
                    <a:pt x="19866" y="15146"/>
                  </a:cubicBezTo>
                  <a:cubicBezTo>
                    <a:pt x="19499" y="14991"/>
                    <a:pt x="19128" y="14971"/>
                    <a:pt x="18758" y="14883"/>
                  </a:cubicBezTo>
                  <a:cubicBezTo>
                    <a:pt x="18699" y="14839"/>
                    <a:pt x="18639" y="14803"/>
                    <a:pt x="18581" y="14751"/>
                  </a:cubicBezTo>
                  <a:cubicBezTo>
                    <a:pt x="18492" y="14671"/>
                    <a:pt x="18315" y="14488"/>
                    <a:pt x="18315" y="14488"/>
                  </a:cubicBezTo>
                  <a:cubicBezTo>
                    <a:pt x="18100" y="13849"/>
                    <a:pt x="18207" y="14099"/>
                    <a:pt x="18005" y="13698"/>
                  </a:cubicBezTo>
                  <a:cubicBezTo>
                    <a:pt x="17856" y="13032"/>
                    <a:pt x="17997" y="13489"/>
                    <a:pt x="17783" y="13171"/>
                  </a:cubicBezTo>
                  <a:cubicBezTo>
                    <a:pt x="17736" y="13100"/>
                    <a:pt x="17692" y="13006"/>
                    <a:pt x="17650" y="12907"/>
                  </a:cubicBezTo>
                  <a:cubicBezTo>
                    <a:pt x="17618" y="12830"/>
                    <a:pt x="17598" y="12708"/>
                    <a:pt x="17562" y="12644"/>
                  </a:cubicBezTo>
                  <a:cubicBezTo>
                    <a:pt x="17522" y="12572"/>
                    <a:pt x="17473" y="12556"/>
                    <a:pt x="17429" y="12512"/>
                  </a:cubicBezTo>
                  <a:cubicBezTo>
                    <a:pt x="17399" y="12380"/>
                    <a:pt x="17382" y="12216"/>
                    <a:pt x="17340" y="12117"/>
                  </a:cubicBezTo>
                  <a:cubicBezTo>
                    <a:pt x="17304" y="12030"/>
                    <a:pt x="17249" y="12047"/>
                    <a:pt x="17207" y="11985"/>
                  </a:cubicBezTo>
                  <a:cubicBezTo>
                    <a:pt x="17160" y="11915"/>
                    <a:pt x="17119" y="11810"/>
                    <a:pt x="17074" y="11722"/>
                  </a:cubicBezTo>
                  <a:cubicBezTo>
                    <a:pt x="17089" y="11898"/>
                    <a:pt x="17095" y="12082"/>
                    <a:pt x="17119" y="12249"/>
                  </a:cubicBezTo>
                  <a:cubicBezTo>
                    <a:pt x="17161" y="12540"/>
                    <a:pt x="17224" y="12695"/>
                    <a:pt x="17296" y="12907"/>
                  </a:cubicBezTo>
                  <a:cubicBezTo>
                    <a:pt x="17311" y="13039"/>
                    <a:pt x="17316" y="13183"/>
                    <a:pt x="17340" y="13302"/>
                  </a:cubicBezTo>
                  <a:cubicBezTo>
                    <a:pt x="17382" y="13511"/>
                    <a:pt x="17501" y="13710"/>
                    <a:pt x="17562" y="13829"/>
                  </a:cubicBezTo>
                  <a:cubicBezTo>
                    <a:pt x="17564" y="13857"/>
                    <a:pt x="17628" y="14670"/>
                    <a:pt x="17650" y="14751"/>
                  </a:cubicBezTo>
                  <a:cubicBezTo>
                    <a:pt x="17754" y="15119"/>
                    <a:pt x="17828" y="15147"/>
                    <a:pt x="17961" y="15278"/>
                  </a:cubicBezTo>
                  <a:cubicBezTo>
                    <a:pt x="17990" y="15410"/>
                    <a:pt x="18000" y="15614"/>
                    <a:pt x="18049" y="15673"/>
                  </a:cubicBezTo>
                  <a:cubicBezTo>
                    <a:pt x="18160" y="15805"/>
                    <a:pt x="18286" y="15757"/>
                    <a:pt x="18404" y="15805"/>
                  </a:cubicBezTo>
                  <a:lnTo>
                    <a:pt x="19024" y="16068"/>
                  </a:lnTo>
                  <a:cubicBezTo>
                    <a:pt x="19054" y="16200"/>
                    <a:pt x="19071" y="16365"/>
                    <a:pt x="19113" y="16463"/>
                  </a:cubicBezTo>
                  <a:cubicBezTo>
                    <a:pt x="19149" y="16550"/>
                    <a:pt x="19279" y="16693"/>
                    <a:pt x="19246" y="16595"/>
                  </a:cubicBezTo>
                  <a:cubicBezTo>
                    <a:pt x="19129" y="16247"/>
                    <a:pt x="18882" y="15876"/>
                    <a:pt x="18714" y="15805"/>
                  </a:cubicBezTo>
                  <a:cubicBezTo>
                    <a:pt x="18611" y="15761"/>
                    <a:pt x="18507" y="15729"/>
                    <a:pt x="18404" y="15673"/>
                  </a:cubicBezTo>
                  <a:cubicBezTo>
                    <a:pt x="18344" y="15641"/>
                    <a:pt x="18286" y="15585"/>
                    <a:pt x="18227" y="15541"/>
                  </a:cubicBezTo>
                  <a:cubicBezTo>
                    <a:pt x="18153" y="15585"/>
                    <a:pt x="18058" y="15515"/>
                    <a:pt x="18005" y="15673"/>
                  </a:cubicBezTo>
                  <a:cubicBezTo>
                    <a:pt x="17972" y="15771"/>
                    <a:pt x="18023" y="15953"/>
                    <a:pt x="18049" y="16068"/>
                  </a:cubicBezTo>
                  <a:cubicBezTo>
                    <a:pt x="18144" y="16491"/>
                    <a:pt x="18176" y="16457"/>
                    <a:pt x="18315" y="16595"/>
                  </a:cubicBezTo>
                  <a:cubicBezTo>
                    <a:pt x="18374" y="16771"/>
                    <a:pt x="18411" y="17062"/>
                    <a:pt x="18492" y="17122"/>
                  </a:cubicBezTo>
                  <a:cubicBezTo>
                    <a:pt x="18715" y="17287"/>
                    <a:pt x="18612" y="17196"/>
                    <a:pt x="18803" y="17385"/>
                  </a:cubicBezTo>
                  <a:cubicBezTo>
                    <a:pt x="18817" y="17517"/>
                    <a:pt x="18809" y="17700"/>
                    <a:pt x="18847" y="17780"/>
                  </a:cubicBezTo>
                  <a:cubicBezTo>
                    <a:pt x="18923" y="17942"/>
                    <a:pt x="19113" y="18044"/>
                    <a:pt x="19113" y="18044"/>
                  </a:cubicBezTo>
                  <a:cubicBezTo>
                    <a:pt x="19142" y="18176"/>
                    <a:pt x="19160" y="18340"/>
                    <a:pt x="19201" y="18439"/>
                  </a:cubicBezTo>
                  <a:cubicBezTo>
                    <a:pt x="19238" y="18526"/>
                    <a:pt x="19301" y="18473"/>
                    <a:pt x="19334" y="18571"/>
                  </a:cubicBezTo>
                  <a:cubicBezTo>
                    <a:pt x="19367" y="18669"/>
                    <a:pt x="19379" y="18966"/>
                    <a:pt x="19379" y="18966"/>
                  </a:cubicBezTo>
                  <a:cubicBezTo>
                    <a:pt x="19282" y="18104"/>
                    <a:pt x="19416" y="18950"/>
                    <a:pt x="19201" y="18439"/>
                  </a:cubicBezTo>
                  <a:cubicBezTo>
                    <a:pt x="19160" y="18340"/>
                    <a:pt x="19147" y="18164"/>
                    <a:pt x="19113" y="18044"/>
                  </a:cubicBezTo>
                  <a:cubicBezTo>
                    <a:pt x="19058" y="17855"/>
                    <a:pt x="18936" y="17517"/>
                    <a:pt x="18936" y="17517"/>
                  </a:cubicBezTo>
                  <a:cubicBezTo>
                    <a:pt x="18548" y="17901"/>
                    <a:pt x="18729" y="17581"/>
                    <a:pt x="18847" y="20151"/>
                  </a:cubicBezTo>
                  <a:cubicBezTo>
                    <a:pt x="18854" y="20308"/>
                    <a:pt x="18912" y="20405"/>
                    <a:pt x="18936" y="20546"/>
                  </a:cubicBezTo>
                  <a:cubicBezTo>
                    <a:pt x="18956" y="20671"/>
                    <a:pt x="19027" y="20941"/>
                    <a:pt x="18980" y="20941"/>
                  </a:cubicBezTo>
                  <a:cubicBezTo>
                    <a:pt x="18917" y="20941"/>
                    <a:pt x="18891" y="20678"/>
                    <a:pt x="18847" y="20546"/>
                  </a:cubicBezTo>
                  <a:cubicBezTo>
                    <a:pt x="18832" y="20415"/>
                    <a:pt x="18809" y="20289"/>
                    <a:pt x="18803" y="20151"/>
                  </a:cubicBezTo>
                  <a:cubicBezTo>
                    <a:pt x="18764" y="19276"/>
                    <a:pt x="18780" y="18378"/>
                    <a:pt x="18714" y="17517"/>
                  </a:cubicBezTo>
                  <a:cubicBezTo>
                    <a:pt x="18700" y="17333"/>
                    <a:pt x="18493" y="17167"/>
                    <a:pt x="18448" y="17122"/>
                  </a:cubicBezTo>
                  <a:cubicBezTo>
                    <a:pt x="18351" y="16260"/>
                    <a:pt x="18486" y="17106"/>
                    <a:pt x="18271" y="16595"/>
                  </a:cubicBezTo>
                  <a:cubicBezTo>
                    <a:pt x="18229" y="16496"/>
                    <a:pt x="18220" y="16312"/>
                    <a:pt x="18182" y="16200"/>
                  </a:cubicBezTo>
                  <a:cubicBezTo>
                    <a:pt x="18145" y="16088"/>
                    <a:pt x="18093" y="16029"/>
                    <a:pt x="18049" y="15937"/>
                  </a:cubicBezTo>
                  <a:cubicBezTo>
                    <a:pt x="17989" y="15809"/>
                    <a:pt x="17933" y="15667"/>
                    <a:pt x="17872" y="15541"/>
                  </a:cubicBezTo>
                  <a:cubicBezTo>
                    <a:pt x="17785" y="15360"/>
                    <a:pt x="17695" y="15190"/>
                    <a:pt x="17606" y="15015"/>
                  </a:cubicBezTo>
                  <a:lnTo>
                    <a:pt x="17473" y="14751"/>
                  </a:lnTo>
                  <a:cubicBezTo>
                    <a:pt x="17444" y="14620"/>
                    <a:pt x="17411" y="14494"/>
                    <a:pt x="17385" y="14356"/>
                  </a:cubicBezTo>
                  <a:cubicBezTo>
                    <a:pt x="17352" y="14186"/>
                    <a:pt x="17333" y="13993"/>
                    <a:pt x="17296" y="13829"/>
                  </a:cubicBezTo>
                  <a:cubicBezTo>
                    <a:pt x="17273" y="13726"/>
                    <a:pt x="17237" y="13654"/>
                    <a:pt x="17207" y="13566"/>
                  </a:cubicBezTo>
                  <a:cubicBezTo>
                    <a:pt x="17178" y="13302"/>
                    <a:pt x="17148" y="12512"/>
                    <a:pt x="17119" y="12776"/>
                  </a:cubicBezTo>
                  <a:lnTo>
                    <a:pt x="17030" y="13566"/>
                  </a:lnTo>
                  <a:cubicBezTo>
                    <a:pt x="17001" y="13829"/>
                    <a:pt x="16964" y="14087"/>
                    <a:pt x="16941" y="14356"/>
                  </a:cubicBezTo>
                  <a:cubicBezTo>
                    <a:pt x="16927" y="14532"/>
                    <a:pt x="16915" y="14710"/>
                    <a:pt x="16897" y="14883"/>
                  </a:cubicBezTo>
                  <a:cubicBezTo>
                    <a:pt x="16870" y="15149"/>
                    <a:pt x="16838" y="15410"/>
                    <a:pt x="16809" y="15673"/>
                  </a:cubicBezTo>
                  <a:lnTo>
                    <a:pt x="16764" y="16068"/>
                  </a:lnTo>
                  <a:lnTo>
                    <a:pt x="16720" y="16463"/>
                  </a:lnTo>
                  <a:cubicBezTo>
                    <a:pt x="16735" y="16639"/>
                    <a:pt x="16740" y="16824"/>
                    <a:pt x="16764" y="16990"/>
                  </a:cubicBezTo>
                  <a:cubicBezTo>
                    <a:pt x="16806" y="17281"/>
                    <a:pt x="16870" y="17436"/>
                    <a:pt x="16941" y="17649"/>
                  </a:cubicBezTo>
                  <a:cubicBezTo>
                    <a:pt x="16981" y="18000"/>
                    <a:pt x="17001" y="18245"/>
                    <a:pt x="17074" y="18571"/>
                  </a:cubicBezTo>
                  <a:cubicBezTo>
                    <a:pt x="17098" y="18674"/>
                    <a:pt x="17133" y="18746"/>
                    <a:pt x="17163" y="18834"/>
                  </a:cubicBezTo>
                  <a:cubicBezTo>
                    <a:pt x="17198" y="19146"/>
                    <a:pt x="17252" y="19570"/>
                    <a:pt x="17252" y="19888"/>
                  </a:cubicBezTo>
                  <a:cubicBezTo>
                    <a:pt x="17252" y="20069"/>
                    <a:pt x="17221" y="19538"/>
                    <a:pt x="17207" y="19361"/>
                  </a:cubicBezTo>
                  <a:cubicBezTo>
                    <a:pt x="17191" y="19142"/>
                    <a:pt x="17183" y="18918"/>
                    <a:pt x="17163" y="18702"/>
                  </a:cubicBezTo>
                  <a:cubicBezTo>
                    <a:pt x="17138" y="18435"/>
                    <a:pt x="17152" y="18066"/>
                    <a:pt x="17074" y="17912"/>
                  </a:cubicBezTo>
                  <a:cubicBezTo>
                    <a:pt x="17030" y="17824"/>
                    <a:pt x="16983" y="17748"/>
                    <a:pt x="16941" y="17649"/>
                  </a:cubicBezTo>
                  <a:cubicBezTo>
                    <a:pt x="16909" y="17571"/>
                    <a:pt x="16889" y="17449"/>
                    <a:pt x="16853" y="17385"/>
                  </a:cubicBezTo>
                  <a:cubicBezTo>
                    <a:pt x="16813" y="17314"/>
                    <a:pt x="16764" y="17298"/>
                    <a:pt x="16720" y="17254"/>
                  </a:cubicBezTo>
                  <a:cubicBezTo>
                    <a:pt x="16528" y="18109"/>
                    <a:pt x="16651" y="17423"/>
                    <a:pt x="16587" y="19229"/>
                  </a:cubicBezTo>
                  <a:cubicBezTo>
                    <a:pt x="16576" y="19538"/>
                    <a:pt x="16563" y="19847"/>
                    <a:pt x="16543" y="20151"/>
                  </a:cubicBezTo>
                  <a:cubicBezTo>
                    <a:pt x="16533" y="20287"/>
                    <a:pt x="16498" y="20685"/>
                    <a:pt x="16498" y="20546"/>
                  </a:cubicBezTo>
                  <a:cubicBezTo>
                    <a:pt x="16498" y="20484"/>
                    <a:pt x="16570" y="19480"/>
                    <a:pt x="16587" y="19361"/>
                  </a:cubicBezTo>
                  <a:cubicBezTo>
                    <a:pt x="16608" y="19215"/>
                    <a:pt x="16654" y="19110"/>
                    <a:pt x="16676" y="18966"/>
                  </a:cubicBezTo>
                  <a:cubicBezTo>
                    <a:pt x="16714" y="18712"/>
                    <a:pt x="16853" y="18088"/>
                    <a:pt x="16764" y="18176"/>
                  </a:cubicBezTo>
                  <a:lnTo>
                    <a:pt x="16631" y="18307"/>
                  </a:lnTo>
                  <a:cubicBezTo>
                    <a:pt x="16370" y="19083"/>
                    <a:pt x="16612" y="18482"/>
                    <a:pt x="15834" y="18702"/>
                  </a:cubicBezTo>
                  <a:cubicBezTo>
                    <a:pt x="15759" y="18724"/>
                    <a:pt x="15686" y="18790"/>
                    <a:pt x="15612" y="18834"/>
                  </a:cubicBezTo>
                  <a:cubicBezTo>
                    <a:pt x="15568" y="18922"/>
                    <a:pt x="15527" y="19027"/>
                    <a:pt x="15479" y="19098"/>
                  </a:cubicBezTo>
                  <a:cubicBezTo>
                    <a:pt x="15437" y="19160"/>
                    <a:pt x="15383" y="19143"/>
                    <a:pt x="15346" y="19229"/>
                  </a:cubicBezTo>
                  <a:cubicBezTo>
                    <a:pt x="15305" y="19328"/>
                    <a:pt x="15258" y="19783"/>
                    <a:pt x="15258" y="19624"/>
                  </a:cubicBezTo>
                  <a:cubicBezTo>
                    <a:pt x="15258" y="19347"/>
                    <a:pt x="15256" y="18901"/>
                    <a:pt x="15346" y="18834"/>
                  </a:cubicBezTo>
                  <a:cubicBezTo>
                    <a:pt x="15405" y="18790"/>
                    <a:pt x="15465" y="18752"/>
                    <a:pt x="15523" y="18702"/>
                  </a:cubicBezTo>
                  <a:cubicBezTo>
                    <a:pt x="15568" y="18664"/>
                    <a:pt x="15611" y="18598"/>
                    <a:pt x="15656" y="18571"/>
                  </a:cubicBezTo>
                  <a:cubicBezTo>
                    <a:pt x="16032" y="18348"/>
                    <a:pt x="15871" y="18543"/>
                    <a:pt x="16188" y="18307"/>
                  </a:cubicBezTo>
                  <a:cubicBezTo>
                    <a:pt x="16233" y="18274"/>
                    <a:pt x="16280" y="18243"/>
                    <a:pt x="16321" y="18176"/>
                  </a:cubicBezTo>
                  <a:cubicBezTo>
                    <a:pt x="16423" y="18007"/>
                    <a:pt x="16590" y="17705"/>
                    <a:pt x="16676" y="17385"/>
                  </a:cubicBezTo>
                  <a:cubicBezTo>
                    <a:pt x="16709" y="17262"/>
                    <a:pt x="16735" y="17122"/>
                    <a:pt x="16764" y="16990"/>
                  </a:cubicBezTo>
                  <a:cubicBezTo>
                    <a:pt x="16779" y="16288"/>
                    <a:pt x="16788" y="15584"/>
                    <a:pt x="16809" y="14883"/>
                  </a:cubicBezTo>
                  <a:cubicBezTo>
                    <a:pt x="16819" y="14529"/>
                    <a:pt x="16876" y="13551"/>
                    <a:pt x="16897" y="13171"/>
                  </a:cubicBezTo>
                  <a:cubicBezTo>
                    <a:pt x="16882" y="11985"/>
                    <a:pt x="16893" y="10795"/>
                    <a:pt x="16853" y="9615"/>
                  </a:cubicBezTo>
                  <a:cubicBezTo>
                    <a:pt x="16848" y="9457"/>
                    <a:pt x="16799" y="9340"/>
                    <a:pt x="16764" y="9220"/>
                  </a:cubicBezTo>
                  <a:cubicBezTo>
                    <a:pt x="16710" y="9031"/>
                    <a:pt x="16587" y="8693"/>
                    <a:pt x="16587" y="8693"/>
                  </a:cubicBezTo>
                  <a:cubicBezTo>
                    <a:pt x="16572" y="8561"/>
                    <a:pt x="16564" y="8422"/>
                    <a:pt x="16543" y="8298"/>
                  </a:cubicBezTo>
                  <a:cubicBezTo>
                    <a:pt x="16519" y="8156"/>
                    <a:pt x="16489" y="8021"/>
                    <a:pt x="16454" y="7902"/>
                  </a:cubicBezTo>
                  <a:cubicBezTo>
                    <a:pt x="16315" y="7438"/>
                    <a:pt x="16222" y="7133"/>
                    <a:pt x="16055" y="6849"/>
                  </a:cubicBezTo>
                  <a:cubicBezTo>
                    <a:pt x="15998" y="6751"/>
                    <a:pt x="15935" y="6686"/>
                    <a:pt x="15878" y="6585"/>
                  </a:cubicBezTo>
                  <a:cubicBezTo>
                    <a:pt x="15787" y="6422"/>
                    <a:pt x="15713" y="6159"/>
                    <a:pt x="15612" y="6059"/>
                  </a:cubicBezTo>
                  <a:lnTo>
                    <a:pt x="15346" y="5795"/>
                  </a:lnTo>
                  <a:cubicBezTo>
                    <a:pt x="15155" y="5225"/>
                    <a:pt x="15347" y="5709"/>
                    <a:pt x="14903" y="5268"/>
                  </a:cubicBezTo>
                  <a:lnTo>
                    <a:pt x="14637" y="5005"/>
                  </a:lnTo>
                  <a:cubicBezTo>
                    <a:pt x="14593" y="4961"/>
                    <a:pt x="14550" y="4896"/>
                    <a:pt x="14504" y="4873"/>
                  </a:cubicBezTo>
                  <a:cubicBezTo>
                    <a:pt x="14106" y="4676"/>
                    <a:pt x="14328" y="4771"/>
                    <a:pt x="13840" y="4610"/>
                  </a:cubicBezTo>
                  <a:cubicBezTo>
                    <a:pt x="13407" y="4289"/>
                    <a:pt x="13947" y="4681"/>
                    <a:pt x="13441" y="4346"/>
                  </a:cubicBezTo>
                  <a:cubicBezTo>
                    <a:pt x="13129" y="4140"/>
                    <a:pt x="13390" y="4303"/>
                    <a:pt x="13131" y="4083"/>
                  </a:cubicBezTo>
                  <a:cubicBezTo>
                    <a:pt x="13072" y="4033"/>
                    <a:pt x="13012" y="4003"/>
                    <a:pt x="12953" y="3951"/>
                  </a:cubicBezTo>
                  <a:cubicBezTo>
                    <a:pt x="12864" y="3871"/>
                    <a:pt x="12765" y="3842"/>
                    <a:pt x="12687" y="3688"/>
                  </a:cubicBezTo>
                  <a:lnTo>
                    <a:pt x="12422" y="3161"/>
                  </a:lnTo>
                  <a:cubicBezTo>
                    <a:pt x="12392" y="2985"/>
                    <a:pt x="12396" y="2696"/>
                    <a:pt x="12333" y="2634"/>
                  </a:cubicBezTo>
                  <a:cubicBezTo>
                    <a:pt x="12289" y="2590"/>
                    <a:pt x="12268" y="2905"/>
                    <a:pt x="12289" y="3029"/>
                  </a:cubicBezTo>
                  <a:cubicBezTo>
                    <a:pt x="12302" y="3111"/>
                    <a:pt x="12553" y="3597"/>
                    <a:pt x="12599" y="3688"/>
                  </a:cubicBezTo>
                  <a:cubicBezTo>
                    <a:pt x="12628" y="3820"/>
                    <a:pt x="12650" y="3971"/>
                    <a:pt x="12687" y="4083"/>
                  </a:cubicBezTo>
                  <a:cubicBezTo>
                    <a:pt x="12725" y="4195"/>
                    <a:pt x="12792" y="4212"/>
                    <a:pt x="12820" y="4346"/>
                  </a:cubicBezTo>
                  <a:cubicBezTo>
                    <a:pt x="12870" y="4582"/>
                    <a:pt x="12831" y="4983"/>
                    <a:pt x="12909" y="5137"/>
                  </a:cubicBezTo>
                  <a:cubicBezTo>
                    <a:pt x="13019" y="5355"/>
                    <a:pt x="13091" y="5520"/>
                    <a:pt x="13219" y="5663"/>
                  </a:cubicBezTo>
                  <a:cubicBezTo>
                    <a:pt x="13276" y="5727"/>
                    <a:pt x="13338" y="5745"/>
                    <a:pt x="13396" y="5795"/>
                  </a:cubicBezTo>
                  <a:cubicBezTo>
                    <a:pt x="13441" y="5833"/>
                    <a:pt x="13485" y="5883"/>
                    <a:pt x="13529" y="5927"/>
                  </a:cubicBezTo>
                  <a:cubicBezTo>
                    <a:pt x="13352" y="5971"/>
                    <a:pt x="13163" y="5862"/>
                    <a:pt x="12998" y="6059"/>
                  </a:cubicBezTo>
                  <a:cubicBezTo>
                    <a:pt x="12948" y="6117"/>
                    <a:pt x="13053" y="6330"/>
                    <a:pt x="13086" y="6454"/>
                  </a:cubicBezTo>
                  <a:cubicBezTo>
                    <a:pt x="13112" y="6551"/>
                    <a:pt x="13149" y="6620"/>
                    <a:pt x="13175" y="6717"/>
                  </a:cubicBezTo>
                  <a:cubicBezTo>
                    <a:pt x="13231" y="6924"/>
                    <a:pt x="13270" y="7229"/>
                    <a:pt x="13352" y="7376"/>
                  </a:cubicBezTo>
                  <a:cubicBezTo>
                    <a:pt x="13392" y="7447"/>
                    <a:pt x="13441" y="7463"/>
                    <a:pt x="13485" y="7507"/>
                  </a:cubicBezTo>
                  <a:cubicBezTo>
                    <a:pt x="13515" y="7639"/>
                    <a:pt x="13550" y="7761"/>
                    <a:pt x="13574" y="7902"/>
                  </a:cubicBezTo>
                  <a:cubicBezTo>
                    <a:pt x="13595" y="8027"/>
                    <a:pt x="13589" y="8189"/>
                    <a:pt x="13618" y="8298"/>
                  </a:cubicBezTo>
                  <a:cubicBezTo>
                    <a:pt x="13651" y="8421"/>
                    <a:pt x="13709" y="8462"/>
                    <a:pt x="13751" y="8561"/>
                  </a:cubicBezTo>
                  <a:cubicBezTo>
                    <a:pt x="13784" y="8639"/>
                    <a:pt x="13804" y="8761"/>
                    <a:pt x="13840" y="8824"/>
                  </a:cubicBezTo>
                  <a:cubicBezTo>
                    <a:pt x="13880" y="8896"/>
                    <a:pt x="13932" y="8889"/>
                    <a:pt x="13972" y="8956"/>
                  </a:cubicBezTo>
                  <a:cubicBezTo>
                    <a:pt x="14404" y="9668"/>
                    <a:pt x="14112" y="9213"/>
                    <a:pt x="14327" y="9746"/>
                  </a:cubicBezTo>
                  <a:cubicBezTo>
                    <a:pt x="14450" y="10051"/>
                    <a:pt x="14534" y="10229"/>
                    <a:pt x="14681" y="10405"/>
                  </a:cubicBezTo>
                  <a:cubicBezTo>
                    <a:pt x="14768" y="10508"/>
                    <a:pt x="14947" y="10668"/>
                    <a:pt x="14947" y="10668"/>
                  </a:cubicBezTo>
                  <a:cubicBezTo>
                    <a:pt x="15190" y="11148"/>
                    <a:pt x="15005" y="10867"/>
                    <a:pt x="15435" y="11063"/>
                  </a:cubicBezTo>
                  <a:cubicBezTo>
                    <a:pt x="15693" y="11181"/>
                    <a:pt x="15591" y="11150"/>
                    <a:pt x="15789" y="11327"/>
                  </a:cubicBezTo>
                  <a:cubicBezTo>
                    <a:pt x="15892" y="11419"/>
                    <a:pt x="15995" y="11513"/>
                    <a:pt x="16100" y="11590"/>
                  </a:cubicBezTo>
                  <a:cubicBezTo>
                    <a:pt x="16173" y="11645"/>
                    <a:pt x="16396" y="11722"/>
                    <a:pt x="16321" y="11722"/>
                  </a:cubicBezTo>
                  <a:cubicBezTo>
                    <a:pt x="16212" y="11722"/>
                    <a:pt x="15995" y="11546"/>
                    <a:pt x="15878" y="11459"/>
                  </a:cubicBezTo>
                  <a:cubicBezTo>
                    <a:pt x="15720" y="11929"/>
                    <a:pt x="15784" y="11581"/>
                    <a:pt x="15878" y="12512"/>
                  </a:cubicBezTo>
                  <a:cubicBezTo>
                    <a:pt x="15895" y="12686"/>
                    <a:pt x="15890" y="12886"/>
                    <a:pt x="15922" y="13039"/>
                  </a:cubicBezTo>
                  <a:cubicBezTo>
                    <a:pt x="15967" y="13250"/>
                    <a:pt x="16100" y="13566"/>
                    <a:pt x="16100" y="13566"/>
                  </a:cubicBezTo>
                  <a:cubicBezTo>
                    <a:pt x="16114" y="13698"/>
                    <a:pt x="16177" y="14059"/>
                    <a:pt x="16144" y="13961"/>
                  </a:cubicBezTo>
                  <a:cubicBezTo>
                    <a:pt x="16097" y="13822"/>
                    <a:pt x="16088" y="13605"/>
                    <a:pt x="16055" y="13434"/>
                  </a:cubicBezTo>
                  <a:cubicBezTo>
                    <a:pt x="16029" y="13297"/>
                    <a:pt x="15990" y="13181"/>
                    <a:pt x="15967" y="13039"/>
                  </a:cubicBezTo>
                  <a:cubicBezTo>
                    <a:pt x="15946" y="12915"/>
                    <a:pt x="15943" y="12768"/>
                    <a:pt x="15922" y="12644"/>
                  </a:cubicBezTo>
                  <a:cubicBezTo>
                    <a:pt x="15866" y="12312"/>
                    <a:pt x="15827" y="12230"/>
                    <a:pt x="15745" y="11985"/>
                  </a:cubicBezTo>
                  <a:cubicBezTo>
                    <a:pt x="15730" y="11810"/>
                    <a:pt x="15739" y="11600"/>
                    <a:pt x="15701" y="11459"/>
                  </a:cubicBezTo>
                  <a:cubicBezTo>
                    <a:pt x="15672" y="11350"/>
                    <a:pt x="15610" y="11389"/>
                    <a:pt x="15568" y="11327"/>
                  </a:cubicBezTo>
                  <a:cubicBezTo>
                    <a:pt x="15520" y="11256"/>
                    <a:pt x="15484" y="11126"/>
                    <a:pt x="15435" y="11063"/>
                  </a:cubicBezTo>
                  <a:cubicBezTo>
                    <a:pt x="15351" y="10956"/>
                    <a:pt x="15052" y="10830"/>
                    <a:pt x="14992" y="10800"/>
                  </a:cubicBezTo>
                  <a:cubicBezTo>
                    <a:pt x="14918" y="10844"/>
                    <a:pt x="14815" y="10753"/>
                    <a:pt x="14770" y="10932"/>
                  </a:cubicBezTo>
                  <a:cubicBezTo>
                    <a:pt x="14738" y="11058"/>
                    <a:pt x="14832" y="11189"/>
                    <a:pt x="14859" y="11327"/>
                  </a:cubicBezTo>
                  <a:cubicBezTo>
                    <a:pt x="14892" y="11497"/>
                    <a:pt x="14911" y="11690"/>
                    <a:pt x="14947" y="11854"/>
                  </a:cubicBezTo>
                  <a:cubicBezTo>
                    <a:pt x="14971" y="11957"/>
                    <a:pt x="15011" y="12018"/>
                    <a:pt x="15036" y="12117"/>
                  </a:cubicBezTo>
                  <a:cubicBezTo>
                    <a:pt x="15078" y="12282"/>
                    <a:pt x="15200" y="12969"/>
                    <a:pt x="15302" y="13171"/>
                  </a:cubicBezTo>
                  <a:cubicBezTo>
                    <a:pt x="15357" y="13280"/>
                    <a:pt x="15420" y="13346"/>
                    <a:pt x="15479" y="13434"/>
                  </a:cubicBezTo>
                  <a:cubicBezTo>
                    <a:pt x="15494" y="13566"/>
                    <a:pt x="15503" y="13705"/>
                    <a:pt x="15523" y="13829"/>
                  </a:cubicBezTo>
                  <a:cubicBezTo>
                    <a:pt x="15579" y="14162"/>
                    <a:pt x="15618" y="14243"/>
                    <a:pt x="15701" y="14488"/>
                  </a:cubicBezTo>
                  <a:cubicBezTo>
                    <a:pt x="15686" y="14795"/>
                    <a:pt x="15689" y="15115"/>
                    <a:pt x="15656" y="15410"/>
                  </a:cubicBezTo>
                  <a:cubicBezTo>
                    <a:pt x="15643" y="15528"/>
                    <a:pt x="15593" y="15574"/>
                    <a:pt x="15568" y="15673"/>
                  </a:cubicBezTo>
                  <a:cubicBezTo>
                    <a:pt x="15463" y="16089"/>
                    <a:pt x="15371" y="16514"/>
                    <a:pt x="15302" y="16990"/>
                  </a:cubicBezTo>
                  <a:cubicBezTo>
                    <a:pt x="15283" y="17118"/>
                    <a:pt x="15285" y="17272"/>
                    <a:pt x="15258" y="17385"/>
                  </a:cubicBezTo>
                  <a:cubicBezTo>
                    <a:pt x="15209" y="17587"/>
                    <a:pt x="15080" y="17912"/>
                    <a:pt x="15080" y="17912"/>
                  </a:cubicBezTo>
                  <a:cubicBezTo>
                    <a:pt x="15051" y="18176"/>
                    <a:pt x="15044" y="18471"/>
                    <a:pt x="14992" y="18702"/>
                  </a:cubicBezTo>
                  <a:cubicBezTo>
                    <a:pt x="14962" y="18834"/>
                    <a:pt x="14903" y="19256"/>
                    <a:pt x="14903" y="19098"/>
                  </a:cubicBezTo>
                  <a:cubicBezTo>
                    <a:pt x="14903" y="18901"/>
                    <a:pt x="14966" y="18751"/>
                    <a:pt x="14992" y="18571"/>
                  </a:cubicBezTo>
                  <a:cubicBezTo>
                    <a:pt x="15077" y="17977"/>
                    <a:pt x="14969" y="18308"/>
                    <a:pt x="15169" y="17912"/>
                  </a:cubicBezTo>
                  <a:lnTo>
                    <a:pt x="15302" y="16727"/>
                  </a:lnTo>
                  <a:lnTo>
                    <a:pt x="15346" y="16332"/>
                  </a:lnTo>
                  <a:cubicBezTo>
                    <a:pt x="15293" y="16323"/>
                    <a:pt x="14398" y="16036"/>
                    <a:pt x="14150" y="16332"/>
                  </a:cubicBezTo>
                  <a:cubicBezTo>
                    <a:pt x="14100" y="16390"/>
                    <a:pt x="14102" y="16625"/>
                    <a:pt x="14061" y="16727"/>
                  </a:cubicBezTo>
                  <a:cubicBezTo>
                    <a:pt x="14010" y="16853"/>
                    <a:pt x="13943" y="16902"/>
                    <a:pt x="13884" y="16990"/>
                  </a:cubicBezTo>
                  <a:cubicBezTo>
                    <a:pt x="13854" y="17078"/>
                    <a:pt x="13829" y="17179"/>
                    <a:pt x="13795" y="17254"/>
                  </a:cubicBezTo>
                  <a:cubicBezTo>
                    <a:pt x="13710" y="17444"/>
                    <a:pt x="13605" y="17557"/>
                    <a:pt x="13529" y="17780"/>
                  </a:cubicBezTo>
                  <a:lnTo>
                    <a:pt x="13352" y="18307"/>
                  </a:lnTo>
                  <a:cubicBezTo>
                    <a:pt x="13337" y="18439"/>
                    <a:pt x="13308" y="18841"/>
                    <a:pt x="13308" y="18702"/>
                  </a:cubicBezTo>
                  <a:cubicBezTo>
                    <a:pt x="13308" y="18479"/>
                    <a:pt x="13334" y="18261"/>
                    <a:pt x="13352" y="18044"/>
                  </a:cubicBezTo>
                  <a:cubicBezTo>
                    <a:pt x="13377" y="17751"/>
                    <a:pt x="13393" y="17550"/>
                    <a:pt x="13485" y="17385"/>
                  </a:cubicBezTo>
                  <a:cubicBezTo>
                    <a:pt x="13525" y="17314"/>
                    <a:pt x="13574" y="17298"/>
                    <a:pt x="13618" y="17254"/>
                  </a:cubicBezTo>
                  <a:cubicBezTo>
                    <a:pt x="13662" y="17166"/>
                    <a:pt x="13709" y="17089"/>
                    <a:pt x="13751" y="16990"/>
                  </a:cubicBezTo>
                  <a:cubicBezTo>
                    <a:pt x="13784" y="16913"/>
                    <a:pt x="13802" y="16782"/>
                    <a:pt x="13840" y="16727"/>
                  </a:cubicBezTo>
                  <a:cubicBezTo>
                    <a:pt x="14290" y="16057"/>
                    <a:pt x="15236" y="16355"/>
                    <a:pt x="15479" y="16332"/>
                  </a:cubicBezTo>
                  <a:cubicBezTo>
                    <a:pt x="15509" y="16244"/>
                    <a:pt x="15546" y="16175"/>
                    <a:pt x="15568" y="16068"/>
                  </a:cubicBezTo>
                  <a:cubicBezTo>
                    <a:pt x="15659" y="15617"/>
                    <a:pt x="15595" y="15098"/>
                    <a:pt x="15568" y="14620"/>
                  </a:cubicBezTo>
                  <a:cubicBezTo>
                    <a:pt x="15558" y="14441"/>
                    <a:pt x="15551" y="14255"/>
                    <a:pt x="15523" y="14093"/>
                  </a:cubicBezTo>
                  <a:cubicBezTo>
                    <a:pt x="15492" y="13905"/>
                    <a:pt x="15349" y="13659"/>
                    <a:pt x="15302" y="13566"/>
                  </a:cubicBezTo>
                  <a:cubicBezTo>
                    <a:pt x="15224" y="12870"/>
                    <a:pt x="15283" y="13286"/>
                    <a:pt x="15080" y="12380"/>
                  </a:cubicBezTo>
                  <a:cubicBezTo>
                    <a:pt x="14992" y="11985"/>
                    <a:pt x="15006" y="11941"/>
                    <a:pt x="14859" y="11722"/>
                  </a:cubicBezTo>
                  <a:cubicBezTo>
                    <a:pt x="14817" y="11660"/>
                    <a:pt x="14770" y="11634"/>
                    <a:pt x="14726" y="11590"/>
                  </a:cubicBezTo>
                  <a:cubicBezTo>
                    <a:pt x="14711" y="11766"/>
                    <a:pt x="14698" y="11943"/>
                    <a:pt x="14681" y="12117"/>
                  </a:cubicBezTo>
                  <a:cubicBezTo>
                    <a:pt x="14669" y="12251"/>
                    <a:pt x="14644" y="12375"/>
                    <a:pt x="14637" y="12512"/>
                  </a:cubicBezTo>
                  <a:cubicBezTo>
                    <a:pt x="14615" y="12948"/>
                    <a:pt x="14614" y="13392"/>
                    <a:pt x="14593" y="13829"/>
                  </a:cubicBezTo>
                  <a:cubicBezTo>
                    <a:pt x="14587" y="13947"/>
                    <a:pt x="14529" y="14601"/>
                    <a:pt x="14504" y="14751"/>
                  </a:cubicBezTo>
                  <a:cubicBezTo>
                    <a:pt x="14480" y="14893"/>
                    <a:pt x="14416" y="15305"/>
                    <a:pt x="14416" y="15146"/>
                  </a:cubicBezTo>
                  <a:cubicBezTo>
                    <a:pt x="14416" y="14869"/>
                    <a:pt x="14475" y="14620"/>
                    <a:pt x="14504" y="14356"/>
                  </a:cubicBezTo>
                  <a:lnTo>
                    <a:pt x="14549" y="13961"/>
                  </a:lnTo>
                  <a:lnTo>
                    <a:pt x="14637" y="13171"/>
                  </a:lnTo>
                  <a:cubicBezTo>
                    <a:pt x="14689" y="11938"/>
                    <a:pt x="14707" y="12147"/>
                    <a:pt x="14637" y="10800"/>
                  </a:cubicBezTo>
                  <a:cubicBezTo>
                    <a:pt x="14630" y="10663"/>
                    <a:pt x="14626" y="10503"/>
                    <a:pt x="14593" y="10405"/>
                  </a:cubicBezTo>
                  <a:cubicBezTo>
                    <a:pt x="14560" y="10307"/>
                    <a:pt x="14502" y="10335"/>
                    <a:pt x="14460" y="10273"/>
                  </a:cubicBezTo>
                  <a:cubicBezTo>
                    <a:pt x="14412" y="10202"/>
                    <a:pt x="14371" y="10098"/>
                    <a:pt x="14327" y="10010"/>
                  </a:cubicBezTo>
                  <a:cubicBezTo>
                    <a:pt x="14297" y="9878"/>
                    <a:pt x="14284" y="9699"/>
                    <a:pt x="14238" y="9615"/>
                  </a:cubicBezTo>
                  <a:cubicBezTo>
                    <a:pt x="14159" y="9467"/>
                    <a:pt x="13972" y="9351"/>
                    <a:pt x="13972" y="9351"/>
                  </a:cubicBezTo>
                  <a:cubicBezTo>
                    <a:pt x="13943" y="9263"/>
                    <a:pt x="13917" y="9162"/>
                    <a:pt x="13884" y="9088"/>
                  </a:cubicBezTo>
                  <a:cubicBezTo>
                    <a:pt x="13742" y="8772"/>
                    <a:pt x="13631" y="8675"/>
                    <a:pt x="13529" y="8298"/>
                  </a:cubicBezTo>
                  <a:cubicBezTo>
                    <a:pt x="13496" y="8174"/>
                    <a:pt x="13476" y="8022"/>
                    <a:pt x="13441" y="7902"/>
                  </a:cubicBezTo>
                  <a:cubicBezTo>
                    <a:pt x="13372" y="7669"/>
                    <a:pt x="13277" y="7502"/>
                    <a:pt x="13219" y="7244"/>
                  </a:cubicBezTo>
                  <a:cubicBezTo>
                    <a:pt x="13190" y="7112"/>
                    <a:pt x="13168" y="6961"/>
                    <a:pt x="13131" y="6849"/>
                  </a:cubicBezTo>
                  <a:cubicBezTo>
                    <a:pt x="13110" y="6789"/>
                    <a:pt x="12871" y="6265"/>
                    <a:pt x="12820" y="6190"/>
                  </a:cubicBezTo>
                  <a:cubicBezTo>
                    <a:pt x="12779" y="6128"/>
                    <a:pt x="12729" y="6121"/>
                    <a:pt x="12687" y="6059"/>
                  </a:cubicBezTo>
                  <a:cubicBezTo>
                    <a:pt x="12266" y="5432"/>
                    <a:pt x="12974" y="6211"/>
                    <a:pt x="12289" y="5532"/>
                  </a:cubicBezTo>
                  <a:lnTo>
                    <a:pt x="12156" y="5400"/>
                  </a:lnTo>
                  <a:lnTo>
                    <a:pt x="12023" y="5268"/>
                  </a:lnTo>
                  <a:cubicBezTo>
                    <a:pt x="11871" y="4364"/>
                    <a:pt x="12027" y="4982"/>
                    <a:pt x="11801" y="4610"/>
                  </a:cubicBezTo>
                  <a:cubicBezTo>
                    <a:pt x="11708" y="4456"/>
                    <a:pt x="11535" y="4083"/>
                    <a:pt x="11535" y="4083"/>
                  </a:cubicBezTo>
                  <a:cubicBezTo>
                    <a:pt x="11506" y="3951"/>
                    <a:pt x="11480" y="3811"/>
                    <a:pt x="11447" y="3688"/>
                  </a:cubicBezTo>
                  <a:cubicBezTo>
                    <a:pt x="11421" y="3591"/>
                    <a:pt x="11377" y="3535"/>
                    <a:pt x="11358" y="3424"/>
                  </a:cubicBezTo>
                  <a:cubicBezTo>
                    <a:pt x="11282" y="2974"/>
                    <a:pt x="11324" y="2626"/>
                    <a:pt x="11181" y="2371"/>
                  </a:cubicBezTo>
                  <a:cubicBezTo>
                    <a:pt x="11141" y="2299"/>
                    <a:pt x="11092" y="2283"/>
                    <a:pt x="11048" y="2239"/>
                  </a:cubicBezTo>
                  <a:cubicBezTo>
                    <a:pt x="11033" y="2371"/>
                    <a:pt x="11004" y="2495"/>
                    <a:pt x="11004" y="2634"/>
                  </a:cubicBezTo>
                  <a:cubicBezTo>
                    <a:pt x="11004" y="3031"/>
                    <a:pt x="11200" y="3594"/>
                    <a:pt x="11225" y="3820"/>
                  </a:cubicBezTo>
                  <a:cubicBezTo>
                    <a:pt x="11297" y="4462"/>
                    <a:pt x="11319" y="4889"/>
                    <a:pt x="11491" y="5400"/>
                  </a:cubicBezTo>
                  <a:cubicBezTo>
                    <a:pt x="11521" y="5488"/>
                    <a:pt x="11544" y="5600"/>
                    <a:pt x="11580" y="5663"/>
                  </a:cubicBezTo>
                  <a:cubicBezTo>
                    <a:pt x="11620" y="5735"/>
                    <a:pt x="11668" y="5751"/>
                    <a:pt x="11713" y="5795"/>
                  </a:cubicBezTo>
                  <a:cubicBezTo>
                    <a:pt x="11793" y="6514"/>
                    <a:pt x="11689" y="5958"/>
                    <a:pt x="11934" y="6322"/>
                  </a:cubicBezTo>
                  <a:cubicBezTo>
                    <a:pt x="11971" y="6377"/>
                    <a:pt x="11985" y="6530"/>
                    <a:pt x="12023" y="6585"/>
                  </a:cubicBezTo>
                  <a:cubicBezTo>
                    <a:pt x="12106" y="6710"/>
                    <a:pt x="12372" y="6973"/>
                    <a:pt x="12289" y="6849"/>
                  </a:cubicBezTo>
                  <a:cubicBezTo>
                    <a:pt x="12230" y="6761"/>
                    <a:pt x="12173" y="6654"/>
                    <a:pt x="12111" y="6585"/>
                  </a:cubicBezTo>
                  <a:cubicBezTo>
                    <a:pt x="12041" y="6507"/>
                    <a:pt x="11875" y="6444"/>
                    <a:pt x="11801" y="6322"/>
                  </a:cubicBezTo>
                  <a:cubicBezTo>
                    <a:pt x="11708" y="6168"/>
                    <a:pt x="11535" y="5795"/>
                    <a:pt x="11535" y="5795"/>
                  </a:cubicBezTo>
                  <a:cubicBezTo>
                    <a:pt x="11491" y="5839"/>
                    <a:pt x="11414" y="5792"/>
                    <a:pt x="11402" y="5927"/>
                  </a:cubicBezTo>
                  <a:cubicBezTo>
                    <a:pt x="11386" y="6126"/>
                    <a:pt x="11462" y="7074"/>
                    <a:pt x="11491" y="7376"/>
                  </a:cubicBezTo>
                  <a:cubicBezTo>
                    <a:pt x="11504" y="7509"/>
                    <a:pt x="11506" y="7662"/>
                    <a:pt x="11535" y="7771"/>
                  </a:cubicBezTo>
                  <a:cubicBezTo>
                    <a:pt x="11598" y="8003"/>
                    <a:pt x="11714" y="8079"/>
                    <a:pt x="11801" y="8166"/>
                  </a:cubicBezTo>
                  <a:cubicBezTo>
                    <a:pt x="11831" y="8298"/>
                    <a:pt x="11850" y="8457"/>
                    <a:pt x="11890" y="8561"/>
                  </a:cubicBezTo>
                  <a:cubicBezTo>
                    <a:pt x="11970" y="8769"/>
                    <a:pt x="12156" y="9088"/>
                    <a:pt x="12156" y="9088"/>
                  </a:cubicBezTo>
                  <a:cubicBezTo>
                    <a:pt x="12196" y="9267"/>
                    <a:pt x="12263" y="9621"/>
                    <a:pt x="12333" y="9746"/>
                  </a:cubicBezTo>
                  <a:cubicBezTo>
                    <a:pt x="12373" y="9818"/>
                    <a:pt x="12422" y="9834"/>
                    <a:pt x="12466" y="9878"/>
                  </a:cubicBezTo>
                  <a:cubicBezTo>
                    <a:pt x="12672" y="10491"/>
                    <a:pt x="12405" y="9788"/>
                    <a:pt x="12732" y="10273"/>
                  </a:cubicBezTo>
                  <a:cubicBezTo>
                    <a:pt x="12769" y="10329"/>
                    <a:pt x="12783" y="10481"/>
                    <a:pt x="12820" y="10537"/>
                  </a:cubicBezTo>
                  <a:cubicBezTo>
                    <a:pt x="12875" y="10618"/>
                    <a:pt x="12939" y="10624"/>
                    <a:pt x="12998" y="10668"/>
                  </a:cubicBezTo>
                  <a:cubicBezTo>
                    <a:pt x="12998" y="10668"/>
                    <a:pt x="12951" y="10372"/>
                    <a:pt x="12909" y="10273"/>
                  </a:cubicBezTo>
                  <a:cubicBezTo>
                    <a:pt x="12873" y="10186"/>
                    <a:pt x="12820" y="10185"/>
                    <a:pt x="12776" y="10141"/>
                  </a:cubicBezTo>
                  <a:cubicBezTo>
                    <a:pt x="12746" y="10229"/>
                    <a:pt x="12689" y="10281"/>
                    <a:pt x="12687" y="10405"/>
                  </a:cubicBezTo>
                  <a:cubicBezTo>
                    <a:pt x="12674" y="11590"/>
                    <a:pt x="12635" y="12810"/>
                    <a:pt x="12732" y="13961"/>
                  </a:cubicBezTo>
                  <a:cubicBezTo>
                    <a:pt x="12800" y="14771"/>
                    <a:pt x="12761" y="12293"/>
                    <a:pt x="12776" y="11459"/>
                  </a:cubicBezTo>
                  <a:cubicBezTo>
                    <a:pt x="12761" y="11063"/>
                    <a:pt x="12777" y="10647"/>
                    <a:pt x="12732" y="10273"/>
                  </a:cubicBezTo>
                  <a:cubicBezTo>
                    <a:pt x="12704" y="10043"/>
                    <a:pt x="12523" y="9964"/>
                    <a:pt x="12466" y="9878"/>
                  </a:cubicBezTo>
                  <a:cubicBezTo>
                    <a:pt x="12418" y="9807"/>
                    <a:pt x="12382" y="9679"/>
                    <a:pt x="12333" y="9615"/>
                  </a:cubicBezTo>
                  <a:cubicBezTo>
                    <a:pt x="12248" y="9502"/>
                    <a:pt x="12156" y="9439"/>
                    <a:pt x="12067" y="9351"/>
                  </a:cubicBezTo>
                  <a:lnTo>
                    <a:pt x="11934" y="9220"/>
                  </a:lnTo>
                  <a:cubicBezTo>
                    <a:pt x="11905" y="9044"/>
                    <a:pt x="11886" y="8848"/>
                    <a:pt x="11845" y="8693"/>
                  </a:cubicBezTo>
                  <a:cubicBezTo>
                    <a:pt x="11581" y="7684"/>
                    <a:pt x="11684" y="8414"/>
                    <a:pt x="11535" y="7639"/>
                  </a:cubicBezTo>
                  <a:cubicBezTo>
                    <a:pt x="11431" y="7096"/>
                    <a:pt x="11431" y="6969"/>
                    <a:pt x="11358" y="6322"/>
                  </a:cubicBezTo>
                  <a:cubicBezTo>
                    <a:pt x="11343" y="6190"/>
                    <a:pt x="11347" y="6025"/>
                    <a:pt x="11314" y="5927"/>
                  </a:cubicBezTo>
                  <a:lnTo>
                    <a:pt x="11225" y="5663"/>
                  </a:lnTo>
                  <a:cubicBezTo>
                    <a:pt x="11060" y="7134"/>
                    <a:pt x="11131" y="6349"/>
                    <a:pt x="11225" y="9615"/>
                  </a:cubicBezTo>
                  <a:cubicBezTo>
                    <a:pt x="11235" y="9975"/>
                    <a:pt x="11275" y="10325"/>
                    <a:pt x="11314" y="10668"/>
                  </a:cubicBezTo>
                  <a:cubicBezTo>
                    <a:pt x="11328" y="10800"/>
                    <a:pt x="11330" y="10952"/>
                    <a:pt x="11358" y="11063"/>
                  </a:cubicBezTo>
                  <a:cubicBezTo>
                    <a:pt x="11421" y="11312"/>
                    <a:pt x="11522" y="11464"/>
                    <a:pt x="11580" y="11722"/>
                  </a:cubicBezTo>
                  <a:cubicBezTo>
                    <a:pt x="11609" y="11854"/>
                    <a:pt x="11631" y="12005"/>
                    <a:pt x="11668" y="12117"/>
                  </a:cubicBezTo>
                  <a:cubicBezTo>
                    <a:pt x="11776" y="12438"/>
                    <a:pt x="11836" y="12391"/>
                    <a:pt x="11978" y="12512"/>
                  </a:cubicBezTo>
                  <a:cubicBezTo>
                    <a:pt x="12023" y="12550"/>
                    <a:pt x="12067" y="12600"/>
                    <a:pt x="12111" y="12644"/>
                  </a:cubicBezTo>
                  <a:cubicBezTo>
                    <a:pt x="12200" y="12820"/>
                    <a:pt x="12481" y="13248"/>
                    <a:pt x="12377" y="13171"/>
                  </a:cubicBezTo>
                  <a:cubicBezTo>
                    <a:pt x="12109" y="12972"/>
                    <a:pt x="12258" y="13096"/>
                    <a:pt x="11934" y="12776"/>
                  </a:cubicBezTo>
                  <a:lnTo>
                    <a:pt x="11801" y="12644"/>
                  </a:lnTo>
                  <a:cubicBezTo>
                    <a:pt x="11786" y="12776"/>
                    <a:pt x="11757" y="12900"/>
                    <a:pt x="11757" y="13039"/>
                  </a:cubicBezTo>
                  <a:cubicBezTo>
                    <a:pt x="11757" y="13211"/>
                    <a:pt x="11885" y="14351"/>
                    <a:pt x="11890" y="14356"/>
                  </a:cubicBezTo>
                  <a:lnTo>
                    <a:pt x="12023" y="14488"/>
                  </a:lnTo>
                  <a:cubicBezTo>
                    <a:pt x="12193" y="15248"/>
                    <a:pt x="12008" y="14598"/>
                    <a:pt x="12377" y="15146"/>
                  </a:cubicBezTo>
                  <a:cubicBezTo>
                    <a:pt x="12436" y="15234"/>
                    <a:pt x="12621" y="15410"/>
                    <a:pt x="12554" y="15410"/>
                  </a:cubicBezTo>
                  <a:cubicBezTo>
                    <a:pt x="12431" y="15410"/>
                    <a:pt x="12256" y="15122"/>
                    <a:pt x="12156" y="14883"/>
                  </a:cubicBezTo>
                  <a:cubicBezTo>
                    <a:pt x="12123" y="14805"/>
                    <a:pt x="12097" y="14707"/>
                    <a:pt x="12067" y="14620"/>
                  </a:cubicBezTo>
                  <a:cubicBezTo>
                    <a:pt x="12037" y="14707"/>
                    <a:pt x="11985" y="14760"/>
                    <a:pt x="11978" y="14883"/>
                  </a:cubicBezTo>
                  <a:cubicBezTo>
                    <a:pt x="11977" y="14903"/>
                    <a:pt x="12047" y="15730"/>
                    <a:pt x="12067" y="15805"/>
                  </a:cubicBezTo>
                  <a:cubicBezTo>
                    <a:pt x="12100" y="15928"/>
                    <a:pt x="12156" y="15980"/>
                    <a:pt x="12200" y="16068"/>
                  </a:cubicBezTo>
                  <a:cubicBezTo>
                    <a:pt x="12230" y="16338"/>
                    <a:pt x="12254" y="16662"/>
                    <a:pt x="12333" y="16859"/>
                  </a:cubicBezTo>
                  <a:cubicBezTo>
                    <a:pt x="12384" y="16984"/>
                    <a:pt x="12451" y="17034"/>
                    <a:pt x="12510" y="17122"/>
                  </a:cubicBezTo>
                  <a:cubicBezTo>
                    <a:pt x="12540" y="17254"/>
                    <a:pt x="12578" y="17372"/>
                    <a:pt x="12599" y="17517"/>
                  </a:cubicBezTo>
                  <a:cubicBezTo>
                    <a:pt x="12623" y="17683"/>
                    <a:pt x="12605" y="17903"/>
                    <a:pt x="12643" y="18044"/>
                  </a:cubicBezTo>
                  <a:cubicBezTo>
                    <a:pt x="12672" y="18152"/>
                    <a:pt x="12732" y="18132"/>
                    <a:pt x="12776" y="18176"/>
                  </a:cubicBezTo>
                  <a:lnTo>
                    <a:pt x="12865" y="18966"/>
                  </a:lnTo>
                  <a:cubicBezTo>
                    <a:pt x="12879" y="19098"/>
                    <a:pt x="12918" y="19497"/>
                    <a:pt x="12909" y="19361"/>
                  </a:cubicBezTo>
                  <a:cubicBezTo>
                    <a:pt x="12894" y="19141"/>
                    <a:pt x="12883" y="18920"/>
                    <a:pt x="12865" y="18702"/>
                  </a:cubicBezTo>
                  <a:cubicBezTo>
                    <a:pt x="12828" y="18261"/>
                    <a:pt x="12753" y="17844"/>
                    <a:pt x="12643" y="17517"/>
                  </a:cubicBezTo>
                  <a:cubicBezTo>
                    <a:pt x="12584" y="17341"/>
                    <a:pt x="12512" y="17197"/>
                    <a:pt x="12466" y="16990"/>
                  </a:cubicBezTo>
                  <a:cubicBezTo>
                    <a:pt x="12426" y="16811"/>
                    <a:pt x="12359" y="16457"/>
                    <a:pt x="12289" y="16332"/>
                  </a:cubicBezTo>
                  <a:cubicBezTo>
                    <a:pt x="12249" y="16260"/>
                    <a:pt x="12200" y="16244"/>
                    <a:pt x="12156" y="16200"/>
                  </a:cubicBezTo>
                  <a:cubicBezTo>
                    <a:pt x="12036" y="17624"/>
                    <a:pt x="12162" y="15979"/>
                    <a:pt x="12067" y="19098"/>
                  </a:cubicBezTo>
                  <a:cubicBezTo>
                    <a:pt x="12062" y="19278"/>
                    <a:pt x="12042" y="19453"/>
                    <a:pt x="12023" y="19624"/>
                  </a:cubicBezTo>
                  <a:cubicBezTo>
                    <a:pt x="11917" y="20567"/>
                    <a:pt x="11888" y="20388"/>
                    <a:pt x="12023" y="19888"/>
                  </a:cubicBezTo>
                  <a:cubicBezTo>
                    <a:pt x="12049" y="19791"/>
                    <a:pt x="12082" y="19712"/>
                    <a:pt x="12111" y="19624"/>
                  </a:cubicBezTo>
                  <a:cubicBezTo>
                    <a:pt x="12319" y="17775"/>
                    <a:pt x="12235" y="18828"/>
                    <a:pt x="12156" y="15278"/>
                  </a:cubicBezTo>
                  <a:cubicBezTo>
                    <a:pt x="12152" y="15100"/>
                    <a:pt x="12072" y="14580"/>
                    <a:pt x="12023" y="14488"/>
                  </a:cubicBezTo>
                  <a:cubicBezTo>
                    <a:pt x="11943" y="14341"/>
                    <a:pt x="11757" y="14224"/>
                    <a:pt x="11757" y="14224"/>
                  </a:cubicBezTo>
                  <a:cubicBezTo>
                    <a:pt x="11727" y="14356"/>
                    <a:pt x="11703" y="14499"/>
                    <a:pt x="11668" y="14620"/>
                  </a:cubicBezTo>
                  <a:cubicBezTo>
                    <a:pt x="11614" y="14808"/>
                    <a:pt x="11550" y="14971"/>
                    <a:pt x="11491" y="15146"/>
                  </a:cubicBezTo>
                  <a:cubicBezTo>
                    <a:pt x="11320" y="15653"/>
                    <a:pt x="11410" y="15438"/>
                    <a:pt x="11225" y="15805"/>
                  </a:cubicBezTo>
                  <a:lnTo>
                    <a:pt x="11181" y="16200"/>
                  </a:lnTo>
                  <a:cubicBezTo>
                    <a:pt x="11196" y="16068"/>
                    <a:pt x="11192" y="15903"/>
                    <a:pt x="11225" y="15805"/>
                  </a:cubicBezTo>
                  <a:cubicBezTo>
                    <a:pt x="11258" y="15707"/>
                    <a:pt x="11318" y="15745"/>
                    <a:pt x="11358" y="15673"/>
                  </a:cubicBezTo>
                  <a:cubicBezTo>
                    <a:pt x="11394" y="15609"/>
                    <a:pt x="11417" y="15498"/>
                    <a:pt x="11447" y="15410"/>
                  </a:cubicBezTo>
                  <a:cubicBezTo>
                    <a:pt x="11491" y="15454"/>
                    <a:pt x="11547" y="15443"/>
                    <a:pt x="11580" y="15541"/>
                  </a:cubicBezTo>
                  <a:cubicBezTo>
                    <a:pt x="11613" y="15640"/>
                    <a:pt x="11624" y="16075"/>
                    <a:pt x="11624" y="15937"/>
                  </a:cubicBezTo>
                  <a:cubicBezTo>
                    <a:pt x="11624" y="15756"/>
                    <a:pt x="11594" y="15585"/>
                    <a:pt x="11580" y="15410"/>
                  </a:cubicBezTo>
                  <a:cubicBezTo>
                    <a:pt x="11580" y="15404"/>
                    <a:pt x="11705" y="14517"/>
                    <a:pt x="11713" y="14356"/>
                  </a:cubicBezTo>
                  <a:cubicBezTo>
                    <a:pt x="11736" y="13876"/>
                    <a:pt x="11742" y="13390"/>
                    <a:pt x="11757" y="12907"/>
                  </a:cubicBezTo>
                  <a:cubicBezTo>
                    <a:pt x="11742" y="12600"/>
                    <a:pt x="11733" y="12290"/>
                    <a:pt x="11713" y="11985"/>
                  </a:cubicBezTo>
                  <a:cubicBezTo>
                    <a:pt x="11703" y="11849"/>
                    <a:pt x="11697" y="11699"/>
                    <a:pt x="11668" y="11590"/>
                  </a:cubicBezTo>
                  <a:cubicBezTo>
                    <a:pt x="11635" y="11467"/>
                    <a:pt x="11580" y="11415"/>
                    <a:pt x="11535" y="11327"/>
                  </a:cubicBezTo>
                  <a:cubicBezTo>
                    <a:pt x="11531" y="11307"/>
                    <a:pt x="11400" y="10668"/>
                    <a:pt x="11358" y="10668"/>
                  </a:cubicBezTo>
                  <a:cubicBezTo>
                    <a:pt x="11305" y="10668"/>
                    <a:pt x="11269" y="10844"/>
                    <a:pt x="11225" y="10932"/>
                  </a:cubicBezTo>
                  <a:lnTo>
                    <a:pt x="11092" y="12117"/>
                  </a:lnTo>
                  <a:lnTo>
                    <a:pt x="11048" y="12512"/>
                  </a:lnTo>
                  <a:cubicBezTo>
                    <a:pt x="11063" y="12820"/>
                    <a:pt x="11081" y="13126"/>
                    <a:pt x="11092" y="13434"/>
                  </a:cubicBezTo>
                  <a:cubicBezTo>
                    <a:pt x="11149" y="14949"/>
                    <a:pt x="11083" y="15364"/>
                    <a:pt x="11181" y="14488"/>
                  </a:cubicBezTo>
                  <a:cubicBezTo>
                    <a:pt x="11151" y="13961"/>
                    <a:pt x="11100" y="13441"/>
                    <a:pt x="11092" y="12907"/>
                  </a:cubicBezTo>
                  <a:cubicBezTo>
                    <a:pt x="11077" y="11921"/>
                    <a:pt x="11146" y="11545"/>
                    <a:pt x="11225" y="10668"/>
                  </a:cubicBezTo>
                  <a:cubicBezTo>
                    <a:pt x="11358" y="9183"/>
                    <a:pt x="11262" y="10072"/>
                    <a:pt x="11358" y="9220"/>
                  </a:cubicBezTo>
                  <a:cubicBezTo>
                    <a:pt x="11343" y="8166"/>
                    <a:pt x="11340" y="7110"/>
                    <a:pt x="11314" y="6059"/>
                  </a:cubicBezTo>
                  <a:cubicBezTo>
                    <a:pt x="11310" y="5920"/>
                    <a:pt x="11282" y="5797"/>
                    <a:pt x="11269" y="5663"/>
                  </a:cubicBezTo>
                  <a:cubicBezTo>
                    <a:pt x="11229" y="5240"/>
                    <a:pt x="11244" y="5062"/>
                    <a:pt x="11136" y="4741"/>
                  </a:cubicBezTo>
                  <a:cubicBezTo>
                    <a:pt x="11099" y="4630"/>
                    <a:pt x="11048" y="4566"/>
                    <a:pt x="11004" y="4478"/>
                  </a:cubicBezTo>
                  <a:cubicBezTo>
                    <a:pt x="10974" y="4346"/>
                    <a:pt x="10953" y="4195"/>
                    <a:pt x="10915" y="4083"/>
                  </a:cubicBezTo>
                  <a:cubicBezTo>
                    <a:pt x="10877" y="3971"/>
                    <a:pt x="10811" y="3951"/>
                    <a:pt x="10782" y="3820"/>
                  </a:cubicBezTo>
                  <a:cubicBezTo>
                    <a:pt x="10748" y="3669"/>
                    <a:pt x="10754" y="3467"/>
                    <a:pt x="10738" y="3293"/>
                  </a:cubicBezTo>
                  <a:cubicBezTo>
                    <a:pt x="10725" y="3159"/>
                    <a:pt x="10708" y="3029"/>
                    <a:pt x="10693" y="2898"/>
                  </a:cubicBezTo>
                  <a:cubicBezTo>
                    <a:pt x="10664" y="3029"/>
                    <a:pt x="10629" y="3151"/>
                    <a:pt x="10605" y="3293"/>
                  </a:cubicBezTo>
                  <a:cubicBezTo>
                    <a:pt x="10584" y="3417"/>
                    <a:pt x="10568" y="3551"/>
                    <a:pt x="10560" y="3688"/>
                  </a:cubicBezTo>
                  <a:cubicBezTo>
                    <a:pt x="10523" y="4387"/>
                    <a:pt x="10560" y="5138"/>
                    <a:pt x="10472" y="5795"/>
                  </a:cubicBezTo>
                  <a:lnTo>
                    <a:pt x="10383" y="6454"/>
                  </a:lnTo>
                  <a:cubicBezTo>
                    <a:pt x="10398" y="7859"/>
                    <a:pt x="10392" y="9267"/>
                    <a:pt x="10427" y="10668"/>
                  </a:cubicBezTo>
                  <a:cubicBezTo>
                    <a:pt x="10438" y="11095"/>
                    <a:pt x="10555" y="12066"/>
                    <a:pt x="10605" y="12512"/>
                  </a:cubicBezTo>
                  <a:lnTo>
                    <a:pt x="10649" y="12907"/>
                  </a:lnTo>
                  <a:cubicBezTo>
                    <a:pt x="10649" y="12907"/>
                    <a:pt x="10649" y="12556"/>
                    <a:pt x="10605" y="12512"/>
                  </a:cubicBezTo>
                  <a:lnTo>
                    <a:pt x="10472" y="12380"/>
                  </a:lnTo>
                  <a:cubicBezTo>
                    <a:pt x="10470" y="12397"/>
                    <a:pt x="10311" y="13593"/>
                    <a:pt x="10472" y="13434"/>
                  </a:cubicBezTo>
                  <a:cubicBezTo>
                    <a:pt x="10560" y="13346"/>
                    <a:pt x="10531" y="12907"/>
                    <a:pt x="10560" y="12644"/>
                  </a:cubicBezTo>
                  <a:lnTo>
                    <a:pt x="10605" y="12249"/>
                  </a:lnTo>
                  <a:cubicBezTo>
                    <a:pt x="10574" y="11796"/>
                    <a:pt x="10558" y="11497"/>
                    <a:pt x="10516" y="11063"/>
                  </a:cubicBezTo>
                  <a:cubicBezTo>
                    <a:pt x="10503" y="10930"/>
                    <a:pt x="10493" y="10792"/>
                    <a:pt x="10472" y="10668"/>
                  </a:cubicBezTo>
                  <a:cubicBezTo>
                    <a:pt x="10448" y="10527"/>
                    <a:pt x="10425" y="10372"/>
                    <a:pt x="10383" y="10273"/>
                  </a:cubicBezTo>
                  <a:cubicBezTo>
                    <a:pt x="10347" y="10186"/>
                    <a:pt x="10295" y="10185"/>
                    <a:pt x="10250" y="10141"/>
                  </a:cubicBezTo>
                  <a:cubicBezTo>
                    <a:pt x="10221" y="10229"/>
                    <a:pt x="10197" y="10341"/>
                    <a:pt x="10162" y="10405"/>
                  </a:cubicBezTo>
                  <a:cubicBezTo>
                    <a:pt x="10122" y="10476"/>
                    <a:pt x="10058" y="10428"/>
                    <a:pt x="10029" y="10537"/>
                  </a:cubicBezTo>
                  <a:cubicBezTo>
                    <a:pt x="9991" y="10678"/>
                    <a:pt x="10002" y="10890"/>
                    <a:pt x="9984" y="11063"/>
                  </a:cubicBezTo>
                  <a:cubicBezTo>
                    <a:pt x="9897" y="11928"/>
                    <a:pt x="9955" y="11677"/>
                    <a:pt x="9807" y="12117"/>
                  </a:cubicBezTo>
                  <a:cubicBezTo>
                    <a:pt x="9790" y="12320"/>
                    <a:pt x="9718" y="13135"/>
                    <a:pt x="9718" y="13302"/>
                  </a:cubicBezTo>
                  <a:cubicBezTo>
                    <a:pt x="9718" y="13613"/>
                    <a:pt x="9744" y="13919"/>
                    <a:pt x="9763" y="14224"/>
                  </a:cubicBezTo>
                  <a:cubicBezTo>
                    <a:pt x="9774" y="14402"/>
                    <a:pt x="9764" y="14623"/>
                    <a:pt x="9807" y="14751"/>
                  </a:cubicBezTo>
                  <a:cubicBezTo>
                    <a:pt x="9850" y="14879"/>
                    <a:pt x="9925" y="14839"/>
                    <a:pt x="9984" y="14883"/>
                  </a:cubicBezTo>
                  <a:cubicBezTo>
                    <a:pt x="10029" y="15059"/>
                    <a:pt x="10070" y="15241"/>
                    <a:pt x="10117" y="15410"/>
                  </a:cubicBezTo>
                  <a:cubicBezTo>
                    <a:pt x="10144" y="15505"/>
                    <a:pt x="10183" y="15570"/>
                    <a:pt x="10206" y="15673"/>
                  </a:cubicBezTo>
                  <a:cubicBezTo>
                    <a:pt x="10243" y="15837"/>
                    <a:pt x="10268" y="16020"/>
                    <a:pt x="10295" y="16200"/>
                  </a:cubicBezTo>
                  <a:cubicBezTo>
                    <a:pt x="10313" y="16328"/>
                    <a:pt x="10339" y="16734"/>
                    <a:pt x="10339" y="16595"/>
                  </a:cubicBezTo>
                  <a:cubicBezTo>
                    <a:pt x="10339" y="16371"/>
                    <a:pt x="10313" y="16154"/>
                    <a:pt x="10295" y="15937"/>
                  </a:cubicBezTo>
                  <a:cubicBezTo>
                    <a:pt x="10283" y="15802"/>
                    <a:pt x="10283" y="15640"/>
                    <a:pt x="10250" y="15541"/>
                  </a:cubicBezTo>
                  <a:cubicBezTo>
                    <a:pt x="10217" y="15443"/>
                    <a:pt x="10162" y="15454"/>
                    <a:pt x="10117" y="15410"/>
                  </a:cubicBezTo>
                  <a:cubicBezTo>
                    <a:pt x="10088" y="15541"/>
                    <a:pt x="10032" y="15647"/>
                    <a:pt x="10029" y="15805"/>
                  </a:cubicBezTo>
                  <a:cubicBezTo>
                    <a:pt x="10017" y="16289"/>
                    <a:pt x="10073" y="17739"/>
                    <a:pt x="10073" y="17254"/>
                  </a:cubicBezTo>
                  <a:cubicBezTo>
                    <a:pt x="10073" y="14870"/>
                    <a:pt x="10261" y="15187"/>
                    <a:pt x="9851" y="14883"/>
                  </a:cubicBezTo>
                  <a:cubicBezTo>
                    <a:pt x="9822" y="14795"/>
                    <a:pt x="9789" y="14716"/>
                    <a:pt x="9763" y="14620"/>
                  </a:cubicBezTo>
                  <a:cubicBezTo>
                    <a:pt x="9729" y="14496"/>
                    <a:pt x="9726" y="14263"/>
                    <a:pt x="9674" y="14224"/>
                  </a:cubicBezTo>
                  <a:cubicBezTo>
                    <a:pt x="9634" y="14194"/>
                    <a:pt x="9615" y="14400"/>
                    <a:pt x="9586" y="14488"/>
                  </a:cubicBezTo>
                  <a:cubicBezTo>
                    <a:pt x="9571" y="14971"/>
                    <a:pt x="9559" y="15455"/>
                    <a:pt x="9541" y="15937"/>
                  </a:cubicBezTo>
                  <a:cubicBezTo>
                    <a:pt x="9530" y="16245"/>
                    <a:pt x="9497" y="16548"/>
                    <a:pt x="9497" y="16859"/>
                  </a:cubicBezTo>
                  <a:cubicBezTo>
                    <a:pt x="9497" y="17782"/>
                    <a:pt x="9488" y="18715"/>
                    <a:pt x="9541" y="19624"/>
                  </a:cubicBezTo>
                  <a:cubicBezTo>
                    <a:pt x="9550" y="19777"/>
                    <a:pt x="9766" y="20002"/>
                    <a:pt x="9807" y="20020"/>
                  </a:cubicBezTo>
                  <a:cubicBezTo>
                    <a:pt x="9969" y="20088"/>
                    <a:pt x="10132" y="20107"/>
                    <a:pt x="10295" y="20151"/>
                  </a:cubicBezTo>
                  <a:cubicBezTo>
                    <a:pt x="10324" y="20239"/>
                    <a:pt x="10362" y="20308"/>
                    <a:pt x="10383" y="20415"/>
                  </a:cubicBezTo>
                  <a:cubicBezTo>
                    <a:pt x="10407" y="20534"/>
                    <a:pt x="10394" y="20712"/>
                    <a:pt x="10427" y="20810"/>
                  </a:cubicBezTo>
                  <a:cubicBezTo>
                    <a:pt x="10460" y="20908"/>
                    <a:pt x="10516" y="20898"/>
                    <a:pt x="10560" y="20941"/>
                  </a:cubicBezTo>
                  <a:cubicBezTo>
                    <a:pt x="10590" y="21029"/>
                    <a:pt x="10679" y="21117"/>
                    <a:pt x="10649" y="21205"/>
                  </a:cubicBezTo>
                  <a:cubicBezTo>
                    <a:pt x="10616" y="21303"/>
                    <a:pt x="10556" y="21145"/>
                    <a:pt x="10516" y="21073"/>
                  </a:cubicBezTo>
                  <a:cubicBezTo>
                    <a:pt x="10480" y="21009"/>
                    <a:pt x="10460" y="20887"/>
                    <a:pt x="10427" y="20810"/>
                  </a:cubicBezTo>
                  <a:cubicBezTo>
                    <a:pt x="10386" y="20711"/>
                    <a:pt x="10341" y="20625"/>
                    <a:pt x="10295" y="20546"/>
                  </a:cubicBezTo>
                  <a:cubicBezTo>
                    <a:pt x="10237" y="20449"/>
                    <a:pt x="10179" y="20352"/>
                    <a:pt x="10117" y="20283"/>
                  </a:cubicBezTo>
                  <a:cubicBezTo>
                    <a:pt x="10060" y="20219"/>
                    <a:pt x="9999" y="20201"/>
                    <a:pt x="9940" y="20151"/>
                  </a:cubicBezTo>
                  <a:cubicBezTo>
                    <a:pt x="9895" y="20113"/>
                    <a:pt x="9851" y="20063"/>
                    <a:pt x="9807" y="20020"/>
                  </a:cubicBezTo>
                  <a:cubicBezTo>
                    <a:pt x="9783" y="19949"/>
                    <a:pt x="9653" y="19387"/>
                    <a:pt x="9630" y="20020"/>
                  </a:cubicBezTo>
                  <a:cubicBezTo>
                    <a:pt x="9626" y="20122"/>
                    <a:pt x="9666" y="21075"/>
                    <a:pt x="9718" y="21337"/>
                  </a:cubicBezTo>
                  <a:cubicBezTo>
                    <a:pt x="9740" y="21443"/>
                    <a:pt x="9778" y="21512"/>
                    <a:pt x="9807" y="21600"/>
                  </a:cubicBezTo>
                  <a:lnTo>
                    <a:pt x="9718" y="20546"/>
                  </a:lnTo>
                  <a:cubicBezTo>
                    <a:pt x="9704" y="20371"/>
                    <a:pt x="9693" y="20191"/>
                    <a:pt x="9674" y="20020"/>
                  </a:cubicBezTo>
                  <a:cubicBezTo>
                    <a:pt x="9645" y="19756"/>
                    <a:pt x="9602" y="19502"/>
                    <a:pt x="9586" y="19229"/>
                  </a:cubicBezTo>
                  <a:cubicBezTo>
                    <a:pt x="9487" y="17625"/>
                    <a:pt x="9588" y="18189"/>
                    <a:pt x="9408" y="17385"/>
                  </a:cubicBezTo>
                  <a:cubicBezTo>
                    <a:pt x="9393" y="17210"/>
                    <a:pt x="9391" y="17020"/>
                    <a:pt x="9364" y="16859"/>
                  </a:cubicBezTo>
                  <a:cubicBezTo>
                    <a:pt x="9283" y="16376"/>
                    <a:pt x="9241" y="16628"/>
                    <a:pt x="9187" y="16990"/>
                  </a:cubicBezTo>
                  <a:cubicBezTo>
                    <a:pt x="9024" y="18080"/>
                    <a:pt x="9191" y="17503"/>
                    <a:pt x="9009" y="18044"/>
                  </a:cubicBezTo>
                  <a:cubicBezTo>
                    <a:pt x="9024" y="18395"/>
                    <a:pt x="9022" y="18756"/>
                    <a:pt x="9054" y="19098"/>
                  </a:cubicBezTo>
                  <a:cubicBezTo>
                    <a:pt x="9068" y="19250"/>
                    <a:pt x="9089" y="19493"/>
                    <a:pt x="9142" y="19493"/>
                  </a:cubicBezTo>
                  <a:cubicBezTo>
                    <a:pt x="9189" y="19493"/>
                    <a:pt x="9172" y="19229"/>
                    <a:pt x="9187" y="19098"/>
                  </a:cubicBezTo>
                  <a:cubicBezTo>
                    <a:pt x="9088" y="17923"/>
                    <a:pt x="9184" y="18300"/>
                    <a:pt x="9009" y="17780"/>
                  </a:cubicBezTo>
                  <a:cubicBezTo>
                    <a:pt x="8847" y="18264"/>
                    <a:pt x="8842" y="18160"/>
                    <a:pt x="8788" y="18966"/>
                  </a:cubicBezTo>
                  <a:cubicBezTo>
                    <a:pt x="8773" y="19185"/>
                    <a:pt x="8720" y="19837"/>
                    <a:pt x="8744" y="19624"/>
                  </a:cubicBezTo>
                  <a:cubicBezTo>
                    <a:pt x="8801" y="19111"/>
                    <a:pt x="8755" y="19327"/>
                    <a:pt x="8876" y="18966"/>
                  </a:cubicBezTo>
                  <a:cubicBezTo>
                    <a:pt x="9069" y="16676"/>
                    <a:pt x="8863" y="18803"/>
                    <a:pt x="9054" y="17385"/>
                  </a:cubicBezTo>
                  <a:cubicBezTo>
                    <a:pt x="9088" y="17128"/>
                    <a:pt x="9054" y="16683"/>
                    <a:pt x="9142" y="16595"/>
                  </a:cubicBezTo>
                  <a:lnTo>
                    <a:pt x="9408" y="16332"/>
                  </a:lnTo>
                  <a:cubicBezTo>
                    <a:pt x="9466" y="15819"/>
                    <a:pt x="9592" y="14881"/>
                    <a:pt x="9541" y="14356"/>
                  </a:cubicBezTo>
                  <a:cubicBezTo>
                    <a:pt x="9529" y="14227"/>
                    <a:pt x="9324" y="14870"/>
                    <a:pt x="9320" y="14883"/>
                  </a:cubicBezTo>
                  <a:cubicBezTo>
                    <a:pt x="9305" y="15015"/>
                    <a:pt x="9301" y="15163"/>
                    <a:pt x="9275" y="15278"/>
                  </a:cubicBezTo>
                  <a:cubicBezTo>
                    <a:pt x="9241" y="15433"/>
                    <a:pt x="9142" y="15673"/>
                    <a:pt x="9142" y="15673"/>
                  </a:cubicBezTo>
                  <a:cubicBezTo>
                    <a:pt x="9201" y="15498"/>
                    <a:pt x="9273" y="15353"/>
                    <a:pt x="9320" y="15146"/>
                  </a:cubicBezTo>
                  <a:cubicBezTo>
                    <a:pt x="9443" y="14596"/>
                    <a:pt x="9371" y="14863"/>
                    <a:pt x="9541" y="14356"/>
                  </a:cubicBezTo>
                  <a:cubicBezTo>
                    <a:pt x="9556" y="14137"/>
                    <a:pt x="9566" y="13914"/>
                    <a:pt x="9586" y="13698"/>
                  </a:cubicBezTo>
                  <a:cubicBezTo>
                    <a:pt x="9610" y="13430"/>
                    <a:pt x="9674" y="12907"/>
                    <a:pt x="9674" y="12907"/>
                  </a:cubicBezTo>
                  <a:cubicBezTo>
                    <a:pt x="9630" y="12820"/>
                    <a:pt x="9594" y="12661"/>
                    <a:pt x="9541" y="12644"/>
                  </a:cubicBezTo>
                  <a:cubicBezTo>
                    <a:pt x="9452" y="12614"/>
                    <a:pt x="9350" y="12627"/>
                    <a:pt x="9275" y="12776"/>
                  </a:cubicBezTo>
                  <a:cubicBezTo>
                    <a:pt x="9236" y="12853"/>
                    <a:pt x="9364" y="12863"/>
                    <a:pt x="9408" y="12907"/>
                  </a:cubicBezTo>
                  <a:cubicBezTo>
                    <a:pt x="9763" y="12205"/>
                    <a:pt x="9334" y="13127"/>
                    <a:pt x="9630" y="12249"/>
                  </a:cubicBezTo>
                  <a:cubicBezTo>
                    <a:pt x="9667" y="12137"/>
                    <a:pt x="9718" y="12073"/>
                    <a:pt x="9763" y="11985"/>
                  </a:cubicBezTo>
                  <a:cubicBezTo>
                    <a:pt x="9790" y="11744"/>
                    <a:pt x="9844" y="11028"/>
                    <a:pt x="9940" y="10800"/>
                  </a:cubicBezTo>
                  <a:cubicBezTo>
                    <a:pt x="9976" y="10713"/>
                    <a:pt x="10029" y="10712"/>
                    <a:pt x="10073" y="10668"/>
                  </a:cubicBezTo>
                  <a:cubicBezTo>
                    <a:pt x="10102" y="10537"/>
                    <a:pt x="10120" y="10372"/>
                    <a:pt x="10162" y="10273"/>
                  </a:cubicBezTo>
                  <a:cubicBezTo>
                    <a:pt x="10376" y="9762"/>
                    <a:pt x="10242" y="10608"/>
                    <a:pt x="10339" y="9746"/>
                  </a:cubicBezTo>
                  <a:cubicBezTo>
                    <a:pt x="10379" y="8559"/>
                    <a:pt x="10422" y="8083"/>
                    <a:pt x="10339" y="6849"/>
                  </a:cubicBezTo>
                  <a:cubicBezTo>
                    <a:pt x="10328" y="6694"/>
                    <a:pt x="10280" y="6585"/>
                    <a:pt x="10250" y="6454"/>
                  </a:cubicBezTo>
                  <a:cubicBezTo>
                    <a:pt x="10191" y="6498"/>
                    <a:pt x="10121" y="6472"/>
                    <a:pt x="10073" y="6585"/>
                  </a:cubicBezTo>
                  <a:cubicBezTo>
                    <a:pt x="10036" y="6672"/>
                    <a:pt x="10040" y="6846"/>
                    <a:pt x="10029" y="6980"/>
                  </a:cubicBezTo>
                  <a:cubicBezTo>
                    <a:pt x="9903" y="8470"/>
                    <a:pt x="10086" y="6734"/>
                    <a:pt x="9896" y="8429"/>
                  </a:cubicBezTo>
                  <a:cubicBezTo>
                    <a:pt x="9896" y="8429"/>
                    <a:pt x="9807" y="9219"/>
                    <a:pt x="9807" y="9220"/>
                  </a:cubicBezTo>
                  <a:cubicBezTo>
                    <a:pt x="9763" y="9307"/>
                    <a:pt x="9716" y="9384"/>
                    <a:pt x="9674" y="9483"/>
                  </a:cubicBezTo>
                  <a:cubicBezTo>
                    <a:pt x="9642" y="9560"/>
                    <a:pt x="9623" y="9691"/>
                    <a:pt x="9586" y="9746"/>
                  </a:cubicBezTo>
                  <a:cubicBezTo>
                    <a:pt x="9436" y="9969"/>
                    <a:pt x="9260" y="10045"/>
                    <a:pt x="9098" y="10141"/>
                  </a:cubicBezTo>
                  <a:cubicBezTo>
                    <a:pt x="9054" y="10273"/>
                    <a:pt x="9002" y="10385"/>
                    <a:pt x="8965" y="10537"/>
                  </a:cubicBezTo>
                  <a:cubicBezTo>
                    <a:pt x="8897" y="10821"/>
                    <a:pt x="8868" y="11136"/>
                    <a:pt x="8832" y="11459"/>
                  </a:cubicBezTo>
                  <a:cubicBezTo>
                    <a:pt x="8803" y="12337"/>
                    <a:pt x="8744" y="13210"/>
                    <a:pt x="8744" y="14093"/>
                  </a:cubicBezTo>
                  <a:cubicBezTo>
                    <a:pt x="8744" y="14289"/>
                    <a:pt x="8811" y="13752"/>
                    <a:pt x="8832" y="13566"/>
                  </a:cubicBezTo>
                  <a:cubicBezTo>
                    <a:pt x="8853" y="13382"/>
                    <a:pt x="8913" y="12250"/>
                    <a:pt x="8921" y="12117"/>
                  </a:cubicBezTo>
                  <a:cubicBezTo>
                    <a:pt x="8866" y="9994"/>
                    <a:pt x="9063" y="10299"/>
                    <a:pt x="8566" y="10668"/>
                  </a:cubicBezTo>
                  <a:cubicBezTo>
                    <a:pt x="8521" y="10702"/>
                    <a:pt x="8654" y="10575"/>
                    <a:pt x="8699" y="10537"/>
                  </a:cubicBezTo>
                  <a:cubicBezTo>
                    <a:pt x="8758" y="10487"/>
                    <a:pt x="8818" y="10455"/>
                    <a:pt x="8876" y="10405"/>
                  </a:cubicBezTo>
                  <a:cubicBezTo>
                    <a:pt x="9186" y="10142"/>
                    <a:pt x="8790" y="10366"/>
                    <a:pt x="9320" y="10141"/>
                  </a:cubicBezTo>
                  <a:cubicBezTo>
                    <a:pt x="9334" y="10010"/>
                    <a:pt x="9340" y="9865"/>
                    <a:pt x="9364" y="9746"/>
                  </a:cubicBezTo>
                  <a:cubicBezTo>
                    <a:pt x="9425" y="9445"/>
                    <a:pt x="9481" y="9455"/>
                    <a:pt x="9586" y="9351"/>
                  </a:cubicBezTo>
                  <a:cubicBezTo>
                    <a:pt x="9600" y="9220"/>
                    <a:pt x="9601" y="9065"/>
                    <a:pt x="9630" y="8956"/>
                  </a:cubicBezTo>
                  <a:cubicBezTo>
                    <a:pt x="9663" y="8832"/>
                    <a:pt x="9725" y="8805"/>
                    <a:pt x="9763" y="8693"/>
                  </a:cubicBezTo>
                  <a:cubicBezTo>
                    <a:pt x="9800" y="8581"/>
                    <a:pt x="9822" y="8429"/>
                    <a:pt x="9851" y="8298"/>
                  </a:cubicBezTo>
                  <a:cubicBezTo>
                    <a:pt x="9866" y="8078"/>
                    <a:pt x="9866" y="7845"/>
                    <a:pt x="9896" y="7639"/>
                  </a:cubicBezTo>
                  <a:cubicBezTo>
                    <a:pt x="9912" y="7525"/>
                    <a:pt x="9966" y="7487"/>
                    <a:pt x="9984" y="7376"/>
                  </a:cubicBezTo>
                  <a:cubicBezTo>
                    <a:pt x="10012" y="7214"/>
                    <a:pt x="10014" y="7024"/>
                    <a:pt x="10029" y="6849"/>
                  </a:cubicBezTo>
                  <a:cubicBezTo>
                    <a:pt x="10014" y="6585"/>
                    <a:pt x="10061" y="6200"/>
                    <a:pt x="9984" y="6059"/>
                  </a:cubicBezTo>
                  <a:cubicBezTo>
                    <a:pt x="9913" y="5927"/>
                    <a:pt x="9645" y="6219"/>
                    <a:pt x="9541" y="6322"/>
                  </a:cubicBezTo>
                  <a:cubicBezTo>
                    <a:pt x="9497" y="6454"/>
                    <a:pt x="9408" y="6531"/>
                    <a:pt x="9408" y="6717"/>
                  </a:cubicBezTo>
                  <a:cubicBezTo>
                    <a:pt x="9408" y="6856"/>
                    <a:pt x="9496" y="6624"/>
                    <a:pt x="9541" y="6585"/>
                  </a:cubicBezTo>
                  <a:cubicBezTo>
                    <a:pt x="9931" y="6255"/>
                    <a:pt x="9533" y="6638"/>
                    <a:pt x="9851" y="6322"/>
                  </a:cubicBezTo>
                  <a:cubicBezTo>
                    <a:pt x="10018" y="4838"/>
                    <a:pt x="9984" y="5500"/>
                    <a:pt x="9851" y="3029"/>
                  </a:cubicBezTo>
                  <a:cubicBezTo>
                    <a:pt x="9837" y="2755"/>
                    <a:pt x="9763" y="2239"/>
                    <a:pt x="9763" y="2239"/>
                  </a:cubicBezTo>
                  <a:cubicBezTo>
                    <a:pt x="9718" y="2283"/>
                    <a:pt x="9670" y="2299"/>
                    <a:pt x="9630" y="2371"/>
                  </a:cubicBezTo>
                  <a:cubicBezTo>
                    <a:pt x="9548" y="2517"/>
                    <a:pt x="9508" y="2822"/>
                    <a:pt x="9453" y="3029"/>
                  </a:cubicBezTo>
                  <a:cubicBezTo>
                    <a:pt x="9426" y="3126"/>
                    <a:pt x="9393" y="3205"/>
                    <a:pt x="9364" y="3293"/>
                  </a:cubicBezTo>
                  <a:cubicBezTo>
                    <a:pt x="9350" y="3462"/>
                    <a:pt x="9307" y="4026"/>
                    <a:pt x="9275" y="4215"/>
                  </a:cubicBezTo>
                  <a:cubicBezTo>
                    <a:pt x="9251" y="4356"/>
                    <a:pt x="9208" y="4465"/>
                    <a:pt x="9187" y="4610"/>
                  </a:cubicBezTo>
                  <a:cubicBezTo>
                    <a:pt x="9149" y="4863"/>
                    <a:pt x="9128" y="5137"/>
                    <a:pt x="9098" y="5400"/>
                  </a:cubicBezTo>
                  <a:cubicBezTo>
                    <a:pt x="9083" y="5532"/>
                    <a:pt x="9087" y="5697"/>
                    <a:pt x="9054" y="5795"/>
                  </a:cubicBezTo>
                  <a:lnTo>
                    <a:pt x="8965" y="6059"/>
                  </a:lnTo>
                  <a:cubicBezTo>
                    <a:pt x="8937" y="6389"/>
                    <a:pt x="8929" y="6741"/>
                    <a:pt x="8832" y="6980"/>
                  </a:cubicBezTo>
                  <a:cubicBezTo>
                    <a:pt x="8781" y="7106"/>
                    <a:pt x="8710" y="7135"/>
                    <a:pt x="8655" y="7244"/>
                  </a:cubicBezTo>
                  <a:cubicBezTo>
                    <a:pt x="8620" y="7313"/>
                    <a:pt x="8599" y="7430"/>
                    <a:pt x="8566" y="7507"/>
                  </a:cubicBezTo>
                  <a:cubicBezTo>
                    <a:pt x="8525" y="7606"/>
                    <a:pt x="8478" y="7683"/>
                    <a:pt x="8433" y="7771"/>
                  </a:cubicBezTo>
                  <a:cubicBezTo>
                    <a:pt x="8419" y="7902"/>
                    <a:pt x="8372" y="8037"/>
                    <a:pt x="8389" y="8166"/>
                  </a:cubicBezTo>
                  <a:cubicBezTo>
                    <a:pt x="8409" y="8313"/>
                    <a:pt x="8546" y="8571"/>
                    <a:pt x="8522" y="8429"/>
                  </a:cubicBezTo>
                  <a:cubicBezTo>
                    <a:pt x="8438" y="7929"/>
                    <a:pt x="8353" y="7911"/>
                    <a:pt x="8212" y="7771"/>
                  </a:cubicBezTo>
                  <a:cubicBezTo>
                    <a:pt x="8005" y="8693"/>
                    <a:pt x="8123" y="8385"/>
                    <a:pt x="7902" y="8824"/>
                  </a:cubicBezTo>
                  <a:cubicBezTo>
                    <a:pt x="7872" y="8956"/>
                    <a:pt x="7855" y="9121"/>
                    <a:pt x="7813" y="9220"/>
                  </a:cubicBezTo>
                  <a:cubicBezTo>
                    <a:pt x="7777" y="9306"/>
                    <a:pt x="7722" y="9289"/>
                    <a:pt x="7680" y="9351"/>
                  </a:cubicBezTo>
                  <a:cubicBezTo>
                    <a:pt x="7632" y="9422"/>
                    <a:pt x="7593" y="9536"/>
                    <a:pt x="7547" y="9615"/>
                  </a:cubicBezTo>
                  <a:cubicBezTo>
                    <a:pt x="7490" y="9712"/>
                    <a:pt x="7429" y="9790"/>
                    <a:pt x="7370" y="9878"/>
                  </a:cubicBezTo>
                  <a:cubicBezTo>
                    <a:pt x="7340" y="9966"/>
                    <a:pt x="7300" y="10030"/>
                    <a:pt x="7281" y="10141"/>
                  </a:cubicBezTo>
                  <a:cubicBezTo>
                    <a:pt x="7091" y="11274"/>
                    <a:pt x="7613" y="10496"/>
                    <a:pt x="6661" y="10932"/>
                  </a:cubicBezTo>
                  <a:cubicBezTo>
                    <a:pt x="6676" y="11371"/>
                    <a:pt x="6672" y="11819"/>
                    <a:pt x="6705" y="12249"/>
                  </a:cubicBezTo>
                  <a:cubicBezTo>
                    <a:pt x="6736" y="12647"/>
                    <a:pt x="6837" y="12684"/>
                    <a:pt x="6927" y="12907"/>
                  </a:cubicBezTo>
                  <a:cubicBezTo>
                    <a:pt x="6975" y="13027"/>
                    <a:pt x="7015" y="13171"/>
                    <a:pt x="7060" y="13302"/>
                  </a:cubicBezTo>
                  <a:cubicBezTo>
                    <a:pt x="7074" y="13434"/>
                    <a:pt x="7104" y="13836"/>
                    <a:pt x="7104" y="13698"/>
                  </a:cubicBezTo>
                  <a:cubicBezTo>
                    <a:pt x="7104" y="13431"/>
                    <a:pt x="7091" y="13157"/>
                    <a:pt x="7060" y="12907"/>
                  </a:cubicBezTo>
                  <a:cubicBezTo>
                    <a:pt x="7045" y="12791"/>
                    <a:pt x="7001" y="12732"/>
                    <a:pt x="6971" y="12644"/>
                  </a:cubicBezTo>
                  <a:cubicBezTo>
                    <a:pt x="6956" y="12512"/>
                    <a:pt x="6960" y="12347"/>
                    <a:pt x="6927" y="12249"/>
                  </a:cubicBezTo>
                  <a:cubicBezTo>
                    <a:pt x="6816" y="11920"/>
                    <a:pt x="6617" y="12293"/>
                    <a:pt x="6528" y="12380"/>
                  </a:cubicBezTo>
                  <a:cubicBezTo>
                    <a:pt x="6440" y="12642"/>
                    <a:pt x="6316" y="12941"/>
                    <a:pt x="6262" y="13302"/>
                  </a:cubicBezTo>
                  <a:cubicBezTo>
                    <a:pt x="6224" y="13556"/>
                    <a:pt x="6203" y="13829"/>
                    <a:pt x="6173" y="14093"/>
                  </a:cubicBezTo>
                  <a:lnTo>
                    <a:pt x="6129" y="14488"/>
                  </a:lnTo>
                  <a:cubicBezTo>
                    <a:pt x="6144" y="14751"/>
                    <a:pt x="6129" y="15046"/>
                    <a:pt x="6173" y="15278"/>
                  </a:cubicBezTo>
                  <a:cubicBezTo>
                    <a:pt x="6197" y="15399"/>
                    <a:pt x="6263" y="15361"/>
                    <a:pt x="6306" y="15410"/>
                  </a:cubicBezTo>
                  <a:cubicBezTo>
                    <a:pt x="6381" y="15493"/>
                    <a:pt x="6457" y="15567"/>
                    <a:pt x="6528" y="15673"/>
                  </a:cubicBezTo>
                  <a:cubicBezTo>
                    <a:pt x="6576" y="15744"/>
                    <a:pt x="6613" y="15866"/>
                    <a:pt x="6661" y="15937"/>
                  </a:cubicBezTo>
                  <a:cubicBezTo>
                    <a:pt x="6732" y="16042"/>
                    <a:pt x="6808" y="16117"/>
                    <a:pt x="6882" y="16200"/>
                  </a:cubicBezTo>
                  <a:cubicBezTo>
                    <a:pt x="6926" y="16249"/>
                    <a:pt x="6974" y="16270"/>
                    <a:pt x="7015" y="16332"/>
                  </a:cubicBezTo>
                  <a:cubicBezTo>
                    <a:pt x="7063" y="16402"/>
                    <a:pt x="7100" y="16531"/>
                    <a:pt x="7148" y="16595"/>
                  </a:cubicBezTo>
                  <a:cubicBezTo>
                    <a:pt x="7338" y="16846"/>
                    <a:pt x="7411" y="16837"/>
                    <a:pt x="7591" y="16990"/>
                  </a:cubicBezTo>
                  <a:cubicBezTo>
                    <a:pt x="8037" y="17368"/>
                    <a:pt x="7347" y="16842"/>
                    <a:pt x="7902" y="17254"/>
                  </a:cubicBezTo>
                  <a:cubicBezTo>
                    <a:pt x="7931" y="17385"/>
                    <a:pt x="7953" y="17537"/>
                    <a:pt x="7990" y="17649"/>
                  </a:cubicBezTo>
                  <a:cubicBezTo>
                    <a:pt x="8167" y="18176"/>
                    <a:pt x="8094" y="17605"/>
                    <a:pt x="8212" y="18307"/>
                  </a:cubicBezTo>
                  <a:cubicBezTo>
                    <a:pt x="8233" y="18431"/>
                    <a:pt x="8289" y="18604"/>
                    <a:pt x="8256" y="18702"/>
                  </a:cubicBezTo>
                  <a:cubicBezTo>
                    <a:pt x="8223" y="18801"/>
                    <a:pt x="8167" y="18615"/>
                    <a:pt x="8123" y="18571"/>
                  </a:cubicBezTo>
                  <a:cubicBezTo>
                    <a:pt x="8048" y="17900"/>
                    <a:pt x="8139" y="18363"/>
                    <a:pt x="7946" y="18044"/>
                  </a:cubicBezTo>
                  <a:cubicBezTo>
                    <a:pt x="7853" y="17890"/>
                    <a:pt x="7680" y="17517"/>
                    <a:pt x="7680" y="17517"/>
                  </a:cubicBezTo>
                  <a:cubicBezTo>
                    <a:pt x="7504" y="16730"/>
                    <a:pt x="7696" y="17414"/>
                    <a:pt x="7458" y="16990"/>
                  </a:cubicBezTo>
                  <a:cubicBezTo>
                    <a:pt x="7195" y="16521"/>
                    <a:pt x="7579" y="16915"/>
                    <a:pt x="7237" y="16463"/>
                  </a:cubicBezTo>
                  <a:cubicBezTo>
                    <a:pt x="7152" y="16351"/>
                    <a:pt x="7055" y="16324"/>
                    <a:pt x="6971" y="16200"/>
                  </a:cubicBezTo>
                  <a:cubicBezTo>
                    <a:pt x="6912" y="16112"/>
                    <a:pt x="6855" y="16009"/>
                    <a:pt x="6794" y="15937"/>
                  </a:cubicBezTo>
                  <a:cubicBezTo>
                    <a:pt x="6707" y="15833"/>
                    <a:pt x="6528" y="15673"/>
                    <a:pt x="6528" y="15673"/>
                  </a:cubicBezTo>
                  <a:cubicBezTo>
                    <a:pt x="6452" y="15447"/>
                    <a:pt x="6383" y="15186"/>
                    <a:pt x="6262" y="15146"/>
                  </a:cubicBezTo>
                  <a:cubicBezTo>
                    <a:pt x="6187" y="15122"/>
                    <a:pt x="6114" y="15234"/>
                    <a:pt x="6040" y="15278"/>
                  </a:cubicBezTo>
                  <a:cubicBezTo>
                    <a:pt x="6026" y="15410"/>
                    <a:pt x="5984" y="15539"/>
                    <a:pt x="5996" y="15673"/>
                  </a:cubicBezTo>
                  <a:cubicBezTo>
                    <a:pt x="6038" y="16129"/>
                    <a:pt x="6129" y="16673"/>
                    <a:pt x="6262" y="16990"/>
                  </a:cubicBezTo>
                  <a:cubicBezTo>
                    <a:pt x="6304" y="17089"/>
                    <a:pt x="6349" y="17175"/>
                    <a:pt x="6395" y="17254"/>
                  </a:cubicBezTo>
                  <a:cubicBezTo>
                    <a:pt x="6452" y="17351"/>
                    <a:pt x="6513" y="17429"/>
                    <a:pt x="6572" y="17517"/>
                  </a:cubicBezTo>
                  <a:lnTo>
                    <a:pt x="6705" y="18702"/>
                  </a:lnTo>
                  <a:cubicBezTo>
                    <a:pt x="6720" y="18834"/>
                    <a:pt x="6762" y="19231"/>
                    <a:pt x="6749" y="19098"/>
                  </a:cubicBezTo>
                  <a:cubicBezTo>
                    <a:pt x="6649" y="18056"/>
                    <a:pt x="6737" y="18402"/>
                    <a:pt x="6572" y="17912"/>
                  </a:cubicBezTo>
                  <a:cubicBezTo>
                    <a:pt x="6557" y="17780"/>
                    <a:pt x="6557" y="17625"/>
                    <a:pt x="6528" y="17517"/>
                  </a:cubicBezTo>
                  <a:cubicBezTo>
                    <a:pt x="6495" y="17393"/>
                    <a:pt x="6433" y="17366"/>
                    <a:pt x="6395" y="17254"/>
                  </a:cubicBezTo>
                  <a:cubicBezTo>
                    <a:pt x="6357" y="17142"/>
                    <a:pt x="6336" y="16990"/>
                    <a:pt x="6306" y="16859"/>
                  </a:cubicBezTo>
                  <a:cubicBezTo>
                    <a:pt x="6216" y="16053"/>
                    <a:pt x="6289" y="16793"/>
                    <a:pt x="6218" y="15410"/>
                  </a:cubicBezTo>
                  <a:cubicBezTo>
                    <a:pt x="6206" y="15188"/>
                    <a:pt x="6187" y="14971"/>
                    <a:pt x="6173" y="14751"/>
                  </a:cubicBezTo>
                  <a:cubicBezTo>
                    <a:pt x="6157" y="14488"/>
                    <a:pt x="6174" y="14193"/>
                    <a:pt x="6129" y="13961"/>
                  </a:cubicBezTo>
                  <a:cubicBezTo>
                    <a:pt x="6106" y="13840"/>
                    <a:pt x="6040" y="13873"/>
                    <a:pt x="5996" y="13829"/>
                  </a:cubicBezTo>
                  <a:cubicBezTo>
                    <a:pt x="5952" y="13917"/>
                    <a:pt x="5905" y="13994"/>
                    <a:pt x="5863" y="14093"/>
                  </a:cubicBezTo>
                  <a:cubicBezTo>
                    <a:pt x="5831" y="14170"/>
                    <a:pt x="5733" y="14356"/>
                    <a:pt x="5775" y="14356"/>
                  </a:cubicBezTo>
                  <a:cubicBezTo>
                    <a:pt x="5828" y="14356"/>
                    <a:pt x="5866" y="14192"/>
                    <a:pt x="5908" y="14093"/>
                  </a:cubicBezTo>
                  <a:cubicBezTo>
                    <a:pt x="6223" y="13342"/>
                    <a:pt x="5720" y="14377"/>
                    <a:pt x="6129" y="13566"/>
                  </a:cubicBezTo>
                  <a:cubicBezTo>
                    <a:pt x="5959" y="13060"/>
                    <a:pt x="5854" y="13100"/>
                    <a:pt x="6085" y="12644"/>
                  </a:cubicBezTo>
                  <a:cubicBezTo>
                    <a:pt x="6124" y="12567"/>
                    <a:pt x="6173" y="12556"/>
                    <a:pt x="6218" y="12512"/>
                  </a:cubicBezTo>
                  <a:cubicBezTo>
                    <a:pt x="6262" y="12424"/>
                    <a:pt x="6303" y="12320"/>
                    <a:pt x="6351" y="12249"/>
                  </a:cubicBezTo>
                  <a:cubicBezTo>
                    <a:pt x="6392" y="12187"/>
                    <a:pt x="6451" y="12215"/>
                    <a:pt x="6484" y="12117"/>
                  </a:cubicBezTo>
                  <a:cubicBezTo>
                    <a:pt x="6538" y="11954"/>
                    <a:pt x="6590" y="11431"/>
                    <a:pt x="6617" y="11195"/>
                  </a:cubicBezTo>
                  <a:cubicBezTo>
                    <a:pt x="6602" y="11020"/>
                    <a:pt x="6632" y="10704"/>
                    <a:pt x="6572" y="10668"/>
                  </a:cubicBezTo>
                  <a:cubicBezTo>
                    <a:pt x="6480" y="10613"/>
                    <a:pt x="6182" y="10923"/>
                    <a:pt x="6040" y="11063"/>
                  </a:cubicBezTo>
                  <a:cubicBezTo>
                    <a:pt x="5996" y="11151"/>
                    <a:pt x="5956" y="11264"/>
                    <a:pt x="5908" y="11327"/>
                  </a:cubicBezTo>
                  <a:cubicBezTo>
                    <a:pt x="5852" y="11398"/>
                    <a:pt x="5730" y="11640"/>
                    <a:pt x="5730" y="11459"/>
                  </a:cubicBezTo>
                  <a:cubicBezTo>
                    <a:pt x="5730" y="11283"/>
                    <a:pt x="6057" y="11087"/>
                    <a:pt x="6085" y="11063"/>
                  </a:cubicBezTo>
                  <a:cubicBezTo>
                    <a:pt x="6130" y="11025"/>
                    <a:pt x="6172" y="10959"/>
                    <a:pt x="6218" y="10932"/>
                  </a:cubicBezTo>
                  <a:cubicBezTo>
                    <a:pt x="6456" y="10790"/>
                    <a:pt x="6531" y="10845"/>
                    <a:pt x="6749" y="10668"/>
                  </a:cubicBezTo>
                  <a:cubicBezTo>
                    <a:pt x="6840" y="10595"/>
                    <a:pt x="6927" y="10493"/>
                    <a:pt x="7015" y="10405"/>
                  </a:cubicBezTo>
                  <a:cubicBezTo>
                    <a:pt x="7060" y="10361"/>
                    <a:pt x="7109" y="10350"/>
                    <a:pt x="7148" y="10273"/>
                  </a:cubicBezTo>
                  <a:lnTo>
                    <a:pt x="7281" y="10010"/>
                  </a:lnTo>
                  <a:cubicBezTo>
                    <a:pt x="7340" y="9746"/>
                    <a:pt x="7411" y="9503"/>
                    <a:pt x="7458" y="9220"/>
                  </a:cubicBezTo>
                  <a:cubicBezTo>
                    <a:pt x="7519" y="8859"/>
                    <a:pt x="7552" y="8608"/>
                    <a:pt x="7636" y="8298"/>
                  </a:cubicBezTo>
                  <a:cubicBezTo>
                    <a:pt x="7662" y="8201"/>
                    <a:pt x="7695" y="8122"/>
                    <a:pt x="7724" y="8034"/>
                  </a:cubicBezTo>
                  <a:cubicBezTo>
                    <a:pt x="7754" y="7859"/>
                    <a:pt x="7780" y="7678"/>
                    <a:pt x="7813" y="7507"/>
                  </a:cubicBezTo>
                  <a:cubicBezTo>
                    <a:pt x="7839" y="7370"/>
                    <a:pt x="7878" y="7254"/>
                    <a:pt x="7902" y="7112"/>
                  </a:cubicBezTo>
                  <a:cubicBezTo>
                    <a:pt x="7922" y="6988"/>
                    <a:pt x="7925" y="6841"/>
                    <a:pt x="7946" y="6717"/>
                  </a:cubicBezTo>
                  <a:cubicBezTo>
                    <a:pt x="7970" y="6575"/>
                    <a:pt x="8013" y="6467"/>
                    <a:pt x="8035" y="6322"/>
                  </a:cubicBezTo>
                  <a:cubicBezTo>
                    <a:pt x="8216" y="5108"/>
                    <a:pt x="8030" y="5948"/>
                    <a:pt x="8212" y="5005"/>
                  </a:cubicBezTo>
                  <a:cubicBezTo>
                    <a:pt x="8238" y="4867"/>
                    <a:pt x="8263" y="4722"/>
                    <a:pt x="8300" y="4610"/>
                  </a:cubicBezTo>
                  <a:cubicBezTo>
                    <a:pt x="8338" y="4498"/>
                    <a:pt x="8392" y="4445"/>
                    <a:pt x="8433" y="4346"/>
                  </a:cubicBezTo>
                  <a:cubicBezTo>
                    <a:pt x="8466" y="4269"/>
                    <a:pt x="8492" y="4171"/>
                    <a:pt x="8522" y="4083"/>
                  </a:cubicBezTo>
                  <a:cubicBezTo>
                    <a:pt x="8552" y="3907"/>
                    <a:pt x="8568" y="3707"/>
                    <a:pt x="8611" y="3556"/>
                  </a:cubicBezTo>
                  <a:cubicBezTo>
                    <a:pt x="8727" y="3142"/>
                    <a:pt x="8872" y="3388"/>
                    <a:pt x="8566" y="3161"/>
                  </a:cubicBezTo>
                  <a:cubicBezTo>
                    <a:pt x="8537" y="3249"/>
                    <a:pt x="8511" y="3350"/>
                    <a:pt x="8478" y="3424"/>
                  </a:cubicBezTo>
                  <a:cubicBezTo>
                    <a:pt x="8071" y="4331"/>
                    <a:pt x="8193" y="3955"/>
                    <a:pt x="7503" y="4083"/>
                  </a:cubicBezTo>
                  <a:cubicBezTo>
                    <a:pt x="7287" y="4190"/>
                    <a:pt x="7174" y="4203"/>
                    <a:pt x="6971" y="4478"/>
                  </a:cubicBezTo>
                  <a:cubicBezTo>
                    <a:pt x="6705" y="4837"/>
                    <a:pt x="6817" y="4864"/>
                    <a:pt x="6572" y="5137"/>
                  </a:cubicBezTo>
                  <a:cubicBezTo>
                    <a:pt x="6515" y="5200"/>
                    <a:pt x="6454" y="5224"/>
                    <a:pt x="6395" y="5268"/>
                  </a:cubicBezTo>
                  <a:cubicBezTo>
                    <a:pt x="5994" y="6460"/>
                    <a:pt x="6551" y="4887"/>
                    <a:pt x="6085" y="5927"/>
                  </a:cubicBezTo>
                  <a:cubicBezTo>
                    <a:pt x="6018" y="6076"/>
                    <a:pt x="5987" y="6375"/>
                    <a:pt x="5908" y="6454"/>
                  </a:cubicBezTo>
                  <a:lnTo>
                    <a:pt x="5642" y="6717"/>
                  </a:lnTo>
                  <a:lnTo>
                    <a:pt x="5509" y="6849"/>
                  </a:lnTo>
                  <a:cubicBezTo>
                    <a:pt x="5479" y="7024"/>
                    <a:pt x="5455" y="7209"/>
                    <a:pt x="5420" y="7376"/>
                  </a:cubicBezTo>
                  <a:cubicBezTo>
                    <a:pt x="5356" y="7679"/>
                    <a:pt x="5249" y="8063"/>
                    <a:pt x="5154" y="8298"/>
                  </a:cubicBezTo>
                  <a:cubicBezTo>
                    <a:pt x="5113" y="8399"/>
                    <a:pt x="5066" y="8473"/>
                    <a:pt x="5021" y="8561"/>
                  </a:cubicBezTo>
                  <a:cubicBezTo>
                    <a:pt x="4910" y="9554"/>
                    <a:pt x="5073" y="8368"/>
                    <a:pt x="4844" y="9220"/>
                  </a:cubicBezTo>
                  <a:cubicBezTo>
                    <a:pt x="4815" y="9328"/>
                    <a:pt x="4824" y="9496"/>
                    <a:pt x="4800" y="9615"/>
                  </a:cubicBezTo>
                  <a:cubicBezTo>
                    <a:pt x="4778" y="9721"/>
                    <a:pt x="4741" y="9790"/>
                    <a:pt x="4711" y="9878"/>
                  </a:cubicBezTo>
                  <a:cubicBezTo>
                    <a:pt x="4726" y="11898"/>
                    <a:pt x="4715" y="13920"/>
                    <a:pt x="4755" y="15937"/>
                  </a:cubicBezTo>
                  <a:cubicBezTo>
                    <a:pt x="4759" y="16133"/>
                    <a:pt x="4817" y="16284"/>
                    <a:pt x="4844" y="16463"/>
                  </a:cubicBezTo>
                  <a:cubicBezTo>
                    <a:pt x="4876" y="16679"/>
                    <a:pt x="4905" y="16900"/>
                    <a:pt x="4933" y="17122"/>
                  </a:cubicBezTo>
                  <a:cubicBezTo>
                    <a:pt x="4965" y="17383"/>
                    <a:pt x="4944" y="17758"/>
                    <a:pt x="5021" y="17912"/>
                  </a:cubicBezTo>
                  <a:cubicBezTo>
                    <a:pt x="5066" y="18000"/>
                    <a:pt x="5113" y="18074"/>
                    <a:pt x="5154" y="18176"/>
                  </a:cubicBezTo>
                  <a:cubicBezTo>
                    <a:pt x="5202" y="18295"/>
                    <a:pt x="5235" y="18467"/>
                    <a:pt x="5287" y="18571"/>
                  </a:cubicBezTo>
                  <a:cubicBezTo>
                    <a:pt x="5326" y="18648"/>
                    <a:pt x="5378" y="18640"/>
                    <a:pt x="5420" y="18702"/>
                  </a:cubicBezTo>
                  <a:cubicBezTo>
                    <a:pt x="5468" y="18773"/>
                    <a:pt x="5505" y="18895"/>
                    <a:pt x="5553" y="18966"/>
                  </a:cubicBezTo>
                  <a:cubicBezTo>
                    <a:pt x="5595" y="19028"/>
                    <a:pt x="5643" y="19043"/>
                    <a:pt x="5686" y="19098"/>
                  </a:cubicBezTo>
                  <a:cubicBezTo>
                    <a:pt x="6069" y="19586"/>
                    <a:pt x="5684" y="19184"/>
                    <a:pt x="5996" y="19493"/>
                  </a:cubicBezTo>
                  <a:cubicBezTo>
                    <a:pt x="6026" y="19624"/>
                    <a:pt x="6122" y="19776"/>
                    <a:pt x="6085" y="19888"/>
                  </a:cubicBezTo>
                  <a:cubicBezTo>
                    <a:pt x="6047" y="20000"/>
                    <a:pt x="6002" y="19678"/>
                    <a:pt x="5952" y="19624"/>
                  </a:cubicBezTo>
                  <a:cubicBezTo>
                    <a:pt x="5837" y="19501"/>
                    <a:pt x="5597" y="19361"/>
                    <a:pt x="5597" y="19361"/>
                  </a:cubicBezTo>
                  <a:cubicBezTo>
                    <a:pt x="5509" y="19185"/>
                    <a:pt x="5407" y="19058"/>
                    <a:pt x="5331" y="18834"/>
                  </a:cubicBezTo>
                  <a:cubicBezTo>
                    <a:pt x="5302" y="18746"/>
                    <a:pt x="5280" y="18626"/>
                    <a:pt x="5243" y="18571"/>
                  </a:cubicBezTo>
                  <a:cubicBezTo>
                    <a:pt x="5159" y="18447"/>
                    <a:pt x="4977" y="18307"/>
                    <a:pt x="4977" y="18307"/>
                  </a:cubicBezTo>
                  <a:cubicBezTo>
                    <a:pt x="4947" y="18439"/>
                    <a:pt x="4893" y="18545"/>
                    <a:pt x="4888" y="18702"/>
                  </a:cubicBezTo>
                  <a:cubicBezTo>
                    <a:pt x="4886" y="18765"/>
                    <a:pt x="4931" y="20011"/>
                    <a:pt x="4977" y="20283"/>
                  </a:cubicBezTo>
                  <a:cubicBezTo>
                    <a:pt x="4996" y="20394"/>
                    <a:pt x="5036" y="20459"/>
                    <a:pt x="5066" y="20546"/>
                  </a:cubicBezTo>
                  <a:cubicBezTo>
                    <a:pt x="5129" y="21114"/>
                    <a:pt x="5147" y="21351"/>
                    <a:pt x="5066" y="20020"/>
                  </a:cubicBezTo>
                  <a:cubicBezTo>
                    <a:pt x="5031" y="19456"/>
                    <a:pt x="5020" y="19488"/>
                    <a:pt x="4933" y="18966"/>
                  </a:cubicBezTo>
                  <a:cubicBezTo>
                    <a:pt x="4918" y="18307"/>
                    <a:pt x="4910" y="17647"/>
                    <a:pt x="4888" y="16990"/>
                  </a:cubicBezTo>
                  <a:cubicBezTo>
                    <a:pt x="4881" y="16767"/>
                    <a:pt x="4881" y="16526"/>
                    <a:pt x="4844" y="16332"/>
                  </a:cubicBezTo>
                  <a:cubicBezTo>
                    <a:pt x="4818" y="16194"/>
                    <a:pt x="4755" y="16156"/>
                    <a:pt x="4711" y="16068"/>
                  </a:cubicBezTo>
                  <a:cubicBezTo>
                    <a:pt x="4682" y="15937"/>
                    <a:pt x="4646" y="15815"/>
                    <a:pt x="4622" y="15673"/>
                  </a:cubicBezTo>
                  <a:cubicBezTo>
                    <a:pt x="4602" y="15549"/>
                    <a:pt x="4590" y="15412"/>
                    <a:pt x="4578" y="15278"/>
                  </a:cubicBezTo>
                  <a:cubicBezTo>
                    <a:pt x="4546" y="14929"/>
                    <a:pt x="4528" y="14568"/>
                    <a:pt x="4490" y="14224"/>
                  </a:cubicBezTo>
                  <a:cubicBezTo>
                    <a:pt x="4393" y="13364"/>
                    <a:pt x="4454" y="13966"/>
                    <a:pt x="4357" y="12380"/>
                  </a:cubicBezTo>
                  <a:cubicBezTo>
                    <a:pt x="4342" y="12512"/>
                    <a:pt x="4335" y="12655"/>
                    <a:pt x="4312" y="12776"/>
                  </a:cubicBezTo>
                  <a:cubicBezTo>
                    <a:pt x="4276" y="12966"/>
                    <a:pt x="4207" y="13099"/>
                    <a:pt x="4179" y="13302"/>
                  </a:cubicBezTo>
                  <a:cubicBezTo>
                    <a:pt x="4146" y="13550"/>
                    <a:pt x="4155" y="13832"/>
                    <a:pt x="4135" y="14093"/>
                  </a:cubicBezTo>
                  <a:cubicBezTo>
                    <a:pt x="4125" y="14228"/>
                    <a:pt x="4104" y="14354"/>
                    <a:pt x="4091" y="14488"/>
                  </a:cubicBezTo>
                  <a:cubicBezTo>
                    <a:pt x="4059" y="14816"/>
                    <a:pt x="4058" y="15172"/>
                    <a:pt x="3958" y="15410"/>
                  </a:cubicBezTo>
                  <a:cubicBezTo>
                    <a:pt x="3921" y="15496"/>
                    <a:pt x="3871" y="15529"/>
                    <a:pt x="3825" y="15541"/>
                  </a:cubicBezTo>
                  <a:cubicBezTo>
                    <a:pt x="3545" y="15617"/>
                    <a:pt x="3264" y="15629"/>
                    <a:pt x="2983" y="15673"/>
                  </a:cubicBezTo>
                  <a:lnTo>
                    <a:pt x="2584" y="16068"/>
                  </a:lnTo>
                  <a:lnTo>
                    <a:pt x="2451" y="16200"/>
                  </a:lnTo>
                  <a:cubicBezTo>
                    <a:pt x="2407" y="16288"/>
                    <a:pt x="2356" y="16351"/>
                    <a:pt x="2318" y="16463"/>
                  </a:cubicBezTo>
                  <a:cubicBezTo>
                    <a:pt x="2281" y="16575"/>
                    <a:pt x="2178" y="16897"/>
                    <a:pt x="2230" y="16859"/>
                  </a:cubicBezTo>
                  <a:cubicBezTo>
                    <a:pt x="2333" y="16782"/>
                    <a:pt x="2394" y="16432"/>
                    <a:pt x="2495" y="16332"/>
                  </a:cubicBezTo>
                  <a:cubicBezTo>
                    <a:pt x="2584" y="16244"/>
                    <a:pt x="2671" y="16136"/>
                    <a:pt x="2761" y="16068"/>
                  </a:cubicBezTo>
                  <a:cubicBezTo>
                    <a:pt x="2820" y="16024"/>
                    <a:pt x="2880" y="15989"/>
                    <a:pt x="2939" y="15937"/>
                  </a:cubicBezTo>
                  <a:cubicBezTo>
                    <a:pt x="3028" y="15857"/>
                    <a:pt x="3112" y="15712"/>
                    <a:pt x="3204" y="15673"/>
                  </a:cubicBezTo>
                  <a:cubicBezTo>
                    <a:pt x="3604" y="15504"/>
                    <a:pt x="3412" y="15593"/>
                    <a:pt x="3781" y="15410"/>
                  </a:cubicBezTo>
                  <a:cubicBezTo>
                    <a:pt x="3795" y="15541"/>
                    <a:pt x="3832" y="15668"/>
                    <a:pt x="3825" y="15805"/>
                  </a:cubicBezTo>
                  <a:cubicBezTo>
                    <a:pt x="3796" y="16326"/>
                    <a:pt x="3645" y="16254"/>
                    <a:pt x="3515" y="16332"/>
                  </a:cubicBezTo>
                  <a:cubicBezTo>
                    <a:pt x="3426" y="16507"/>
                    <a:pt x="3344" y="16717"/>
                    <a:pt x="3249" y="16859"/>
                  </a:cubicBezTo>
                  <a:cubicBezTo>
                    <a:pt x="3190" y="16946"/>
                    <a:pt x="3126" y="17013"/>
                    <a:pt x="3072" y="17122"/>
                  </a:cubicBezTo>
                  <a:cubicBezTo>
                    <a:pt x="3037" y="17191"/>
                    <a:pt x="3019" y="17321"/>
                    <a:pt x="2983" y="17385"/>
                  </a:cubicBezTo>
                  <a:cubicBezTo>
                    <a:pt x="2943" y="17457"/>
                    <a:pt x="2895" y="17479"/>
                    <a:pt x="2850" y="17517"/>
                  </a:cubicBezTo>
                  <a:cubicBezTo>
                    <a:pt x="2460" y="17848"/>
                    <a:pt x="2859" y="17465"/>
                    <a:pt x="2540" y="17780"/>
                  </a:cubicBezTo>
                  <a:cubicBezTo>
                    <a:pt x="2495" y="17868"/>
                    <a:pt x="2447" y="17939"/>
                    <a:pt x="2407" y="18044"/>
                  </a:cubicBezTo>
                  <a:cubicBezTo>
                    <a:pt x="2313" y="18291"/>
                    <a:pt x="2230" y="18571"/>
                    <a:pt x="2141" y="18834"/>
                  </a:cubicBezTo>
                  <a:lnTo>
                    <a:pt x="2052" y="19098"/>
                  </a:lnTo>
                  <a:lnTo>
                    <a:pt x="2141" y="18834"/>
                  </a:lnTo>
                  <a:cubicBezTo>
                    <a:pt x="2170" y="18746"/>
                    <a:pt x="2195" y="18640"/>
                    <a:pt x="2230" y="18571"/>
                  </a:cubicBezTo>
                  <a:cubicBezTo>
                    <a:pt x="2468" y="18099"/>
                    <a:pt x="2424" y="18086"/>
                    <a:pt x="2628" y="17912"/>
                  </a:cubicBezTo>
                  <a:cubicBezTo>
                    <a:pt x="2687" y="17862"/>
                    <a:pt x="2747" y="17824"/>
                    <a:pt x="2806" y="17780"/>
                  </a:cubicBezTo>
                  <a:cubicBezTo>
                    <a:pt x="2820" y="17956"/>
                    <a:pt x="2850" y="18126"/>
                    <a:pt x="2850" y="18307"/>
                  </a:cubicBezTo>
                  <a:cubicBezTo>
                    <a:pt x="2850" y="20023"/>
                    <a:pt x="2851" y="19879"/>
                    <a:pt x="2761" y="20941"/>
                  </a:cubicBezTo>
                  <a:cubicBezTo>
                    <a:pt x="2678" y="19952"/>
                    <a:pt x="2731" y="20896"/>
                    <a:pt x="2761" y="19756"/>
                  </a:cubicBezTo>
                  <a:cubicBezTo>
                    <a:pt x="2785" y="18880"/>
                    <a:pt x="2750" y="17986"/>
                    <a:pt x="2806" y="17122"/>
                  </a:cubicBezTo>
                  <a:cubicBezTo>
                    <a:pt x="2814" y="16986"/>
                    <a:pt x="2896" y="17045"/>
                    <a:pt x="2939" y="16990"/>
                  </a:cubicBezTo>
                  <a:cubicBezTo>
                    <a:pt x="3395" y="16409"/>
                    <a:pt x="2777" y="17063"/>
                    <a:pt x="3382" y="16463"/>
                  </a:cubicBezTo>
                  <a:lnTo>
                    <a:pt x="3515" y="16332"/>
                  </a:lnTo>
                  <a:cubicBezTo>
                    <a:pt x="3544" y="16200"/>
                    <a:pt x="3572" y="16065"/>
                    <a:pt x="3603" y="15937"/>
                  </a:cubicBezTo>
                  <a:cubicBezTo>
                    <a:pt x="3646" y="15758"/>
                    <a:pt x="3697" y="15596"/>
                    <a:pt x="3736" y="15410"/>
                  </a:cubicBezTo>
                  <a:cubicBezTo>
                    <a:pt x="3771" y="15243"/>
                    <a:pt x="3792" y="15053"/>
                    <a:pt x="3825" y="14883"/>
                  </a:cubicBezTo>
                  <a:cubicBezTo>
                    <a:pt x="3907" y="14455"/>
                    <a:pt x="3924" y="14456"/>
                    <a:pt x="4046" y="14093"/>
                  </a:cubicBezTo>
                  <a:cubicBezTo>
                    <a:pt x="4093" y="13675"/>
                    <a:pt x="4081" y="13667"/>
                    <a:pt x="4179" y="13302"/>
                  </a:cubicBezTo>
                  <a:cubicBezTo>
                    <a:pt x="4282" y="12919"/>
                    <a:pt x="4263" y="13118"/>
                    <a:pt x="4401" y="12776"/>
                  </a:cubicBezTo>
                  <a:cubicBezTo>
                    <a:pt x="4449" y="12656"/>
                    <a:pt x="4490" y="12512"/>
                    <a:pt x="4534" y="12380"/>
                  </a:cubicBezTo>
                  <a:cubicBezTo>
                    <a:pt x="4549" y="12249"/>
                    <a:pt x="4554" y="12104"/>
                    <a:pt x="4578" y="11985"/>
                  </a:cubicBezTo>
                  <a:cubicBezTo>
                    <a:pt x="4600" y="11879"/>
                    <a:pt x="4662" y="11845"/>
                    <a:pt x="4667" y="11722"/>
                  </a:cubicBezTo>
                  <a:cubicBezTo>
                    <a:pt x="4678" y="11413"/>
                    <a:pt x="4637" y="11107"/>
                    <a:pt x="4622" y="10800"/>
                  </a:cubicBezTo>
                  <a:cubicBezTo>
                    <a:pt x="4519" y="10844"/>
                    <a:pt x="4408" y="10806"/>
                    <a:pt x="4312" y="10932"/>
                  </a:cubicBezTo>
                  <a:cubicBezTo>
                    <a:pt x="4264" y="10996"/>
                    <a:pt x="4258" y="11205"/>
                    <a:pt x="4224" y="11327"/>
                  </a:cubicBezTo>
                  <a:cubicBezTo>
                    <a:pt x="4184" y="11470"/>
                    <a:pt x="4131" y="11579"/>
                    <a:pt x="4091" y="11722"/>
                  </a:cubicBezTo>
                  <a:cubicBezTo>
                    <a:pt x="4030" y="11937"/>
                    <a:pt x="3999" y="12227"/>
                    <a:pt x="3913" y="12380"/>
                  </a:cubicBezTo>
                  <a:cubicBezTo>
                    <a:pt x="3873" y="12452"/>
                    <a:pt x="3825" y="12468"/>
                    <a:pt x="3781" y="12512"/>
                  </a:cubicBezTo>
                  <a:cubicBezTo>
                    <a:pt x="3620" y="13228"/>
                    <a:pt x="3787" y="12686"/>
                    <a:pt x="3470" y="13039"/>
                  </a:cubicBezTo>
                  <a:cubicBezTo>
                    <a:pt x="3420" y="13095"/>
                    <a:pt x="3385" y="13232"/>
                    <a:pt x="3337" y="13302"/>
                  </a:cubicBezTo>
                  <a:cubicBezTo>
                    <a:pt x="3296" y="13365"/>
                    <a:pt x="3249" y="13390"/>
                    <a:pt x="3204" y="13434"/>
                  </a:cubicBezTo>
                  <a:cubicBezTo>
                    <a:pt x="3160" y="13522"/>
                    <a:pt x="3112" y="13596"/>
                    <a:pt x="3072" y="13698"/>
                  </a:cubicBezTo>
                  <a:cubicBezTo>
                    <a:pt x="3023" y="13817"/>
                    <a:pt x="2996" y="14016"/>
                    <a:pt x="2939" y="14093"/>
                  </a:cubicBezTo>
                  <a:cubicBezTo>
                    <a:pt x="2828" y="14242"/>
                    <a:pt x="2702" y="14268"/>
                    <a:pt x="2584" y="14356"/>
                  </a:cubicBezTo>
                  <a:cubicBezTo>
                    <a:pt x="2525" y="14444"/>
                    <a:pt x="2468" y="14542"/>
                    <a:pt x="2407" y="14620"/>
                  </a:cubicBezTo>
                  <a:cubicBezTo>
                    <a:pt x="2131" y="14971"/>
                    <a:pt x="1805" y="14833"/>
                    <a:pt x="1521" y="14883"/>
                  </a:cubicBezTo>
                  <a:cubicBezTo>
                    <a:pt x="1461" y="14927"/>
                    <a:pt x="1398" y="14934"/>
                    <a:pt x="1343" y="15015"/>
                  </a:cubicBezTo>
                  <a:cubicBezTo>
                    <a:pt x="1306" y="15070"/>
                    <a:pt x="1290" y="15214"/>
                    <a:pt x="1255" y="15278"/>
                  </a:cubicBezTo>
                  <a:cubicBezTo>
                    <a:pt x="1215" y="15349"/>
                    <a:pt x="1166" y="15366"/>
                    <a:pt x="1122" y="15410"/>
                  </a:cubicBezTo>
                  <a:cubicBezTo>
                    <a:pt x="1010" y="16403"/>
                    <a:pt x="1161" y="15179"/>
                    <a:pt x="989" y="16200"/>
                  </a:cubicBezTo>
                  <a:cubicBezTo>
                    <a:pt x="968" y="16324"/>
                    <a:pt x="956" y="16460"/>
                    <a:pt x="944" y="16595"/>
                  </a:cubicBezTo>
                  <a:cubicBezTo>
                    <a:pt x="911" y="16988"/>
                    <a:pt x="885" y="17385"/>
                    <a:pt x="856" y="17780"/>
                  </a:cubicBezTo>
                  <a:cubicBezTo>
                    <a:pt x="841" y="18395"/>
                    <a:pt x="832" y="19011"/>
                    <a:pt x="812" y="19624"/>
                  </a:cubicBezTo>
                  <a:cubicBezTo>
                    <a:pt x="762" y="21093"/>
                    <a:pt x="737" y="20386"/>
                    <a:pt x="812" y="20020"/>
                  </a:cubicBezTo>
                  <a:cubicBezTo>
                    <a:pt x="833" y="19913"/>
                    <a:pt x="871" y="19844"/>
                    <a:pt x="900" y="19756"/>
                  </a:cubicBezTo>
                  <a:cubicBezTo>
                    <a:pt x="1143" y="20479"/>
                    <a:pt x="1051" y="20047"/>
                    <a:pt x="1166" y="21073"/>
                  </a:cubicBezTo>
                  <a:cubicBezTo>
                    <a:pt x="1181" y="21205"/>
                    <a:pt x="1133" y="20813"/>
                    <a:pt x="1122" y="20678"/>
                  </a:cubicBezTo>
                  <a:cubicBezTo>
                    <a:pt x="1107" y="20502"/>
                    <a:pt x="1095" y="20325"/>
                    <a:pt x="1077" y="20151"/>
                  </a:cubicBezTo>
                  <a:cubicBezTo>
                    <a:pt x="1051" y="19885"/>
                    <a:pt x="1018" y="19624"/>
                    <a:pt x="989" y="19361"/>
                  </a:cubicBezTo>
                  <a:lnTo>
                    <a:pt x="900" y="18571"/>
                  </a:lnTo>
                  <a:cubicBezTo>
                    <a:pt x="885" y="18439"/>
                    <a:pt x="901" y="18209"/>
                    <a:pt x="856" y="18176"/>
                  </a:cubicBezTo>
                  <a:lnTo>
                    <a:pt x="679" y="18044"/>
                  </a:lnTo>
                  <a:cubicBezTo>
                    <a:pt x="634" y="18132"/>
                    <a:pt x="593" y="18237"/>
                    <a:pt x="546" y="18307"/>
                  </a:cubicBezTo>
                  <a:cubicBezTo>
                    <a:pt x="504" y="18369"/>
                    <a:pt x="450" y="18356"/>
                    <a:pt x="413" y="18439"/>
                  </a:cubicBezTo>
                  <a:cubicBezTo>
                    <a:pt x="329" y="18625"/>
                    <a:pt x="249" y="18839"/>
                    <a:pt x="191" y="19098"/>
                  </a:cubicBezTo>
                  <a:cubicBezTo>
                    <a:pt x="132" y="19361"/>
                    <a:pt x="-50" y="20141"/>
                    <a:pt x="14" y="19888"/>
                  </a:cubicBezTo>
                  <a:cubicBezTo>
                    <a:pt x="179" y="19234"/>
                    <a:pt x="85" y="19483"/>
                    <a:pt x="280" y="19098"/>
                  </a:cubicBezTo>
                  <a:cubicBezTo>
                    <a:pt x="295" y="18966"/>
                    <a:pt x="287" y="18788"/>
                    <a:pt x="324" y="18702"/>
                  </a:cubicBezTo>
                  <a:cubicBezTo>
                    <a:pt x="473" y="18359"/>
                    <a:pt x="641" y="18213"/>
                    <a:pt x="812" y="18044"/>
                  </a:cubicBezTo>
                  <a:cubicBezTo>
                    <a:pt x="841" y="17780"/>
                    <a:pt x="878" y="17523"/>
                    <a:pt x="900" y="17254"/>
                  </a:cubicBezTo>
                  <a:cubicBezTo>
                    <a:pt x="915" y="17078"/>
                    <a:pt x="923" y="16896"/>
                    <a:pt x="944" y="16727"/>
                  </a:cubicBezTo>
                  <a:cubicBezTo>
                    <a:pt x="968" y="16543"/>
                    <a:pt x="1006" y="16379"/>
                    <a:pt x="1033" y="16200"/>
                  </a:cubicBezTo>
                  <a:cubicBezTo>
                    <a:pt x="1065" y="15984"/>
                    <a:pt x="1094" y="15763"/>
                    <a:pt x="1122" y="15541"/>
                  </a:cubicBezTo>
                  <a:cubicBezTo>
                    <a:pt x="1138" y="15411"/>
                    <a:pt x="1125" y="15214"/>
                    <a:pt x="1166" y="15146"/>
                  </a:cubicBezTo>
                  <a:cubicBezTo>
                    <a:pt x="1273" y="14971"/>
                    <a:pt x="1402" y="14961"/>
                    <a:pt x="1521" y="14883"/>
                  </a:cubicBezTo>
                  <a:cubicBezTo>
                    <a:pt x="2152" y="14466"/>
                    <a:pt x="1784" y="14670"/>
                    <a:pt x="2628" y="14356"/>
                  </a:cubicBezTo>
                  <a:cubicBezTo>
                    <a:pt x="2727" y="14282"/>
                    <a:pt x="3007" y="14089"/>
                    <a:pt x="3072" y="13961"/>
                  </a:cubicBezTo>
                  <a:cubicBezTo>
                    <a:pt x="3133" y="13839"/>
                    <a:pt x="3155" y="13597"/>
                    <a:pt x="3204" y="13434"/>
                  </a:cubicBezTo>
                  <a:cubicBezTo>
                    <a:pt x="3301" y="13117"/>
                    <a:pt x="3454" y="12602"/>
                    <a:pt x="3603" y="12380"/>
                  </a:cubicBezTo>
                  <a:cubicBezTo>
                    <a:pt x="3645" y="12318"/>
                    <a:pt x="3692" y="12293"/>
                    <a:pt x="3736" y="12249"/>
                  </a:cubicBezTo>
                  <a:cubicBezTo>
                    <a:pt x="3766" y="12117"/>
                    <a:pt x="3783" y="11953"/>
                    <a:pt x="3825" y="11854"/>
                  </a:cubicBezTo>
                  <a:cubicBezTo>
                    <a:pt x="3855" y="11783"/>
                    <a:pt x="4122" y="11602"/>
                    <a:pt x="4135" y="11590"/>
                  </a:cubicBezTo>
                  <a:cubicBezTo>
                    <a:pt x="4224" y="11510"/>
                    <a:pt x="4401" y="11327"/>
                    <a:pt x="4401" y="11327"/>
                  </a:cubicBezTo>
                  <a:cubicBezTo>
                    <a:pt x="4490" y="11151"/>
                    <a:pt x="4633" y="11100"/>
                    <a:pt x="4667" y="10800"/>
                  </a:cubicBezTo>
                  <a:cubicBezTo>
                    <a:pt x="4682" y="10668"/>
                    <a:pt x="4673" y="10486"/>
                    <a:pt x="4711" y="10405"/>
                  </a:cubicBezTo>
                  <a:cubicBezTo>
                    <a:pt x="4787" y="10243"/>
                    <a:pt x="4977" y="10141"/>
                    <a:pt x="4977" y="10141"/>
                  </a:cubicBezTo>
                  <a:cubicBezTo>
                    <a:pt x="5007" y="10054"/>
                    <a:pt x="5044" y="9985"/>
                    <a:pt x="5066" y="9878"/>
                  </a:cubicBezTo>
                  <a:cubicBezTo>
                    <a:pt x="5090" y="9759"/>
                    <a:pt x="5100" y="9618"/>
                    <a:pt x="5110" y="9483"/>
                  </a:cubicBezTo>
                  <a:cubicBezTo>
                    <a:pt x="5118" y="9375"/>
                    <a:pt x="5149" y="8520"/>
                    <a:pt x="5199" y="8298"/>
                  </a:cubicBezTo>
                  <a:cubicBezTo>
                    <a:pt x="5233" y="8143"/>
                    <a:pt x="5277" y="7995"/>
                    <a:pt x="5331" y="7902"/>
                  </a:cubicBezTo>
                  <a:cubicBezTo>
                    <a:pt x="5384" y="7813"/>
                    <a:pt x="5450" y="7815"/>
                    <a:pt x="5509" y="7771"/>
                  </a:cubicBezTo>
                  <a:cubicBezTo>
                    <a:pt x="5538" y="7639"/>
                    <a:pt x="5556" y="7475"/>
                    <a:pt x="5597" y="7376"/>
                  </a:cubicBezTo>
                  <a:cubicBezTo>
                    <a:pt x="5634" y="7289"/>
                    <a:pt x="5697" y="7342"/>
                    <a:pt x="5730" y="7244"/>
                  </a:cubicBezTo>
                  <a:cubicBezTo>
                    <a:pt x="6082" y="6198"/>
                    <a:pt x="5724" y="6590"/>
                    <a:pt x="6085" y="6322"/>
                  </a:cubicBezTo>
                  <a:cubicBezTo>
                    <a:pt x="6339" y="5190"/>
                    <a:pt x="6001" y="6522"/>
                    <a:pt x="6306" y="5795"/>
                  </a:cubicBezTo>
                  <a:cubicBezTo>
                    <a:pt x="6348" y="5696"/>
                    <a:pt x="6353" y="5499"/>
                    <a:pt x="6395" y="5400"/>
                  </a:cubicBezTo>
                  <a:cubicBezTo>
                    <a:pt x="6431" y="5313"/>
                    <a:pt x="6486" y="5330"/>
                    <a:pt x="6528" y="5268"/>
                  </a:cubicBezTo>
                  <a:cubicBezTo>
                    <a:pt x="6949" y="4642"/>
                    <a:pt x="6241" y="5421"/>
                    <a:pt x="6927" y="4741"/>
                  </a:cubicBezTo>
                  <a:lnTo>
                    <a:pt x="7458" y="4215"/>
                  </a:lnTo>
                  <a:cubicBezTo>
                    <a:pt x="7503" y="4171"/>
                    <a:pt x="7545" y="4106"/>
                    <a:pt x="7591" y="4083"/>
                  </a:cubicBezTo>
                  <a:lnTo>
                    <a:pt x="7857" y="3951"/>
                  </a:lnTo>
                  <a:cubicBezTo>
                    <a:pt x="8195" y="2946"/>
                    <a:pt x="7803" y="3996"/>
                    <a:pt x="8123" y="3424"/>
                  </a:cubicBezTo>
                  <a:cubicBezTo>
                    <a:pt x="8159" y="3361"/>
                    <a:pt x="8179" y="3239"/>
                    <a:pt x="8212" y="3161"/>
                  </a:cubicBezTo>
                  <a:cubicBezTo>
                    <a:pt x="8253" y="3062"/>
                    <a:pt x="8304" y="2999"/>
                    <a:pt x="8345" y="2898"/>
                  </a:cubicBezTo>
                  <a:cubicBezTo>
                    <a:pt x="8464" y="2602"/>
                    <a:pt x="8469" y="2426"/>
                    <a:pt x="8611" y="2239"/>
                  </a:cubicBezTo>
                  <a:cubicBezTo>
                    <a:pt x="8611" y="2239"/>
                    <a:pt x="8943" y="1910"/>
                    <a:pt x="9009" y="1844"/>
                  </a:cubicBezTo>
                  <a:cubicBezTo>
                    <a:pt x="9054" y="1800"/>
                    <a:pt x="9104" y="1789"/>
                    <a:pt x="9142" y="1712"/>
                  </a:cubicBezTo>
                  <a:cubicBezTo>
                    <a:pt x="9187" y="1624"/>
                    <a:pt x="9235" y="1552"/>
                    <a:pt x="9275" y="1449"/>
                  </a:cubicBezTo>
                  <a:cubicBezTo>
                    <a:pt x="9362" y="1229"/>
                    <a:pt x="9465" y="793"/>
                    <a:pt x="9586" y="659"/>
                  </a:cubicBezTo>
                  <a:cubicBezTo>
                    <a:pt x="9656" y="580"/>
                    <a:pt x="9733" y="571"/>
                    <a:pt x="9807" y="527"/>
                  </a:cubicBezTo>
                  <a:lnTo>
                    <a:pt x="11890" y="659"/>
                  </a:lnTo>
                  <a:cubicBezTo>
                    <a:pt x="12234" y="699"/>
                    <a:pt x="11836" y="808"/>
                    <a:pt x="12111" y="1054"/>
                  </a:cubicBezTo>
                  <a:cubicBezTo>
                    <a:pt x="12225" y="1155"/>
                    <a:pt x="12348" y="1141"/>
                    <a:pt x="12466" y="1185"/>
                  </a:cubicBezTo>
                  <a:cubicBezTo>
                    <a:pt x="12574" y="1292"/>
                    <a:pt x="12646" y="1325"/>
                    <a:pt x="12732" y="1580"/>
                  </a:cubicBezTo>
                  <a:cubicBezTo>
                    <a:pt x="12769" y="1692"/>
                    <a:pt x="12787" y="1852"/>
                    <a:pt x="12820" y="1976"/>
                  </a:cubicBezTo>
                  <a:cubicBezTo>
                    <a:pt x="12846" y="2073"/>
                    <a:pt x="12879" y="2151"/>
                    <a:pt x="12909" y="2239"/>
                  </a:cubicBezTo>
                  <a:cubicBezTo>
                    <a:pt x="12924" y="2371"/>
                    <a:pt x="12915" y="2553"/>
                    <a:pt x="12953" y="2634"/>
                  </a:cubicBezTo>
                  <a:cubicBezTo>
                    <a:pt x="13029" y="2796"/>
                    <a:pt x="13131" y="2810"/>
                    <a:pt x="13219" y="2898"/>
                  </a:cubicBezTo>
                  <a:lnTo>
                    <a:pt x="13485" y="3161"/>
                  </a:lnTo>
                  <a:cubicBezTo>
                    <a:pt x="13529" y="3205"/>
                    <a:pt x="13573" y="3259"/>
                    <a:pt x="13618" y="3293"/>
                  </a:cubicBezTo>
                  <a:lnTo>
                    <a:pt x="13795" y="3424"/>
                  </a:lnTo>
                </a:path>
              </a:pathLst>
            </a:custGeom>
            <a:solidFill>
              <a:srgbClr val="000000"/>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81"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82" name="Check Understanding"/>
          <p:cNvSpPr txBox="1"/>
          <p:nvPr/>
        </p:nvSpPr>
        <p:spPr>
          <a:xfrm>
            <a:off x="2546296" y="98931"/>
            <a:ext cx="510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283" name="Pretend to be a tree.…"/>
          <p:cNvSpPr txBox="1"/>
          <p:nvPr/>
        </p:nvSpPr>
        <p:spPr>
          <a:xfrm>
            <a:off x="6142424" y="1119516"/>
            <a:ext cx="3581401" cy="3880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Pretend to be a tree.  </a:t>
            </a:r>
          </a:p>
          <a:p>
            <a:pPr>
              <a:defRPr>
                <a:latin typeface="Arial"/>
                <a:ea typeface="Arial"/>
                <a:cs typeface="Arial"/>
                <a:sym typeface="Arial"/>
              </a:defRPr>
            </a:pPr>
          </a:p>
          <a:p>
            <a:pPr>
              <a:defRPr>
                <a:latin typeface="Arial"/>
                <a:ea typeface="Arial"/>
                <a:cs typeface="Arial"/>
                <a:sym typeface="Arial"/>
              </a:defRPr>
            </a:pPr>
            <a:r>
              <a:t>The tree has</a:t>
            </a:r>
          </a:p>
          <a:p>
            <a:pPr>
              <a:defRPr>
                <a:latin typeface="Arial"/>
                <a:ea typeface="Arial"/>
                <a:cs typeface="Arial"/>
                <a:sym typeface="Arial"/>
              </a:defRPr>
            </a:pPr>
          </a:p>
          <a:p>
            <a:pPr>
              <a:defRPr>
                <a:latin typeface="Arial"/>
                <a:ea typeface="Arial"/>
                <a:cs typeface="Arial"/>
                <a:sym typeface="Arial"/>
              </a:defRPr>
            </a:pPr>
            <a:br/>
          </a:p>
          <a:p>
            <a:pPr>
              <a:defRPr>
                <a:latin typeface="Arial"/>
                <a:ea typeface="Arial"/>
                <a:cs typeface="Arial"/>
                <a:sym typeface="Arial"/>
              </a:defRPr>
            </a:pPr>
            <a:r>
              <a:t>Broad leaves</a:t>
            </a:r>
          </a:p>
          <a:p>
            <a:pPr>
              <a:defRPr>
                <a:latin typeface="Arial"/>
                <a:ea typeface="Arial"/>
                <a:cs typeface="Arial"/>
                <a:sym typeface="Arial"/>
              </a:defRPr>
            </a:pPr>
          </a:p>
          <a:p>
            <a:pPr>
              <a:defRPr>
                <a:latin typeface="Arial"/>
                <a:ea typeface="Arial"/>
                <a:cs typeface="Arial"/>
                <a:sym typeface="Arial"/>
              </a:defRPr>
            </a:pPr>
            <a:r>
              <a:t>A trunk</a:t>
            </a:r>
          </a:p>
          <a:p>
            <a:pPr>
              <a:defRPr>
                <a:latin typeface="Arial"/>
                <a:ea typeface="Arial"/>
                <a:cs typeface="Arial"/>
                <a:sym typeface="Arial"/>
              </a:defRPr>
            </a:pPr>
          </a:p>
          <a:p>
            <a:pPr>
              <a:defRPr>
                <a:latin typeface="Arial"/>
                <a:ea typeface="Arial"/>
                <a:cs typeface="Arial"/>
                <a:sym typeface="Arial"/>
              </a:defRPr>
            </a:pPr>
            <a:r>
              <a:t>Widespread roots</a:t>
            </a:r>
          </a:p>
          <a:p>
            <a:pPr>
              <a:defRPr>
                <a:latin typeface="Arial"/>
                <a:ea typeface="Arial"/>
                <a:cs typeface="Arial"/>
                <a:sym typeface="Arial"/>
              </a:defRPr>
            </a:pPr>
          </a:p>
        </p:txBody>
      </p:sp>
      <p:sp>
        <p:nvSpPr>
          <p:cNvPr id="284" name="Line"/>
          <p:cNvSpPr/>
          <p:nvPr/>
        </p:nvSpPr>
        <p:spPr>
          <a:xfrm flipH="1" flipV="1">
            <a:off x="3276599" y="2362200"/>
            <a:ext cx="1981202" cy="609600"/>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5" name="Line"/>
          <p:cNvSpPr/>
          <p:nvPr/>
        </p:nvSpPr>
        <p:spPr>
          <a:xfrm flipH="1">
            <a:off x="2590799" y="3733800"/>
            <a:ext cx="3429002" cy="304800"/>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6" name="Line"/>
          <p:cNvSpPr/>
          <p:nvPr/>
        </p:nvSpPr>
        <p:spPr>
          <a:xfrm flipH="1">
            <a:off x="3505200" y="4419599"/>
            <a:ext cx="1981201" cy="91440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Group"/>
          <p:cNvGrpSpPr/>
          <p:nvPr/>
        </p:nvGrpSpPr>
        <p:grpSpPr>
          <a:xfrm>
            <a:off x="-304067" y="601733"/>
            <a:ext cx="4788767" cy="6081710"/>
            <a:chOff x="0" y="0"/>
            <a:chExt cx="4788766" cy="6081709"/>
          </a:xfrm>
        </p:grpSpPr>
        <p:pic>
          <p:nvPicPr>
            <p:cNvPr id="290" name="tree.jpg" descr="tree.jpg"/>
            <p:cNvPicPr>
              <a:picLocks noChangeAspect="1"/>
            </p:cNvPicPr>
            <p:nvPr/>
          </p:nvPicPr>
          <p:blipFill>
            <a:blip r:embed="rId3">
              <a:extLst/>
            </a:blip>
            <a:stretch>
              <a:fillRect/>
            </a:stretch>
          </p:blipFill>
          <p:spPr>
            <a:xfrm>
              <a:off x="879389" y="0"/>
              <a:ext cx="2924648" cy="4663321"/>
            </a:xfrm>
            <a:prstGeom prst="rect">
              <a:avLst/>
            </a:prstGeom>
            <a:ln w="12700" cap="flat">
              <a:noFill/>
              <a:miter lim="400000"/>
            </a:ln>
            <a:effectLst/>
          </p:spPr>
        </p:pic>
        <p:sp>
          <p:nvSpPr>
            <p:cNvPr id="291" name="Line"/>
            <p:cNvSpPr/>
            <p:nvPr/>
          </p:nvSpPr>
          <p:spPr>
            <a:xfrm>
              <a:off x="0" y="4465706"/>
              <a:ext cx="4788767" cy="1616004"/>
            </a:xfrm>
            <a:custGeom>
              <a:avLst/>
              <a:gdLst/>
              <a:ahLst/>
              <a:cxnLst>
                <a:cxn ang="0">
                  <a:pos x="wd2" y="hd2"/>
                </a:cxn>
                <a:cxn ang="5400000">
                  <a:pos x="wd2" y="hd2"/>
                </a:cxn>
                <a:cxn ang="10800000">
                  <a:pos x="wd2" y="hd2"/>
                </a:cxn>
                <a:cxn ang="16200000">
                  <a:pos x="wd2" y="hd2"/>
                </a:cxn>
              </a:cxnLst>
              <a:rect l="0" t="0" r="r" b="b"/>
              <a:pathLst>
                <a:path w="21550" h="21600" fill="norm" stroke="1" extrusionOk="0">
                  <a:moveTo>
                    <a:pt x="11757" y="0"/>
                  </a:moveTo>
                  <a:cubicBezTo>
                    <a:pt x="11786" y="132"/>
                    <a:pt x="11804" y="296"/>
                    <a:pt x="11845" y="395"/>
                  </a:cubicBezTo>
                  <a:cubicBezTo>
                    <a:pt x="11882" y="482"/>
                    <a:pt x="11937" y="465"/>
                    <a:pt x="11978" y="527"/>
                  </a:cubicBezTo>
                  <a:cubicBezTo>
                    <a:pt x="12026" y="598"/>
                    <a:pt x="12064" y="719"/>
                    <a:pt x="12111" y="790"/>
                  </a:cubicBezTo>
                  <a:cubicBezTo>
                    <a:pt x="12330" y="1115"/>
                    <a:pt x="12166" y="682"/>
                    <a:pt x="12377" y="1185"/>
                  </a:cubicBezTo>
                  <a:cubicBezTo>
                    <a:pt x="12410" y="1263"/>
                    <a:pt x="12431" y="1380"/>
                    <a:pt x="12466" y="1449"/>
                  </a:cubicBezTo>
                  <a:cubicBezTo>
                    <a:pt x="12638" y="1789"/>
                    <a:pt x="12631" y="1598"/>
                    <a:pt x="12776" y="1976"/>
                  </a:cubicBezTo>
                  <a:cubicBezTo>
                    <a:pt x="12888" y="2267"/>
                    <a:pt x="12986" y="2706"/>
                    <a:pt x="13131" y="2898"/>
                  </a:cubicBezTo>
                  <a:cubicBezTo>
                    <a:pt x="13216" y="3010"/>
                    <a:pt x="13308" y="3073"/>
                    <a:pt x="13396" y="3161"/>
                  </a:cubicBezTo>
                  <a:cubicBezTo>
                    <a:pt x="13441" y="3205"/>
                    <a:pt x="13490" y="3216"/>
                    <a:pt x="13529" y="3293"/>
                  </a:cubicBezTo>
                  <a:cubicBezTo>
                    <a:pt x="13618" y="3468"/>
                    <a:pt x="13689" y="3793"/>
                    <a:pt x="13795" y="3820"/>
                  </a:cubicBezTo>
                  <a:lnTo>
                    <a:pt x="14327" y="3951"/>
                  </a:lnTo>
                  <a:cubicBezTo>
                    <a:pt x="14468" y="4056"/>
                    <a:pt x="14580" y="4148"/>
                    <a:pt x="14726" y="4215"/>
                  </a:cubicBezTo>
                  <a:cubicBezTo>
                    <a:pt x="14844" y="4268"/>
                    <a:pt x="14962" y="4302"/>
                    <a:pt x="15080" y="4346"/>
                  </a:cubicBezTo>
                  <a:cubicBezTo>
                    <a:pt x="15396" y="4660"/>
                    <a:pt x="15014" y="4215"/>
                    <a:pt x="15346" y="4873"/>
                  </a:cubicBezTo>
                  <a:cubicBezTo>
                    <a:pt x="15385" y="4950"/>
                    <a:pt x="15435" y="4961"/>
                    <a:pt x="15479" y="5005"/>
                  </a:cubicBezTo>
                  <a:cubicBezTo>
                    <a:pt x="15627" y="5663"/>
                    <a:pt x="15523" y="5312"/>
                    <a:pt x="15834" y="5927"/>
                  </a:cubicBezTo>
                  <a:lnTo>
                    <a:pt x="15967" y="6190"/>
                  </a:lnTo>
                  <a:cubicBezTo>
                    <a:pt x="15996" y="6322"/>
                    <a:pt x="16018" y="6473"/>
                    <a:pt x="16055" y="6585"/>
                  </a:cubicBezTo>
                  <a:cubicBezTo>
                    <a:pt x="16141" y="6841"/>
                    <a:pt x="16213" y="6873"/>
                    <a:pt x="16321" y="6980"/>
                  </a:cubicBezTo>
                  <a:cubicBezTo>
                    <a:pt x="16351" y="7112"/>
                    <a:pt x="16376" y="7252"/>
                    <a:pt x="16410" y="7376"/>
                  </a:cubicBezTo>
                  <a:cubicBezTo>
                    <a:pt x="16436" y="7473"/>
                    <a:pt x="16473" y="7540"/>
                    <a:pt x="16498" y="7639"/>
                  </a:cubicBezTo>
                  <a:cubicBezTo>
                    <a:pt x="16562" y="7892"/>
                    <a:pt x="16616" y="8166"/>
                    <a:pt x="16676" y="8429"/>
                  </a:cubicBezTo>
                  <a:lnTo>
                    <a:pt x="16853" y="9220"/>
                  </a:lnTo>
                  <a:cubicBezTo>
                    <a:pt x="16882" y="9351"/>
                    <a:pt x="16904" y="9503"/>
                    <a:pt x="16941" y="9615"/>
                  </a:cubicBezTo>
                  <a:cubicBezTo>
                    <a:pt x="17001" y="9790"/>
                    <a:pt x="17072" y="9935"/>
                    <a:pt x="17119" y="10141"/>
                  </a:cubicBezTo>
                  <a:cubicBezTo>
                    <a:pt x="17391" y="11358"/>
                    <a:pt x="17043" y="9862"/>
                    <a:pt x="17296" y="10800"/>
                  </a:cubicBezTo>
                  <a:cubicBezTo>
                    <a:pt x="17329" y="10924"/>
                    <a:pt x="17347" y="11083"/>
                    <a:pt x="17385" y="11195"/>
                  </a:cubicBezTo>
                  <a:cubicBezTo>
                    <a:pt x="17422" y="11307"/>
                    <a:pt x="17473" y="11371"/>
                    <a:pt x="17518" y="11459"/>
                  </a:cubicBezTo>
                  <a:cubicBezTo>
                    <a:pt x="17547" y="11590"/>
                    <a:pt x="17573" y="11730"/>
                    <a:pt x="17606" y="11854"/>
                  </a:cubicBezTo>
                  <a:cubicBezTo>
                    <a:pt x="17632" y="11951"/>
                    <a:pt x="17673" y="12011"/>
                    <a:pt x="17695" y="12117"/>
                  </a:cubicBezTo>
                  <a:cubicBezTo>
                    <a:pt x="17760" y="12439"/>
                    <a:pt x="17699" y="12585"/>
                    <a:pt x="17828" y="12776"/>
                  </a:cubicBezTo>
                  <a:cubicBezTo>
                    <a:pt x="17911" y="12900"/>
                    <a:pt x="18094" y="13039"/>
                    <a:pt x="18094" y="13039"/>
                  </a:cubicBezTo>
                  <a:cubicBezTo>
                    <a:pt x="18202" y="13362"/>
                    <a:pt x="18157" y="13306"/>
                    <a:pt x="18315" y="13434"/>
                  </a:cubicBezTo>
                  <a:cubicBezTo>
                    <a:pt x="18433" y="13529"/>
                    <a:pt x="18670" y="13698"/>
                    <a:pt x="18670" y="13698"/>
                  </a:cubicBezTo>
                  <a:cubicBezTo>
                    <a:pt x="18803" y="13962"/>
                    <a:pt x="18822" y="14024"/>
                    <a:pt x="18980" y="14224"/>
                  </a:cubicBezTo>
                  <a:cubicBezTo>
                    <a:pt x="19023" y="14279"/>
                    <a:pt x="19068" y="14312"/>
                    <a:pt x="19113" y="14356"/>
                  </a:cubicBezTo>
                  <a:cubicBezTo>
                    <a:pt x="19142" y="14488"/>
                    <a:pt x="19150" y="14713"/>
                    <a:pt x="19201" y="14751"/>
                  </a:cubicBezTo>
                  <a:cubicBezTo>
                    <a:pt x="19291" y="14817"/>
                    <a:pt x="19498" y="14589"/>
                    <a:pt x="19600" y="14488"/>
                  </a:cubicBezTo>
                  <a:cubicBezTo>
                    <a:pt x="19704" y="14532"/>
                    <a:pt x="19809" y="14550"/>
                    <a:pt x="19910" y="14620"/>
                  </a:cubicBezTo>
                  <a:cubicBezTo>
                    <a:pt x="20258" y="14858"/>
                    <a:pt x="20079" y="14820"/>
                    <a:pt x="20354" y="15146"/>
                  </a:cubicBezTo>
                  <a:cubicBezTo>
                    <a:pt x="20440" y="15249"/>
                    <a:pt x="20531" y="15322"/>
                    <a:pt x="20619" y="15410"/>
                  </a:cubicBezTo>
                  <a:cubicBezTo>
                    <a:pt x="20664" y="15454"/>
                    <a:pt x="20714" y="15464"/>
                    <a:pt x="20752" y="15541"/>
                  </a:cubicBezTo>
                  <a:cubicBezTo>
                    <a:pt x="20797" y="15629"/>
                    <a:pt x="20837" y="15741"/>
                    <a:pt x="20885" y="15805"/>
                  </a:cubicBezTo>
                  <a:cubicBezTo>
                    <a:pt x="20971" y="15918"/>
                    <a:pt x="21073" y="15914"/>
                    <a:pt x="21151" y="16068"/>
                  </a:cubicBezTo>
                  <a:cubicBezTo>
                    <a:pt x="21195" y="16156"/>
                    <a:pt x="21235" y="16267"/>
                    <a:pt x="21284" y="16332"/>
                  </a:cubicBezTo>
                  <a:cubicBezTo>
                    <a:pt x="21369" y="16444"/>
                    <a:pt x="21550" y="16595"/>
                    <a:pt x="21550" y="16595"/>
                  </a:cubicBezTo>
                  <a:cubicBezTo>
                    <a:pt x="21266" y="16876"/>
                    <a:pt x="21550" y="16726"/>
                    <a:pt x="21328" y="16463"/>
                  </a:cubicBezTo>
                  <a:cubicBezTo>
                    <a:pt x="21215" y="16329"/>
                    <a:pt x="21089" y="16314"/>
                    <a:pt x="20974" y="16200"/>
                  </a:cubicBezTo>
                  <a:lnTo>
                    <a:pt x="20841" y="16068"/>
                  </a:lnTo>
                  <a:cubicBezTo>
                    <a:pt x="20752" y="16156"/>
                    <a:pt x="20651" y="16170"/>
                    <a:pt x="20575" y="16332"/>
                  </a:cubicBezTo>
                  <a:cubicBezTo>
                    <a:pt x="20537" y="16412"/>
                    <a:pt x="20531" y="16588"/>
                    <a:pt x="20531" y="16727"/>
                  </a:cubicBezTo>
                  <a:cubicBezTo>
                    <a:pt x="20531" y="16821"/>
                    <a:pt x="20584" y="17607"/>
                    <a:pt x="20619" y="17780"/>
                  </a:cubicBezTo>
                  <a:cubicBezTo>
                    <a:pt x="20641" y="17887"/>
                    <a:pt x="20682" y="17947"/>
                    <a:pt x="20708" y="18044"/>
                  </a:cubicBezTo>
                  <a:cubicBezTo>
                    <a:pt x="20741" y="18168"/>
                    <a:pt x="20763" y="18315"/>
                    <a:pt x="20797" y="18439"/>
                  </a:cubicBezTo>
                  <a:cubicBezTo>
                    <a:pt x="20909" y="18857"/>
                    <a:pt x="20940" y="18757"/>
                    <a:pt x="21151" y="18966"/>
                  </a:cubicBezTo>
                  <a:lnTo>
                    <a:pt x="21417" y="19229"/>
                  </a:lnTo>
                  <a:cubicBezTo>
                    <a:pt x="21142" y="19502"/>
                    <a:pt x="21415" y="19373"/>
                    <a:pt x="21195" y="18966"/>
                  </a:cubicBezTo>
                  <a:cubicBezTo>
                    <a:pt x="21116" y="18819"/>
                    <a:pt x="21007" y="18856"/>
                    <a:pt x="20930" y="18702"/>
                  </a:cubicBezTo>
                  <a:cubicBezTo>
                    <a:pt x="20758" y="18362"/>
                    <a:pt x="20847" y="18489"/>
                    <a:pt x="20664" y="18307"/>
                  </a:cubicBezTo>
                  <a:cubicBezTo>
                    <a:pt x="20649" y="18439"/>
                    <a:pt x="20605" y="18571"/>
                    <a:pt x="20619" y="18702"/>
                  </a:cubicBezTo>
                  <a:cubicBezTo>
                    <a:pt x="20727" y="19659"/>
                    <a:pt x="20813" y="19300"/>
                    <a:pt x="20974" y="20020"/>
                  </a:cubicBezTo>
                  <a:cubicBezTo>
                    <a:pt x="21003" y="20151"/>
                    <a:pt x="21029" y="20291"/>
                    <a:pt x="21063" y="20415"/>
                  </a:cubicBezTo>
                  <a:cubicBezTo>
                    <a:pt x="21089" y="20512"/>
                    <a:pt x="21174" y="20781"/>
                    <a:pt x="21151" y="20678"/>
                  </a:cubicBezTo>
                  <a:cubicBezTo>
                    <a:pt x="21037" y="20167"/>
                    <a:pt x="21113" y="20333"/>
                    <a:pt x="20930" y="20151"/>
                  </a:cubicBezTo>
                  <a:cubicBezTo>
                    <a:pt x="20915" y="20019"/>
                    <a:pt x="20918" y="19854"/>
                    <a:pt x="20885" y="19756"/>
                  </a:cubicBezTo>
                  <a:cubicBezTo>
                    <a:pt x="20797" y="19493"/>
                    <a:pt x="20708" y="19668"/>
                    <a:pt x="20619" y="19756"/>
                  </a:cubicBezTo>
                  <a:cubicBezTo>
                    <a:pt x="20605" y="19932"/>
                    <a:pt x="20592" y="20109"/>
                    <a:pt x="20575" y="20283"/>
                  </a:cubicBezTo>
                  <a:cubicBezTo>
                    <a:pt x="20747" y="19262"/>
                    <a:pt x="20597" y="20486"/>
                    <a:pt x="20708" y="19493"/>
                  </a:cubicBezTo>
                  <a:lnTo>
                    <a:pt x="20619" y="18702"/>
                  </a:lnTo>
                  <a:cubicBezTo>
                    <a:pt x="20605" y="18571"/>
                    <a:pt x="20601" y="18423"/>
                    <a:pt x="20575" y="18307"/>
                  </a:cubicBezTo>
                  <a:cubicBezTo>
                    <a:pt x="20478" y="17874"/>
                    <a:pt x="20488" y="17994"/>
                    <a:pt x="20442" y="17517"/>
                  </a:cubicBezTo>
                  <a:cubicBezTo>
                    <a:pt x="20308" y="16124"/>
                    <a:pt x="20520" y="18078"/>
                    <a:pt x="20309" y="16200"/>
                  </a:cubicBezTo>
                  <a:cubicBezTo>
                    <a:pt x="20294" y="16068"/>
                    <a:pt x="20304" y="15882"/>
                    <a:pt x="20265" y="15805"/>
                  </a:cubicBezTo>
                  <a:cubicBezTo>
                    <a:pt x="19884" y="15050"/>
                    <a:pt x="20366" y="15955"/>
                    <a:pt x="19999" y="15410"/>
                  </a:cubicBezTo>
                  <a:cubicBezTo>
                    <a:pt x="19951" y="15339"/>
                    <a:pt x="19919" y="15169"/>
                    <a:pt x="19866" y="15146"/>
                  </a:cubicBezTo>
                  <a:cubicBezTo>
                    <a:pt x="19499" y="14991"/>
                    <a:pt x="19128" y="14971"/>
                    <a:pt x="18758" y="14883"/>
                  </a:cubicBezTo>
                  <a:cubicBezTo>
                    <a:pt x="18699" y="14839"/>
                    <a:pt x="18639" y="14803"/>
                    <a:pt x="18581" y="14751"/>
                  </a:cubicBezTo>
                  <a:cubicBezTo>
                    <a:pt x="18492" y="14671"/>
                    <a:pt x="18315" y="14488"/>
                    <a:pt x="18315" y="14488"/>
                  </a:cubicBezTo>
                  <a:cubicBezTo>
                    <a:pt x="18100" y="13849"/>
                    <a:pt x="18207" y="14099"/>
                    <a:pt x="18005" y="13698"/>
                  </a:cubicBezTo>
                  <a:cubicBezTo>
                    <a:pt x="17856" y="13032"/>
                    <a:pt x="17997" y="13489"/>
                    <a:pt x="17783" y="13171"/>
                  </a:cubicBezTo>
                  <a:cubicBezTo>
                    <a:pt x="17736" y="13100"/>
                    <a:pt x="17692" y="13006"/>
                    <a:pt x="17650" y="12907"/>
                  </a:cubicBezTo>
                  <a:cubicBezTo>
                    <a:pt x="17618" y="12830"/>
                    <a:pt x="17598" y="12708"/>
                    <a:pt x="17562" y="12644"/>
                  </a:cubicBezTo>
                  <a:cubicBezTo>
                    <a:pt x="17522" y="12572"/>
                    <a:pt x="17473" y="12556"/>
                    <a:pt x="17429" y="12512"/>
                  </a:cubicBezTo>
                  <a:cubicBezTo>
                    <a:pt x="17399" y="12380"/>
                    <a:pt x="17382" y="12216"/>
                    <a:pt x="17340" y="12117"/>
                  </a:cubicBezTo>
                  <a:cubicBezTo>
                    <a:pt x="17304" y="12030"/>
                    <a:pt x="17249" y="12047"/>
                    <a:pt x="17207" y="11985"/>
                  </a:cubicBezTo>
                  <a:cubicBezTo>
                    <a:pt x="17160" y="11915"/>
                    <a:pt x="17119" y="11810"/>
                    <a:pt x="17074" y="11722"/>
                  </a:cubicBezTo>
                  <a:cubicBezTo>
                    <a:pt x="17089" y="11898"/>
                    <a:pt x="17095" y="12082"/>
                    <a:pt x="17119" y="12249"/>
                  </a:cubicBezTo>
                  <a:cubicBezTo>
                    <a:pt x="17161" y="12540"/>
                    <a:pt x="17224" y="12695"/>
                    <a:pt x="17296" y="12907"/>
                  </a:cubicBezTo>
                  <a:cubicBezTo>
                    <a:pt x="17311" y="13039"/>
                    <a:pt x="17316" y="13183"/>
                    <a:pt x="17340" y="13302"/>
                  </a:cubicBezTo>
                  <a:cubicBezTo>
                    <a:pt x="17382" y="13511"/>
                    <a:pt x="17501" y="13710"/>
                    <a:pt x="17562" y="13829"/>
                  </a:cubicBezTo>
                  <a:cubicBezTo>
                    <a:pt x="17564" y="13857"/>
                    <a:pt x="17628" y="14670"/>
                    <a:pt x="17650" y="14751"/>
                  </a:cubicBezTo>
                  <a:cubicBezTo>
                    <a:pt x="17754" y="15119"/>
                    <a:pt x="17828" y="15147"/>
                    <a:pt x="17961" y="15278"/>
                  </a:cubicBezTo>
                  <a:cubicBezTo>
                    <a:pt x="17990" y="15410"/>
                    <a:pt x="18000" y="15614"/>
                    <a:pt x="18049" y="15673"/>
                  </a:cubicBezTo>
                  <a:cubicBezTo>
                    <a:pt x="18160" y="15805"/>
                    <a:pt x="18286" y="15757"/>
                    <a:pt x="18404" y="15805"/>
                  </a:cubicBezTo>
                  <a:lnTo>
                    <a:pt x="19024" y="16068"/>
                  </a:lnTo>
                  <a:cubicBezTo>
                    <a:pt x="19054" y="16200"/>
                    <a:pt x="19071" y="16365"/>
                    <a:pt x="19113" y="16463"/>
                  </a:cubicBezTo>
                  <a:cubicBezTo>
                    <a:pt x="19149" y="16550"/>
                    <a:pt x="19279" y="16693"/>
                    <a:pt x="19246" y="16595"/>
                  </a:cubicBezTo>
                  <a:cubicBezTo>
                    <a:pt x="19129" y="16247"/>
                    <a:pt x="18882" y="15876"/>
                    <a:pt x="18714" y="15805"/>
                  </a:cubicBezTo>
                  <a:cubicBezTo>
                    <a:pt x="18611" y="15761"/>
                    <a:pt x="18507" y="15729"/>
                    <a:pt x="18404" y="15673"/>
                  </a:cubicBezTo>
                  <a:cubicBezTo>
                    <a:pt x="18344" y="15641"/>
                    <a:pt x="18286" y="15585"/>
                    <a:pt x="18227" y="15541"/>
                  </a:cubicBezTo>
                  <a:cubicBezTo>
                    <a:pt x="18153" y="15585"/>
                    <a:pt x="18058" y="15515"/>
                    <a:pt x="18005" y="15673"/>
                  </a:cubicBezTo>
                  <a:cubicBezTo>
                    <a:pt x="17972" y="15771"/>
                    <a:pt x="18023" y="15953"/>
                    <a:pt x="18049" y="16068"/>
                  </a:cubicBezTo>
                  <a:cubicBezTo>
                    <a:pt x="18144" y="16491"/>
                    <a:pt x="18176" y="16457"/>
                    <a:pt x="18315" y="16595"/>
                  </a:cubicBezTo>
                  <a:cubicBezTo>
                    <a:pt x="18374" y="16771"/>
                    <a:pt x="18411" y="17062"/>
                    <a:pt x="18492" y="17122"/>
                  </a:cubicBezTo>
                  <a:cubicBezTo>
                    <a:pt x="18715" y="17287"/>
                    <a:pt x="18612" y="17196"/>
                    <a:pt x="18803" y="17385"/>
                  </a:cubicBezTo>
                  <a:cubicBezTo>
                    <a:pt x="18817" y="17517"/>
                    <a:pt x="18809" y="17700"/>
                    <a:pt x="18847" y="17780"/>
                  </a:cubicBezTo>
                  <a:cubicBezTo>
                    <a:pt x="18923" y="17942"/>
                    <a:pt x="19113" y="18044"/>
                    <a:pt x="19113" y="18044"/>
                  </a:cubicBezTo>
                  <a:cubicBezTo>
                    <a:pt x="19142" y="18176"/>
                    <a:pt x="19160" y="18340"/>
                    <a:pt x="19201" y="18439"/>
                  </a:cubicBezTo>
                  <a:cubicBezTo>
                    <a:pt x="19238" y="18526"/>
                    <a:pt x="19301" y="18473"/>
                    <a:pt x="19334" y="18571"/>
                  </a:cubicBezTo>
                  <a:cubicBezTo>
                    <a:pt x="19367" y="18669"/>
                    <a:pt x="19379" y="18966"/>
                    <a:pt x="19379" y="18966"/>
                  </a:cubicBezTo>
                  <a:cubicBezTo>
                    <a:pt x="19282" y="18104"/>
                    <a:pt x="19416" y="18950"/>
                    <a:pt x="19201" y="18439"/>
                  </a:cubicBezTo>
                  <a:cubicBezTo>
                    <a:pt x="19160" y="18340"/>
                    <a:pt x="19147" y="18164"/>
                    <a:pt x="19113" y="18044"/>
                  </a:cubicBezTo>
                  <a:cubicBezTo>
                    <a:pt x="19058" y="17855"/>
                    <a:pt x="18936" y="17517"/>
                    <a:pt x="18936" y="17517"/>
                  </a:cubicBezTo>
                  <a:cubicBezTo>
                    <a:pt x="18548" y="17901"/>
                    <a:pt x="18729" y="17581"/>
                    <a:pt x="18847" y="20151"/>
                  </a:cubicBezTo>
                  <a:cubicBezTo>
                    <a:pt x="18854" y="20308"/>
                    <a:pt x="18912" y="20405"/>
                    <a:pt x="18936" y="20546"/>
                  </a:cubicBezTo>
                  <a:cubicBezTo>
                    <a:pt x="18956" y="20671"/>
                    <a:pt x="19027" y="20941"/>
                    <a:pt x="18980" y="20941"/>
                  </a:cubicBezTo>
                  <a:cubicBezTo>
                    <a:pt x="18917" y="20941"/>
                    <a:pt x="18891" y="20678"/>
                    <a:pt x="18847" y="20546"/>
                  </a:cubicBezTo>
                  <a:cubicBezTo>
                    <a:pt x="18832" y="20415"/>
                    <a:pt x="18809" y="20289"/>
                    <a:pt x="18803" y="20151"/>
                  </a:cubicBezTo>
                  <a:cubicBezTo>
                    <a:pt x="18764" y="19276"/>
                    <a:pt x="18780" y="18378"/>
                    <a:pt x="18714" y="17517"/>
                  </a:cubicBezTo>
                  <a:cubicBezTo>
                    <a:pt x="18700" y="17333"/>
                    <a:pt x="18493" y="17167"/>
                    <a:pt x="18448" y="17122"/>
                  </a:cubicBezTo>
                  <a:cubicBezTo>
                    <a:pt x="18351" y="16260"/>
                    <a:pt x="18486" y="17106"/>
                    <a:pt x="18271" y="16595"/>
                  </a:cubicBezTo>
                  <a:cubicBezTo>
                    <a:pt x="18229" y="16496"/>
                    <a:pt x="18220" y="16312"/>
                    <a:pt x="18182" y="16200"/>
                  </a:cubicBezTo>
                  <a:cubicBezTo>
                    <a:pt x="18145" y="16088"/>
                    <a:pt x="18093" y="16029"/>
                    <a:pt x="18049" y="15937"/>
                  </a:cubicBezTo>
                  <a:cubicBezTo>
                    <a:pt x="17989" y="15809"/>
                    <a:pt x="17933" y="15667"/>
                    <a:pt x="17872" y="15541"/>
                  </a:cubicBezTo>
                  <a:cubicBezTo>
                    <a:pt x="17785" y="15360"/>
                    <a:pt x="17695" y="15190"/>
                    <a:pt x="17606" y="15015"/>
                  </a:cubicBezTo>
                  <a:lnTo>
                    <a:pt x="17473" y="14751"/>
                  </a:lnTo>
                  <a:cubicBezTo>
                    <a:pt x="17444" y="14620"/>
                    <a:pt x="17411" y="14494"/>
                    <a:pt x="17385" y="14356"/>
                  </a:cubicBezTo>
                  <a:cubicBezTo>
                    <a:pt x="17352" y="14186"/>
                    <a:pt x="17333" y="13993"/>
                    <a:pt x="17296" y="13829"/>
                  </a:cubicBezTo>
                  <a:cubicBezTo>
                    <a:pt x="17273" y="13726"/>
                    <a:pt x="17237" y="13654"/>
                    <a:pt x="17207" y="13566"/>
                  </a:cubicBezTo>
                  <a:cubicBezTo>
                    <a:pt x="17178" y="13302"/>
                    <a:pt x="17148" y="12512"/>
                    <a:pt x="17119" y="12776"/>
                  </a:cubicBezTo>
                  <a:lnTo>
                    <a:pt x="17030" y="13566"/>
                  </a:lnTo>
                  <a:cubicBezTo>
                    <a:pt x="17001" y="13829"/>
                    <a:pt x="16964" y="14087"/>
                    <a:pt x="16941" y="14356"/>
                  </a:cubicBezTo>
                  <a:cubicBezTo>
                    <a:pt x="16927" y="14532"/>
                    <a:pt x="16915" y="14710"/>
                    <a:pt x="16897" y="14883"/>
                  </a:cubicBezTo>
                  <a:cubicBezTo>
                    <a:pt x="16870" y="15149"/>
                    <a:pt x="16838" y="15410"/>
                    <a:pt x="16809" y="15673"/>
                  </a:cubicBezTo>
                  <a:lnTo>
                    <a:pt x="16764" y="16068"/>
                  </a:lnTo>
                  <a:lnTo>
                    <a:pt x="16720" y="16463"/>
                  </a:lnTo>
                  <a:cubicBezTo>
                    <a:pt x="16735" y="16639"/>
                    <a:pt x="16740" y="16824"/>
                    <a:pt x="16764" y="16990"/>
                  </a:cubicBezTo>
                  <a:cubicBezTo>
                    <a:pt x="16806" y="17281"/>
                    <a:pt x="16870" y="17436"/>
                    <a:pt x="16941" y="17649"/>
                  </a:cubicBezTo>
                  <a:cubicBezTo>
                    <a:pt x="16981" y="18000"/>
                    <a:pt x="17001" y="18245"/>
                    <a:pt x="17074" y="18571"/>
                  </a:cubicBezTo>
                  <a:cubicBezTo>
                    <a:pt x="17098" y="18674"/>
                    <a:pt x="17133" y="18746"/>
                    <a:pt x="17163" y="18834"/>
                  </a:cubicBezTo>
                  <a:cubicBezTo>
                    <a:pt x="17198" y="19146"/>
                    <a:pt x="17252" y="19570"/>
                    <a:pt x="17252" y="19888"/>
                  </a:cubicBezTo>
                  <a:cubicBezTo>
                    <a:pt x="17252" y="20069"/>
                    <a:pt x="17221" y="19538"/>
                    <a:pt x="17207" y="19361"/>
                  </a:cubicBezTo>
                  <a:cubicBezTo>
                    <a:pt x="17191" y="19142"/>
                    <a:pt x="17183" y="18918"/>
                    <a:pt x="17163" y="18702"/>
                  </a:cubicBezTo>
                  <a:cubicBezTo>
                    <a:pt x="17138" y="18435"/>
                    <a:pt x="17152" y="18066"/>
                    <a:pt x="17074" y="17912"/>
                  </a:cubicBezTo>
                  <a:cubicBezTo>
                    <a:pt x="17030" y="17824"/>
                    <a:pt x="16983" y="17748"/>
                    <a:pt x="16941" y="17649"/>
                  </a:cubicBezTo>
                  <a:cubicBezTo>
                    <a:pt x="16909" y="17571"/>
                    <a:pt x="16889" y="17449"/>
                    <a:pt x="16853" y="17385"/>
                  </a:cubicBezTo>
                  <a:cubicBezTo>
                    <a:pt x="16813" y="17314"/>
                    <a:pt x="16764" y="17298"/>
                    <a:pt x="16720" y="17254"/>
                  </a:cubicBezTo>
                  <a:cubicBezTo>
                    <a:pt x="16528" y="18109"/>
                    <a:pt x="16651" y="17423"/>
                    <a:pt x="16587" y="19229"/>
                  </a:cubicBezTo>
                  <a:cubicBezTo>
                    <a:pt x="16576" y="19538"/>
                    <a:pt x="16563" y="19847"/>
                    <a:pt x="16543" y="20151"/>
                  </a:cubicBezTo>
                  <a:cubicBezTo>
                    <a:pt x="16533" y="20287"/>
                    <a:pt x="16498" y="20685"/>
                    <a:pt x="16498" y="20546"/>
                  </a:cubicBezTo>
                  <a:cubicBezTo>
                    <a:pt x="16498" y="20484"/>
                    <a:pt x="16570" y="19480"/>
                    <a:pt x="16587" y="19361"/>
                  </a:cubicBezTo>
                  <a:cubicBezTo>
                    <a:pt x="16608" y="19215"/>
                    <a:pt x="16654" y="19110"/>
                    <a:pt x="16676" y="18966"/>
                  </a:cubicBezTo>
                  <a:cubicBezTo>
                    <a:pt x="16714" y="18712"/>
                    <a:pt x="16853" y="18088"/>
                    <a:pt x="16764" y="18176"/>
                  </a:cubicBezTo>
                  <a:lnTo>
                    <a:pt x="16631" y="18307"/>
                  </a:lnTo>
                  <a:cubicBezTo>
                    <a:pt x="16370" y="19083"/>
                    <a:pt x="16612" y="18482"/>
                    <a:pt x="15834" y="18702"/>
                  </a:cubicBezTo>
                  <a:cubicBezTo>
                    <a:pt x="15759" y="18724"/>
                    <a:pt x="15686" y="18790"/>
                    <a:pt x="15612" y="18834"/>
                  </a:cubicBezTo>
                  <a:cubicBezTo>
                    <a:pt x="15568" y="18922"/>
                    <a:pt x="15527" y="19027"/>
                    <a:pt x="15479" y="19098"/>
                  </a:cubicBezTo>
                  <a:cubicBezTo>
                    <a:pt x="15437" y="19160"/>
                    <a:pt x="15383" y="19143"/>
                    <a:pt x="15346" y="19229"/>
                  </a:cubicBezTo>
                  <a:cubicBezTo>
                    <a:pt x="15305" y="19328"/>
                    <a:pt x="15258" y="19783"/>
                    <a:pt x="15258" y="19624"/>
                  </a:cubicBezTo>
                  <a:cubicBezTo>
                    <a:pt x="15258" y="19347"/>
                    <a:pt x="15256" y="18901"/>
                    <a:pt x="15346" y="18834"/>
                  </a:cubicBezTo>
                  <a:cubicBezTo>
                    <a:pt x="15405" y="18790"/>
                    <a:pt x="15465" y="18752"/>
                    <a:pt x="15523" y="18702"/>
                  </a:cubicBezTo>
                  <a:cubicBezTo>
                    <a:pt x="15568" y="18664"/>
                    <a:pt x="15611" y="18598"/>
                    <a:pt x="15656" y="18571"/>
                  </a:cubicBezTo>
                  <a:cubicBezTo>
                    <a:pt x="16032" y="18348"/>
                    <a:pt x="15871" y="18543"/>
                    <a:pt x="16188" y="18307"/>
                  </a:cubicBezTo>
                  <a:cubicBezTo>
                    <a:pt x="16233" y="18274"/>
                    <a:pt x="16280" y="18243"/>
                    <a:pt x="16321" y="18176"/>
                  </a:cubicBezTo>
                  <a:cubicBezTo>
                    <a:pt x="16423" y="18007"/>
                    <a:pt x="16590" y="17705"/>
                    <a:pt x="16676" y="17385"/>
                  </a:cubicBezTo>
                  <a:cubicBezTo>
                    <a:pt x="16709" y="17262"/>
                    <a:pt x="16735" y="17122"/>
                    <a:pt x="16764" y="16990"/>
                  </a:cubicBezTo>
                  <a:cubicBezTo>
                    <a:pt x="16779" y="16288"/>
                    <a:pt x="16788" y="15584"/>
                    <a:pt x="16809" y="14883"/>
                  </a:cubicBezTo>
                  <a:cubicBezTo>
                    <a:pt x="16819" y="14529"/>
                    <a:pt x="16876" y="13551"/>
                    <a:pt x="16897" y="13171"/>
                  </a:cubicBezTo>
                  <a:cubicBezTo>
                    <a:pt x="16882" y="11985"/>
                    <a:pt x="16893" y="10795"/>
                    <a:pt x="16853" y="9615"/>
                  </a:cubicBezTo>
                  <a:cubicBezTo>
                    <a:pt x="16848" y="9457"/>
                    <a:pt x="16799" y="9340"/>
                    <a:pt x="16764" y="9220"/>
                  </a:cubicBezTo>
                  <a:cubicBezTo>
                    <a:pt x="16710" y="9031"/>
                    <a:pt x="16587" y="8693"/>
                    <a:pt x="16587" y="8693"/>
                  </a:cubicBezTo>
                  <a:cubicBezTo>
                    <a:pt x="16572" y="8561"/>
                    <a:pt x="16564" y="8422"/>
                    <a:pt x="16543" y="8298"/>
                  </a:cubicBezTo>
                  <a:cubicBezTo>
                    <a:pt x="16519" y="8156"/>
                    <a:pt x="16489" y="8021"/>
                    <a:pt x="16454" y="7902"/>
                  </a:cubicBezTo>
                  <a:cubicBezTo>
                    <a:pt x="16315" y="7438"/>
                    <a:pt x="16222" y="7133"/>
                    <a:pt x="16055" y="6849"/>
                  </a:cubicBezTo>
                  <a:cubicBezTo>
                    <a:pt x="15998" y="6751"/>
                    <a:pt x="15935" y="6686"/>
                    <a:pt x="15878" y="6585"/>
                  </a:cubicBezTo>
                  <a:cubicBezTo>
                    <a:pt x="15787" y="6422"/>
                    <a:pt x="15713" y="6159"/>
                    <a:pt x="15612" y="6059"/>
                  </a:cubicBezTo>
                  <a:lnTo>
                    <a:pt x="15346" y="5795"/>
                  </a:lnTo>
                  <a:cubicBezTo>
                    <a:pt x="15155" y="5225"/>
                    <a:pt x="15347" y="5709"/>
                    <a:pt x="14903" y="5268"/>
                  </a:cubicBezTo>
                  <a:lnTo>
                    <a:pt x="14637" y="5005"/>
                  </a:lnTo>
                  <a:cubicBezTo>
                    <a:pt x="14593" y="4961"/>
                    <a:pt x="14550" y="4896"/>
                    <a:pt x="14504" y="4873"/>
                  </a:cubicBezTo>
                  <a:cubicBezTo>
                    <a:pt x="14106" y="4676"/>
                    <a:pt x="14328" y="4771"/>
                    <a:pt x="13840" y="4610"/>
                  </a:cubicBezTo>
                  <a:cubicBezTo>
                    <a:pt x="13407" y="4289"/>
                    <a:pt x="13947" y="4681"/>
                    <a:pt x="13441" y="4346"/>
                  </a:cubicBezTo>
                  <a:cubicBezTo>
                    <a:pt x="13129" y="4140"/>
                    <a:pt x="13390" y="4303"/>
                    <a:pt x="13131" y="4083"/>
                  </a:cubicBezTo>
                  <a:cubicBezTo>
                    <a:pt x="13072" y="4033"/>
                    <a:pt x="13012" y="4003"/>
                    <a:pt x="12953" y="3951"/>
                  </a:cubicBezTo>
                  <a:cubicBezTo>
                    <a:pt x="12864" y="3871"/>
                    <a:pt x="12765" y="3842"/>
                    <a:pt x="12687" y="3688"/>
                  </a:cubicBezTo>
                  <a:lnTo>
                    <a:pt x="12422" y="3161"/>
                  </a:lnTo>
                  <a:cubicBezTo>
                    <a:pt x="12392" y="2985"/>
                    <a:pt x="12396" y="2696"/>
                    <a:pt x="12333" y="2634"/>
                  </a:cubicBezTo>
                  <a:cubicBezTo>
                    <a:pt x="12289" y="2590"/>
                    <a:pt x="12268" y="2905"/>
                    <a:pt x="12289" y="3029"/>
                  </a:cubicBezTo>
                  <a:cubicBezTo>
                    <a:pt x="12302" y="3111"/>
                    <a:pt x="12553" y="3597"/>
                    <a:pt x="12599" y="3688"/>
                  </a:cubicBezTo>
                  <a:cubicBezTo>
                    <a:pt x="12628" y="3820"/>
                    <a:pt x="12650" y="3971"/>
                    <a:pt x="12687" y="4083"/>
                  </a:cubicBezTo>
                  <a:cubicBezTo>
                    <a:pt x="12725" y="4195"/>
                    <a:pt x="12792" y="4212"/>
                    <a:pt x="12820" y="4346"/>
                  </a:cubicBezTo>
                  <a:cubicBezTo>
                    <a:pt x="12870" y="4582"/>
                    <a:pt x="12831" y="4983"/>
                    <a:pt x="12909" y="5137"/>
                  </a:cubicBezTo>
                  <a:cubicBezTo>
                    <a:pt x="13019" y="5355"/>
                    <a:pt x="13091" y="5520"/>
                    <a:pt x="13219" y="5663"/>
                  </a:cubicBezTo>
                  <a:cubicBezTo>
                    <a:pt x="13276" y="5727"/>
                    <a:pt x="13338" y="5745"/>
                    <a:pt x="13396" y="5795"/>
                  </a:cubicBezTo>
                  <a:cubicBezTo>
                    <a:pt x="13441" y="5833"/>
                    <a:pt x="13485" y="5883"/>
                    <a:pt x="13529" y="5927"/>
                  </a:cubicBezTo>
                  <a:cubicBezTo>
                    <a:pt x="13352" y="5971"/>
                    <a:pt x="13163" y="5862"/>
                    <a:pt x="12998" y="6059"/>
                  </a:cubicBezTo>
                  <a:cubicBezTo>
                    <a:pt x="12948" y="6117"/>
                    <a:pt x="13053" y="6330"/>
                    <a:pt x="13086" y="6454"/>
                  </a:cubicBezTo>
                  <a:cubicBezTo>
                    <a:pt x="13112" y="6551"/>
                    <a:pt x="13149" y="6620"/>
                    <a:pt x="13175" y="6717"/>
                  </a:cubicBezTo>
                  <a:cubicBezTo>
                    <a:pt x="13231" y="6924"/>
                    <a:pt x="13270" y="7229"/>
                    <a:pt x="13352" y="7376"/>
                  </a:cubicBezTo>
                  <a:cubicBezTo>
                    <a:pt x="13392" y="7447"/>
                    <a:pt x="13441" y="7463"/>
                    <a:pt x="13485" y="7507"/>
                  </a:cubicBezTo>
                  <a:cubicBezTo>
                    <a:pt x="13515" y="7639"/>
                    <a:pt x="13550" y="7761"/>
                    <a:pt x="13574" y="7902"/>
                  </a:cubicBezTo>
                  <a:cubicBezTo>
                    <a:pt x="13595" y="8027"/>
                    <a:pt x="13589" y="8189"/>
                    <a:pt x="13618" y="8298"/>
                  </a:cubicBezTo>
                  <a:cubicBezTo>
                    <a:pt x="13651" y="8421"/>
                    <a:pt x="13709" y="8462"/>
                    <a:pt x="13751" y="8561"/>
                  </a:cubicBezTo>
                  <a:cubicBezTo>
                    <a:pt x="13784" y="8639"/>
                    <a:pt x="13804" y="8761"/>
                    <a:pt x="13840" y="8824"/>
                  </a:cubicBezTo>
                  <a:cubicBezTo>
                    <a:pt x="13880" y="8896"/>
                    <a:pt x="13932" y="8889"/>
                    <a:pt x="13972" y="8956"/>
                  </a:cubicBezTo>
                  <a:cubicBezTo>
                    <a:pt x="14404" y="9668"/>
                    <a:pt x="14112" y="9213"/>
                    <a:pt x="14327" y="9746"/>
                  </a:cubicBezTo>
                  <a:cubicBezTo>
                    <a:pt x="14450" y="10051"/>
                    <a:pt x="14534" y="10229"/>
                    <a:pt x="14681" y="10405"/>
                  </a:cubicBezTo>
                  <a:cubicBezTo>
                    <a:pt x="14768" y="10508"/>
                    <a:pt x="14947" y="10668"/>
                    <a:pt x="14947" y="10668"/>
                  </a:cubicBezTo>
                  <a:cubicBezTo>
                    <a:pt x="15190" y="11148"/>
                    <a:pt x="15005" y="10867"/>
                    <a:pt x="15435" y="11063"/>
                  </a:cubicBezTo>
                  <a:cubicBezTo>
                    <a:pt x="15693" y="11181"/>
                    <a:pt x="15591" y="11150"/>
                    <a:pt x="15789" y="11327"/>
                  </a:cubicBezTo>
                  <a:cubicBezTo>
                    <a:pt x="15892" y="11419"/>
                    <a:pt x="15995" y="11513"/>
                    <a:pt x="16100" y="11590"/>
                  </a:cubicBezTo>
                  <a:cubicBezTo>
                    <a:pt x="16173" y="11645"/>
                    <a:pt x="16396" y="11722"/>
                    <a:pt x="16321" y="11722"/>
                  </a:cubicBezTo>
                  <a:cubicBezTo>
                    <a:pt x="16212" y="11722"/>
                    <a:pt x="15995" y="11546"/>
                    <a:pt x="15878" y="11459"/>
                  </a:cubicBezTo>
                  <a:cubicBezTo>
                    <a:pt x="15720" y="11929"/>
                    <a:pt x="15784" y="11581"/>
                    <a:pt x="15878" y="12512"/>
                  </a:cubicBezTo>
                  <a:cubicBezTo>
                    <a:pt x="15895" y="12686"/>
                    <a:pt x="15890" y="12886"/>
                    <a:pt x="15922" y="13039"/>
                  </a:cubicBezTo>
                  <a:cubicBezTo>
                    <a:pt x="15967" y="13250"/>
                    <a:pt x="16100" y="13566"/>
                    <a:pt x="16100" y="13566"/>
                  </a:cubicBezTo>
                  <a:cubicBezTo>
                    <a:pt x="16114" y="13698"/>
                    <a:pt x="16177" y="14059"/>
                    <a:pt x="16144" y="13961"/>
                  </a:cubicBezTo>
                  <a:cubicBezTo>
                    <a:pt x="16097" y="13822"/>
                    <a:pt x="16088" y="13605"/>
                    <a:pt x="16055" y="13434"/>
                  </a:cubicBezTo>
                  <a:cubicBezTo>
                    <a:pt x="16029" y="13297"/>
                    <a:pt x="15990" y="13181"/>
                    <a:pt x="15967" y="13039"/>
                  </a:cubicBezTo>
                  <a:cubicBezTo>
                    <a:pt x="15946" y="12915"/>
                    <a:pt x="15943" y="12768"/>
                    <a:pt x="15922" y="12644"/>
                  </a:cubicBezTo>
                  <a:cubicBezTo>
                    <a:pt x="15866" y="12312"/>
                    <a:pt x="15827" y="12230"/>
                    <a:pt x="15745" y="11985"/>
                  </a:cubicBezTo>
                  <a:cubicBezTo>
                    <a:pt x="15730" y="11810"/>
                    <a:pt x="15739" y="11600"/>
                    <a:pt x="15701" y="11459"/>
                  </a:cubicBezTo>
                  <a:cubicBezTo>
                    <a:pt x="15672" y="11350"/>
                    <a:pt x="15610" y="11389"/>
                    <a:pt x="15568" y="11327"/>
                  </a:cubicBezTo>
                  <a:cubicBezTo>
                    <a:pt x="15520" y="11256"/>
                    <a:pt x="15484" y="11126"/>
                    <a:pt x="15435" y="11063"/>
                  </a:cubicBezTo>
                  <a:cubicBezTo>
                    <a:pt x="15351" y="10956"/>
                    <a:pt x="15052" y="10830"/>
                    <a:pt x="14992" y="10800"/>
                  </a:cubicBezTo>
                  <a:cubicBezTo>
                    <a:pt x="14918" y="10844"/>
                    <a:pt x="14815" y="10753"/>
                    <a:pt x="14770" y="10932"/>
                  </a:cubicBezTo>
                  <a:cubicBezTo>
                    <a:pt x="14738" y="11058"/>
                    <a:pt x="14832" y="11189"/>
                    <a:pt x="14859" y="11327"/>
                  </a:cubicBezTo>
                  <a:cubicBezTo>
                    <a:pt x="14892" y="11497"/>
                    <a:pt x="14911" y="11690"/>
                    <a:pt x="14947" y="11854"/>
                  </a:cubicBezTo>
                  <a:cubicBezTo>
                    <a:pt x="14971" y="11957"/>
                    <a:pt x="15011" y="12018"/>
                    <a:pt x="15036" y="12117"/>
                  </a:cubicBezTo>
                  <a:cubicBezTo>
                    <a:pt x="15078" y="12282"/>
                    <a:pt x="15200" y="12969"/>
                    <a:pt x="15302" y="13171"/>
                  </a:cubicBezTo>
                  <a:cubicBezTo>
                    <a:pt x="15357" y="13280"/>
                    <a:pt x="15420" y="13346"/>
                    <a:pt x="15479" y="13434"/>
                  </a:cubicBezTo>
                  <a:cubicBezTo>
                    <a:pt x="15494" y="13566"/>
                    <a:pt x="15503" y="13705"/>
                    <a:pt x="15523" y="13829"/>
                  </a:cubicBezTo>
                  <a:cubicBezTo>
                    <a:pt x="15579" y="14162"/>
                    <a:pt x="15618" y="14243"/>
                    <a:pt x="15701" y="14488"/>
                  </a:cubicBezTo>
                  <a:cubicBezTo>
                    <a:pt x="15686" y="14795"/>
                    <a:pt x="15689" y="15115"/>
                    <a:pt x="15656" y="15410"/>
                  </a:cubicBezTo>
                  <a:cubicBezTo>
                    <a:pt x="15643" y="15528"/>
                    <a:pt x="15593" y="15574"/>
                    <a:pt x="15568" y="15673"/>
                  </a:cubicBezTo>
                  <a:cubicBezTo>
                    <a:pt x="15463" y="16089"/>
                    <a:pt x="15371" y="16514"/>
                    <a:pt x="15302" y="16990"/>
                  </a:cubicBezTo>
                  <a:cubicBezTo>
                    <a:pt x="15283" y="17118"/>
                    <a:pt x="15285" y="17272"/>
                    <a:pt x="15258" y="17385"/>
                  </a:cubicBezTo>
                  <a:cubicBezTo>
                    <a:pt x="15209" y="17587"/>
                    <a:pt x="15080" y="17912"/>
                    <a:pt x="15080" y="17912"/>
                  </a:cubicBezTo>
                  <a:cubicBezTo>
                    <a:pt x="15051" y="18176"/>
                    <a:pt x="15044" y="18471"/>
                    <a:pt x="14992" y="18702"/>
                  </a:cubicBezTo>
                  <a:cubicBezTo>
                    <a:pt x="14962" y="18834"/>
                    <a:pt x="14903" y="19256"/>
                    <a:pt x="14903" y="19098"/>
                  </a:cubicBezTo>
                  <a:cubicBezTo>
                    <a:pt x="14903" y="18901"/>
                    <a:pt x="14966" y="18751"/>
                    <a:pt x="14992" y="18571"/>
                  </a:cubicBezTo>
                  <a:cubicBezTo>
                    <a:pt x="15077" y="17977"/>
                    <a:pt x="14969" y="18308"/>
                    <a:pt x="15169" y="17912"/>
                  </a:cubicBezTo>
                  <a:lnTo>
                    <a:pt x="15302" y="16727"/>
                  </a:lnTo>
                  <a:lnTo>
                    <a:pt x="15346" y="16332"/>
                  </a:lnTo>
                  <a:cubicBezTo>
                    <a:pt x="15293" y="16323"/>
                    <a:pt x="14398" y="16036"/>
                    <a:pt x="14150" y="16332"/>
                  </a:cubicBezTo>
                  <a:cubicBezTo>
                    <a:pt x="14100" y="16390"/>
                    <a:pt x="14102" y="16625"/>
                    <a:pt x="14061" y="16727"/>
                  </a:cubicBezTo>
                  <a:cubicBezTo>
                    <a:pt x="14010" y="16853"/>
                    <a:pt x="13943" y="16902"/>
                    <a:pt x="13884" y="16990"/>
                  </a:cubicBezTo>
                  <a:cubicBezTo>
                    <a:pt x="13854" y="17078"/>
                    <a:pt x="13829" y="17179"/>
                    <a:pt x="13795" y="17254"/>
                  </a:cubicBezTo>
                  <a:cubicBezTo>
                    <a:pt x="13710" y="17444"/>
                    <a:pt x="13605" y="17557"/>
                    <a:pt x="13529" y="17780"/>
                  </a:cubicBezTo>
                  <a:lnTo>
                    <a:pt x="13352" y="18307"/>
                  </a:lnTo>
                  <a:cubicBezTo>
                    <a:pt x="13337" y="18439"/>
                    <a:pt x="13308" y="18841"/>
                    <a:pt x="13308" y="18702"/>
                  </a:cubicBezTo>
                  <a:cubicBezTo>
                    <a:pt x="13308" y="18479"/>
                    <a:pt x="13334" y="18261"/>
                    <a:pt x="13352" y="18044"/>
                  </a:cubicBezTo>
                  <a:cubicBezTo>
                    <a:pt x="13377" y="17751"/>
                    <a:pt x="13393" y="17550"/>
                    <a:pt x="13485" y="17385"/>
                  </a:cubicBezTo>
                  <a:cubicBezTo>
                    <a:pt x="13525" y="17314"/>
                    <a:pt x="13574" y="17298"/>
                    <a:pt x="13618" y="17254"/>
                  </a:cubicBezTo>
                  <a:cubicBezTo>
                    <a:pt x="13662" y="17166"/>
                    <a:pt x="13709" y="17089"/>
                    <a:pt x="13751" y="16990"/>
                  </a:cubicBezTo>
                  <a:cubicBezTo>
                    <a:pt x="13784" y="16913"/>
                    <a:pt x="13802" y="16782"/>
                    <a:pt x="13840" y="16727"/>
                  </a:cubicBezTo>
                  <a:cubicBezTo>
                    <a:pt x="14290" y="16057"/>
                    <a:pt x="15236" y="16355"/>
                    <a:pt x="15479" y="16332"/>
                  </a:cubicBezTo>
                  <a:cubicBezTo>
                    <a:pt x="15509" y="16244"/>
                    <a:pt x="15546" y="16175"/>
                    <a:pt x="15568" y="16068"/>
                  </a:cubicBezTo>
                  <a:cubicBezTo>
                    <a:pt x="15659" y="15617"/>
                    <a:pt x="15595" y="15098"/>
                    <a:pt x="15568" y="14620"/>
                  </a:cubicBezTo>
                  <a:cubicBezTo>
                    <a:pt x="15558" y="14441"/>
                    <a:pt x="15551" y="14255"/>
                    <a:pt x="15523" y="14093"/>
                  </a:cubicBezTo>
                  <a:cubicBezTo>
                    <a:pt x="15492" y="13905"/>
                    <a:pt x="15349" y="13659"/>
                    <a:pt x="15302" y="13566"/>
                  </a:cubicBezTo>
                  <a:cubicBezTo>
                    <a:pt x="15224" y="12870"/>
                    <a:pt x="15283" y="13286"/>
                    <a:pt x="15080" y="12380"/>
                  </a:cubicBezTo>
                  <a:cubicBezTo>
                    <a:pt x="14992" y="11985"/>
                    <a:pt x="15006" y="11941"/>
                    <a:pt x="14859" y="11722"/>
                  </a:cubicBezTo>
                  <a:cubicBezTo>
                    <a:pt x="14817" y="11660"/>
                    <a:pt x="14770" y="11634"/>
                    <a:pt x="14726" y="11590"/>
                  </a:cubicBezTo>
                  <a:cubicBezTo>
                    <a:pt x="14711" y="11766"/>
                    <a:pt x="14698" y="11943"/>
                    <a:pt x="14681" y="12117"/>
                  </a:cubicBezTo>
                  <a:cubicBezTo>
                    <a:pt x="14669" y="12251"/>
                    <a:pt x="14644" y="12375"/>
                    <a:pt x="14637" y="12512"/>
                  </a:cubicBezTo>
                  <a:cubicBezTo>
                    <a:pt x="14615" y="12948"/>
                    <a:pt x="14614" y="13392"/>
                    <a:pt x="14593" y="13829"/>
                  </a:cubicBezTo>
                  <a:cubicBezTo>
                    <a:pt x="14587" y="13947"/>
                    <a:pt x="14529" y="14601"/>
                    <a:pt x="14504" y="14751"/>
                  </a:cubicBezTo>
                  <a:cubicBezTo>
                    <a:pt x="14480" y="14893"/>
                    <a:pt x="14416" y="15305"/>
                    <a:pt x="14416" y="15146"/>
                  </a:cubicBezTo>
                  <a:cubicBezTo>
                    <a:pt x="14416" y="14869"/>
                    <a:pt x="14475" y="14620"/>
                    <a:pt x="14504" y="14356"/>
                  </a:cubicBezTo>
                  <a:lnTo>
                    <a:pt x="14549" y="13961"/>
                  </a:lnTo>
                  <a:lnTo>
                    <a:pt x="14637" y="13171"/>
                  </a:lnTo>
                  <a:cubicBezTo>
                    <a:pt x="14689" y="11938"/>
                    <a:pt x="14707" y="12147"/>
                    <a:pt x="14637" y="10800"/>
                  </a:cubicBezTo>
                  <a:cubicBezTo>
                    <a:pt x="14630" y="10663"/>
                    <a:pt x="14626" y="10503"/>
                    <a:pt x="14593" y="10405"/>
                  </a:cubicBezTo>
                  <a:cubicBezTo>
                    <a:pt x="14560" y="10307"/>
                    <a:pt x="14502" y="10335"/>
                    <a:pt x="14460" y="10273"/>
                  </a:cubicBezTo>
                  <a:cubicBezTo>
                    <a:pt x="14412" y="10202"/>
                    <a:pt x="14371" y="10098"/>
                    <a:pt x="14327" y="10010"/>
                  </a:cubicBezTo>
                  <a:cubicBezTo>
                    <a:pt x="14297" y="9878"/>
                    <a:pt x="14284" y="9699"/>
                    <a:pt x="14238" y="9615"/>
                  </a:cubicBezTo>
                  <a:cubicBezTo>
                    <a:pt x="14159" y="9467"/>
                    <a:pt x="13972" y="9351"/>
                    <a:pt x="13972" y="9351"/>
                  </a:cubicBezTo>
                  <a:cubicBezTo>
                    <a:pt x="13943" y="9263"/>
                    <a:pt x="13917" y="9162"/>
                    <a:pt x="13884" y="9088"/>
                  </a:cubicBezTo>
                  <a:cubicBezTo>
                    <a:pt x="13742" y="8772"/>
                    <a:pt x="13631" y="8675"/>
                    <a:pt x="13529" y="8298"/>
                  </a:cubicBezTo>
                  <a:cubicBezTo>
                    <a:pt x="13496" y="8174"/>
                    <a:pt x="13476" y="8022"/>
                    <a:pt x="13441" y="7902"/>
                  </a:cubicBezTo>
                  <a:cubicBezTo>
                    <a:pt x="13372" y="7669"/>
                    <a:pt x="13277" y="7502"/>
                    <a:pt x="13219" y="7244"/>
                  </a:cubicBezTo>
                  <a:cubicBezTo>
                    <a:pt x="13190" y="7112"/>
                    <a:pt x="13168" y="6961"/>
                    <a:pt x="13131" y="6849"/>
                  </a:cubicBezTo>
                  <a:cubicBezTo>
                    <a:pt x="13110" y="6789"/>
                    <a:pt x="12871" y="6265"/>
                    <a:pt x="12820" y="6190"/>
                  </a:cubicBezTo>
                  <a:cubicBezTo>
                    <a:pt x="12779" y="6128"/>
                    <a:pt x="12729" y="6121"/>
                    <a:pt x="12687" y="6059"/>
                  </a:cubicBezTo>
                  <a:cubicBezTo>
                    <a:pt x="12266" y="5432"/>
                    <a:pt x="12974" y="6211"/>
                    <a:pt x="12289" y="5532"/>
                  </a:cubicBezTo>
                  <a:lnTo>
                    <a:pt x="12156" y="5400"/>
                  </a:lnTo>
                  <a:lnTo>
                    <a:pt x="12023" y="5268"/>
                  </a:lnTo>
                  <a:cubicBezTo>
                    <a:pt x="11871" y="4364"/>
                    <a:pt x="12027" y="4982"/>
                    <a:pt x="11801" y="4610"/>
                  </a:cubicBezTo>
                  <a:cubicBezTo>
                    <a:pt x="11708" y="4456"/>
                    <a:pt x="11535" y="4083"/>
                    <a:pt x="11535" y="4083"/>
                  </a:cubicBezTo>
                  <a:cubicBezTo>
                    <a:pt x="11506" y="3951"/>
                    <a:pt x="11480" y="3811"/>
                    <a:pt x="11447" y="3688"/>
                  </a:cubicBezTo>
                  <a:cubicBezTo>
                    <a:pt x="11421" y="3591"/>
                    <a:pt x="11377" y="3535"/>
                    <a:pt x="11358" y="3424"/>
                  </a:cubicBezTo>
                  <a:cubicBezTo>
                    <a:pt x="11282" y="2974"/>
                    <a:pt x="11324" y="2626"/>
                    <a:pt x="11181" y="2371"/>
                  </a:cubicBezTo>
                  <a:cubicBezTo>
                    <a:pt x="11141" y="2299"/>
                    <a:pt x="11092" y="2283"/>
                    <a:pt x="11048" y="2239"/>
                  </a:cubicBezTo>
                  <a:cubicBezTo>
                    <a:pt x="11033" y="2371"/>
                    <a:pt x="11004" y="2495"/>
                    <a:pt x="11004" y="2634"/>
                  </a:cubicBezTo>
                  <a:cubicBezTo>
                    <a:pt x="11004" y="3031"/>
                    <a:pt x="11200" y="3594"/>
                    <a:pt x="11225" y="3820"/>
                  </a:cubicBezTo>
                  <a:cubicBezTo>
                    <a:pt x="11297" y="4462"/>
                    <a:pt x="11319" y="4889"/>
                    <a:pt x="11491" y="5400"/>
                  </a:cubicBezTo>
                  <a:cubicBezTo>
                    <a:pt x="11521" y="5488"/>
                    <a:pt x="11544" y="5600"/>
                    <a:pt x="11580" y="5663"/>
                  </a:cubicBezTo>
                  <a:cubicBezTo>
                    <a:pt x="11620" y="5735"/>
                    <a:pt x="11668" y="5751"/>
                    <a:pt x="11713" y="5795"/>
                  </a:cubicBezTo>
                  <a:cubicBezTo>
                    <a:pt x="11793" y="6514"/>
                    <a:pt x="11689" y="5958"/>
                    <a:pt x="11934" y="6322"/>
                  </a:cubicBezTo>
                  <a:cubicBezTo>
                    <a:pt x="11971" y="6377"/>
                    <a:pt x="11985" y="6530"/>
                    <a:pt x="12023" y="6585"/>
                  </a:cubicBezTo>
                  <a:cubicBezTo>
                    <a:pt x="12106" y="6710"/>
                    <a:pt x="12372" y="6973"/>
                    <a:pt x="12289" y="6849"/>
                  </a:cubicBezTo>
                  <a:cubicBezTo>
                    <a:pt x="12230" y="6761"/>
                    <a:pt x="12173" y="6654"/>
                    <a:pt x="12111" y="6585"/>
                  </a:cubicBezTo>
                  <a:cubicBezTo>
                    <a:pt x="12041" y="6507"/>
                    <a:pt x="11875" y="6444"/>
                    <a:pt x="11801" y="6322"/>
                  </a:cubicBezTo>
                  <a:cubicBezTo>
                    <a:pt x="11708" y="6168"/>
                    <a:pt x="11535" y="5795"/>
                    <a:pt x="11535" y="5795"/>
                  </a:cubicBezTo>
                  <a:cubicBezTo>
                    <a:pt x="11491" y="5839"/>
                    <a:pt x="11414" y="5792"/>
                    <a:pt x="11402" y="5927"/>
                  </a:cubicBezTo>
                  <a:cubicBezTo>
                    <a:pt x="11386" y="6126"/>
                    <a:pt x="11462" y="7074"/>
                    <a:pt x="11491" y="7376"/>
                  </a:cubicBezTo>
                  <a:cubicBezTo>
                    <a:pt x="11504" y="7509"/>
                    <a:pt x="11506" y="7662"/>
                    <a:pt x="11535" y="7771"/>
                  </a:cubicBezTo>
                  <a:cubicBezTo>
                    <a:pt x="11598" y="8003"/>
                    <a:pt x="11714" y="8079"/>
                    <a:pt x="11801" y="8166"/>
                  </a:cubicBezTo>
                  <a:cubicBezTo>
                    <a:pt x="11831" y="8298"/>
                    <a:pt x="11850" y="8457"/>
                    <a:pt x="11890" y="8561"/>
                  </a:cubicBezTo>
                  <a:cubicBezTo>
                    <a:pt x="11970" y="8769"/>
                    <a:pt x="12156" y="9088"/>
                    <a:pt x="12156" y="9088"/>
                  </a:cubicBezTo>
                  <a:cubicBezTo>
                    <a:pt x="12196" y="9267"/>
                    <a:pt x="12263" y="9621"/>
                    <a:pt x="12333" y="9746"/>
                  </a:cubicBezTo>
                  <a:cubicBezTo>
                    <a:pt x="12373" y="9818"/>
                    <a:pt x="12422" y="9834"/>
                    <a:pt x="12466" y="9878"/>
                  </a:cubicBezTo>
                  <a:cubicBezTo>
                    <a:pt x="12672" y="10491"/>
                    <a:pt x="12405" y="9788"/>
                    <a:pt x="12732" y="10273"/>
                  </a:cubicBezTo>
                  <a:cubicBezTo>
                    <a:pt x="12769" y="10329"/>
                    <a:pt x="12783" y="10481"/>
                    <a:pt x="12820" y="10537"/>
                  </a:cubicBezTo>
                  <a:cubicBezTo>
                    <a:pt x="12875" y="10618"/>
                    <a:pt x="12939" y="10624"/>
                    <a:pt x="12998" y="10668"/>
                  </a:cubicBezTo>
                  <a:cubicBezTo>
                    <a:pt x="12998" y="10668"/>
                    <a:pt x="12951" y="10372"/>
                    <a:pt x="12909" y="10273"/>
                  </a:cubicBezTo>
                  <a:cubicBezTo>
                    <a:pt x="12873" y="10186"/>
                    <a:pt x="12820" y="10185"/>
                    <a:pt x="12776" y="10141"/>
                  </a:cubicBezTo>
                  <a:cubicBezTo>
                    <a:pt x="12746" y="10229"/>
                    <a:pt x="12689" y="10281"/>
                    <a:pt x="12687" y="10405"/>
                  </a:cubicBezTo>
                  <a:cubicBezTo>
                    <a:pt x="12674" y="11590"/>
                    <a:pt x="12635" y="12810"/>
                    <a:pt x="12732" y="13961"/>
                  </a:cubicBezTo>
                  <a:cubicBezTo>
                    <a:pt x="12800" y="14771"/>
                    <a:pt x="12761" y="12293"/>
                    <a:pt x="12776" y="11459"/>
                  </a:cubicBezTo>
                  <a:cubicBezTo>
                    <a:pt x="12761" y="11063"/>
                    <a:pt x="12777" y="10647"/>
                    <a:pt x="12732" y="10273"/>
                  </a:cubicBezTo>
                  <a:cubicBezTo>
                    <a:pt x="12704" y="10043"/>
                    <a:pt x="12523" y="9964"/>
                    <a:pt x="12466" y="9878"/>
                  </a:cubicBezTo>
                  <a:cubicBezTo>
                    <a:pt x="12418" y="9807"/>
                    <a:pt x="12382" y="9679"/>
                    <a:pt x="12333" y="9615"/>
                  </a:cubicBezTo>
                  <a:cubicBezTo>
                    <a:pt x="12248" y="9502"/>
                    <a:pt x="12156" y="9439"/>
                    <a:pt x="12067" y="9351"/>
                  </a:cubicBezTo>
                  <a:lnTo>
                    <a:pt x="11934" y="9220"/>
                  </a:lnTo>
                  <a:cubicBezTo>
                    <a:pt x="11905" y="9044"/>
                    <a:pt x="11886" y="8848"/>
                    <a:pt x="11845" y="8693"/>
                  </a:cubicBezTo>
                  <a:cubicBezTo>
                    <a:pt x="11581" y="7684"/>
                    <a:pt x="11684" y="8414"/>
                    <a:pt x="11535" y="7639"/>
                  </a:cubicBezTo>
                  <a:cubicBezTo>
                    <a:pt x="11431" y="7096"/>
                    <a:pt x="11431" y="6969"/>
                    <a:pt x="11358" y="6322"/>
                  </a:cubicBezTo>
                  <a:cubicBezTo>
                    <a:pt x="11343" y="6190"/>
                    <a:pt x="11347" y="6025"/>
                    <a:pt x="11314" y="5927"/>
                  </a:cubicBezTo>
                  <a:lnTo>
                    <a:pt x="11225" y="5663"/>
                  </a:lnTo>
                  <a:cubicBezTo>
                    <a:pt x="11060" y="7134"/>
                    <a:pt x="11131" y="6349"/>
                    <a:pt x="11225" y="9615"/>
                  </a:cubicBezTo>
                  <a:cubicBezTo>
                    <a:pt x="11235" y="9975"/>
                    <a:pt x="11275" y="10325"/>
                    <a:pt x="11314" y="10668"/>
                  </a:cubicBezTo>
                  <a:cubicBezTo>
                    <a:pt x="11328" y="10800"/>
                    <a:pt x="11330" y="10952"/>
                    <a:pt x="11358" y="11063"/>
                  </a:cubicBezTo>
                  <a:cubicBezTo>
                    <a:pt x="11421" y="11312"/>
                    <a:pt x="11522" y="11464"/>
                    <a:pt x="11580" y="11722"/>
                  </a:cubicBezTo>
                  <a:cubicBezTo>
                    <a:pt x="11609" y="11854"/>
                    <a:pt x="11631" y="12005"/>
                    <a:pt x="11668" y="12117"/>
                  </a:cubicBezTo>
                  <a:cubicBezTo>
                    <a:pt x="11776" y="12438"/>
                    <a:pt x="11836" y="12391"/>
                    <a:pt x="11978" y="12512"/>
                  </a:cubicBezTo>
                  <a:cubicBezTo>
                    <a:pt x="12023" y="12550"/>
                    <a:pt x="12067" y="12600"/>
                    <a:pt x="12111" y="12644"/>
                  </a:cubicBezTo>
                  <a:cubicBezTo>
                    <a:pt x="12200" y="12820"/>
                    <a:pt x="12481" y="13248"/>
                    <a:pt x="12377" y="13171"/>
                  </a:cubicBezTo>
                  <a:cubicBezTo>
                    <a:pt x="12109" y="12972"/>
                    <a:pt x="12258" y="13096"/>
                    <a:pt x="11934" y="12776"/>
                  </a:cubicBezTo>
                  <a:lnTo>
                    <a:pt x="11801" y="12644"/>
                  </a:lnTo>
                  <a:cubicBezTo>
                    <a:pt x="11786" y="12776"/>
                    <a:pt x="11757" y="12900"/>
                    <a:pt x="11757" y="13039"/>
                  </a:cubicBezTo>
                  <a:cubicBezTo>
                    <a:pt x="11757" y="13211"/>
                    <a:pt x="11885" y="14351"/>
                    <a:pt x="11890" y="14356"/>
                  </a:cubicBezTo>
                  <a:lnTo>
                    <a:pt x="12023" y="14488"/>
                  </a:lnTo>
                  <a:cubicBezTo>
                    <a:pt x="12193" y="15248"/>
                    <a:pt x="12008" y="14598"/>
                    <a:pt x="12377" y="15146"/>
                  </a:cubicBezTo>
                  <a:cubicBezTo>
                    <a:pt x="12436" y="15234"/>
                    <a:pt x="12621" y="15410"/>
                    <a:pt x="12554" y="15410"/>
                  </a:cubicBezTo>
                  <a:cubicBezTo>
                    <a:pt x="12431" y="15410"/>
                    <a:pt x="12256" y="15122"/>
                    <a:pt x="12156" y="14883"/>
                  </a:cubicBezTo>
                  <a:cubicBezTo>
                    <a:pt x="12123" y="14805"/>
                    <a:pt x="12097" y="14707"/>
                    <a:pt x="12067" y="14620"/>
                  </a:cubicBezTo>
                  <a:cubicBezTo>
                    <a:pt x="12037" y="14707"/>
                    <a:pt x="11985" y="14760"/>
                    <a:pt x="11978" y="14883"/>
                  </a:cubicBezTo>
                  <a:cubicBezTo>
                    <a:pt x="11977" y="14903"/>
                    <a:pt x="12047" y="15730"/>
                    <a:pt x="12067" y="15805"/>
                  </a:cubicBezTo>
                  <a:cubicBezTo>
                    <a:pt x="12100" y="15928"/>
                    <a:pt x="12156" y="15980"/>
                    <a:pt x="12200" y="16068"/>
                  </a:cubicBezTo>
                  <a:cubicBezTo>
                    <a:pt x="12230" y="16338"/>
                    <a:pt x="12254" y="16662"/>
                    <a:pt x="12333" y="16859"/>
                  </a:cubicBezTo>
                  <a:cubicBezTo>
                    <a:pt x="12384" y="16984"/>
                    <a:pt x="12451" y="17034"/>
                    <a:pt x="12510" y="17122"/>
                  </a:cubicBezTo>
                  <a:cubicBezTo>
                    <a:pt x="12540" y="17254"/>
                    <a:pt x="12578" y="17372"/>
                    <a:pt x="12599" y="17517"/>
                  </a:cubicBezTo>
                  <a:cubicBezTo>
                    <a:pt x="12623" y="17683"/>
                    <a:pt x="12605" y="17903"/>
                    <a:pt x="12643" y="18044"/>
                  </a:cubicBezTo>
                  <a:cubicBezTo>
                    <a:pt x="12672" y="18152"/>
                    <a:pt x="12732" y="18132"/>
                    <a:pt x="12776" y="18176"/>
                  </a:cubicBezTo>
                  <a:lnTo>
                    <a:pt x="12865" y="18966"/>
                  </a:lnTo>
                  <a:cubicBezTo>
                    <a:pt x="12879" y="19098"/>
                    <a:pt x="12918" y="19497"/>
                    <a:pt x="12909" y="19361"/>
                  </a:cubicBezTo>
                  <a:cubicBezTo>
                    <a:pt x="12894" y="19141"/>
                    <a:pt x="12883" y="18920"/>
                    <a:pt x="12865" y="18702"/>
                  </a:cubicBezTo>
                  <a:cubicBezTo>
                    <a:pt x="12828" y="18261"/>
                    <a:pt x="12753" y="17844"/>
                    <a:pt x="12643" y="17517"/>
                  </a:cubicBezTo>
                  <a:cubicBezTo>
                    <a:pt x="12584" y="17341"/>
                    <a:pt x="12512" y="17197"/>
                    <a:pt x="12466" y="16990"/>
                  </a:cubicBezTo>
                  <a:cubicBezTo>
                    <a:pt x="12426" y="16811"/>
                    <a:pt x="12359" y="16457"/>
                    <a:pt x="12289" y="16332"/>
                  </a:cubicBezTo>
                  <a:cubicBezTo>
                    <a:pt x="12249" y="16260"/>
                    <a:pt x="12200" y="16244"/>
                    <a:pt x="12156" y="16200"/>
                  </a:cubicBezTo>
                  <a:cubicBezTo>
                    <a:pt x="12036" y="17624"/>
                    <a:pt x="12162" y="15979"/>
                    <a:pt x="12067" y="19098"/>
                  </a:cubicBezTo>
                  <a:cubicBezTo>
                    <a:pt x="12062" y="19278"/>
                    <a:pt x="12042" y="19453"/>
                    <a:pt x="12023" y="19624"/>
                  </a:cubicBezTo>
                  <a:cubicBezTo>
                    <a:pt x="11917" y="20567"/>
                    <a:pt x="11888" y="20388"/>
                    <a:pt x="12023" y="19888"/>
                  </a:cubicBezTo>
                  <a:cubicBezTo>
                    <a:pt x="12049" y="19791"/>
                    <a:pt x="12082" y="19712"/>
                    <a:pt x="12111" y="19624"/>
                  </a:cubicBezTo>
                  <a:cubicBezTo>
                    <a:pt x="12319" y="17775"/>
                    <a:pt x="12235" y="18828"/>
                    <a:pt x="12156" y="15278"/>
                  </a:cubicBezTo>
                  <a:cubicBezTo>
                    <a:pt x="12152" y="15100"/>
                    <a:pt x="12072" y="14580"/>
                    <a:pt x="12023" y="14488"/>
                  </a:cubicBezTo>
                  <a:cubicBezTo>
                    <a:pt x="11943" y="14341"/>
                    <a:pt x="11757" y="14224"/>
                    <a:pt x="11757" y="14224"/>
                  </a:cubicBezTo>
                  <a:cubicBezTo>
                    <a:pt x="11727" y="14356"/>
                    <a:pt x="11703" y="14499"/>
                    <a:pt x="11668" y="14620"/>
                  </a:cubicBezTo>
                  <a:cubicBezTo>
                    <a:pt x="11614" y="14808"/>
                    <a:pt x="11550" y="14971"/>
                    <a:pt x="11491" y="15146"/>
                  </a:cubicBezTo>
                  <a:cubicBezTo>
                    <a:pt x="11320" y="15653"/>
                    <a:pt x="11410" y="15438"/>
                    <a:pt x="11225" y="15805"/>
                  </a:cubicBezTo>
                  <a:lnTo>
                    <a:pt x="11181" y="16200"/>
                  </a:lnTo>
                  <a:cubicBezTo>
                    <a:pt x="11196" y="16068"/>
                    <a:pt x="11192" y="15903"/>
                    <a:pt x="11225" y="15805"/>
                  </a:cubicBezTo>
                  <a:cubicBezTo>
                    <a:pt x="11258" y="15707"/>
                    <a:pt x="11318" y="15745"/>
                    <a:pt x="11358" y="15673"/>
                  </a:cubicBezTo>
                  <a:cubicBezTo>
                    <a:pt x="11394" y="15609"/>
                    <a:pt x="11417" y="15498"/>
                    <a:pt x="11447" y="15410"/>
                  </a:cubicBezTo>
                  <a:cubicBezTo>
                    <a:pt x="11491" y="15454"/>
                    <a:pt x="11547" y="15443"/>
                    <a:pt x="11580" y="15541"/>
                  </a:cubicBezTo>
                  <a:cubicBezTo>
                    <a:pt x="11613" y="15640"/>
                    <a:pt x="11624" y="16075"/>
                    <a:pt x="11624" y="15937"/>
                  </a:cubicBezTo>
                  <a:cubicBezTo>
                    <a:pt x="11624" y="15756"/>
                    <a:pt x="11594" y="15585"/>
                    <a:pt x="11580" y="15410"/>
                  </a:cubicBezTo>
                  <a:cubicBezTo>
                    <a:pt x="11580" y="15404"/>
                    <a:pt x="11705" y="14517"/>
                    <a:pt x="11713" y="14356"/>
                  </a:cubicBezTo>
                  <a:cubicBezTo>
                    <a:pt x="11736" y="13876"/>
                    <a:pt x="11742" y="13390"/>
                    <a:pt x="11757" y="12907"/>
                  </a:cubicBezTo>
                  <a:cubicBezTo>
                    <a:pt x="11742" y="12600"/>
                    <a:pt x="11733" y="12290"/>
                    <a:pt x="11713" y="11985"/>
                  </a:cubicBezTo>
                  <a:cubicBezTo>
                    <a:pt x="11703" y="11849"/>
                    <a:pt x="11697" y="11699"/>
                    <a:pt x="11668" y="11590"/>
                  </a:cubicBezTo>
                  <a:cubicBezTo>
                    <a:pt x="11635" y="11467"/>
                    <a:pt x="11580" y="11415"/>
                    <a:pt x="11535" y="11327"/>
                  </a:cubicBezTo>
                  <a:cubicBezTo>
                    <a:pt x="11531" y="11307"/>
                    <a:pt x="11400" y="10668"/>
                    <a:pt x="11358" y="10668"/>
                  </a:cubicBezTo>
                  <a:cubicBezTo>
                    <a:pt x="11305" y="10668"/>
                    <a:pt x="11269" y="10844"/>
                    <a:pt x="11225" y="10932"/>
                  </a:cubicBezTo>
                  <a:lnTo>
                    <a:pt x="11092" y="12117"/>
                  </a:lnTo>
                  <a:lnTo>
                    <a:pt x="11048" y="12512"/>
                  </a:lnTo>
                  <a:cubicBezTo>
                    <a:pt x="11063" y="12820"/>
                    <a:pt x="11081" y="13126"/>
                    <a:pt x="11092" y="13434"/>
                  </a:cubicBezTo>
                  <a:cubicBezTo>
                    <a:pt x="11149" y="14949"/>
                    <a:pt x="11083" y="15364"/>
                    <a:pt x="11181" y="14488"/>
                  </a:cubicBezTo>
                  <a:cubicBezTo>
                    <a:pt x="11151" y="13961"/>
                    <a:pt x="11100" y="13441"/>
                    <a:pt x="11092" y="12907"/>
                  </a:cubicBezTo>
                  <a:cubicBezTo>
                    <a:pt x="11077" y="11921"/>
                    <a:pt x="11146" y="11545"/>
                    <a:pt x="11225" y="10668"/>
                  </a:cubicBezTo>
                  <a:cubicBezTo>
                    <a:pt x="11358" y="9183"/>
                    <a:pt x="11262" y="10072"/>
                    <a:pt x="11358" y="9220"/>
                  </a:cubicBezTo>
                  <a:cubicBezTo>
                    <a:pt x="11343" y="8166"/>
                    <a:pt x="11340" y="7110"/>
                    <a:pt x="11314" y="6059"/>
                  </a:cubicBezTo>
                  <a:cubicBezTo>
                    <a:pt x="11310" y="5920"/>
                    <a:pt x="11282" y="5797"/>
                    <a:pt x="11269" y="5663"/>
                  </a:cubicBezTo>
                  <a:cubicBezTo>
                    <a:pt x="11229" y="5240"/>
                    <a:pt x="11244" y="5062"/>
                    <a:pt x="11136" y="4741"/>
                  </a:cubicBezTo>
                  <a:cubicBezTo>
                    <a:pt x="11099" y="4630"/>
                    <a:pt x="11048" y="4566"/>
                    <a:pt x="11004" y="4478"/>
                  </a:cubicBezTo>
                  <a:cubicBezTo>
                    <a:pt x="10974" y="4346"/>
                    <a:pt x="10953" y="4195"/>
                    <a:pt x="10915" y="4083"/>
                  </a:cubicBezTo>
                  <a:cubicBezTo>
                    <a:pt x="10877" y="3971"/>
                    <a:pt x="10811" y="3951"/>
                    <a:pt x="10782" y="3820"/>
                  </a:cubicBezTo>
                  <a:cubicBezTo>
                    <a:pt x="10748" y="3669"/>
                    <a:pt x="10754" y="3467"/>
                    <a:pt x="10738" y="3293"/>
                  </a:cubicBezTo>
                  <a:cubicBezTo>
                    <a:pt x="10725" y="3159"/>
                    <a:pt x="10708" y="3029"/>
                    <a:pt x="10693" y="2898"/>
                  </a:cubicBezTo>
                  <a:cubicBezTo>
                    <a:pt x="10664" y="3029"/>
                    <a:pt x="10629" y="3151"/>
                    <a:pt x="10605" y="3293"/>
                  </a:cubicBezTo>
                  <a:cubicBezTo>
                    <a:pt x="10584" y="3417"/>
                    <a:pt x="10568" y="3551"/>
                    <a:pt x="10560" y="3688"/>
                  </a:cubicBezTo>
                  <a:cubicBezTo>
                    <a:pt x="10523" y="4387"/>
                    <a:pt x="10560" y="5138"/>
                    <a:pt x="10472" y="5795"/>
                  </a:cubicBezTo>
                  <a:lnTo>
                    <a:pt x="10383" y="6454"/>
                  </a:lnTo>
                  <a:cubicBezTo>
                    <a:pt x="10398" y="7859"/>
                    <a:pt x="10392" y="9267"/>
                    <a:pt x="10427" y="10668"/>
                  </a:cubicBezTo>
                  <a:cubicBezTo>
                    <a:pt x="10438" y="11095"/>
                    <a:pt x="10555" y="12066"/>
                    <a:pt x="10605" y="12512"/>
                  </a:cubicBezTo>
                  <a:lnTo>
                    <a:pt x="10649" y="12907"/>
                  </a:lnTo>
                  <a:cubicBezTo>
                    <a:pt x="10649" y="12907"/>
                    <a:pt x="10649" y="12556"/>
                    <a:pt x="10605" y="12512"/>
                  </a:cubicBezTo>
                  <a:lnTo>
                    <a:pt x="10472" y="12380"/>
                  </a:lnTo>
                  <a:cubicBezTo>
                    <a:pt x="10470" y="12397"/>
                    <a:pt x="10311" y="13593"/>
                    <a:pt x="10472" y="13434"/>
                  </a:cubicBezTo>
                  <a:cubicBezTo>
                    <a:pt x="10560" y="13346"/>
                    <a:pt x="10531" y="12907"/>
                    <a:pt x="10560" y="12644"/>
                  </a:cubicBezTo>
                  <a:lnTo>
                    <a:pt x="10605" y="12249"/>
                  </a:lnTo>
                  <a:cubicBezTo>
                    <a:pt x="10574" y="11796"/>
                    <a:pt x="10558" y="11497"/>
                    <a:pt x="10516" y="11063"/>
                  </a:cubicBezTo>
                  <a:cubicBezTo>
                    <a:pt x="10503" y="10930"/>
                    <a:pt x="10493" y="10792"/>
                    <a:pt x="10472" y="10668"/>
                  </a:cubicBezTo>
                  <a:cubicBezTo>
                    <a:pt x="10448" y="10527"/>
                    <a:pt x="10425" y="10372"/>
                    <a:pt x="10383" y="10273"/>
                  </a:cubicBezTo>
                  <a:cubicBezTo>
                    <a:pt x="10347" y="10186"/>
                    <a:pt x="10295" y="10185"/>
                    <a:pt x="10250" y="10141"/>
                  </a:cubicBezTo>
                  <a:cubicBezTo>
                    <a:pt x="10221" y="10229"/>
                    <a:pt x="10197" y="10341"/>
                    <a:pt x="10162" y="10405"/>
                  </a:cubicBezTo>
                  <a:cubicBezTo>
                    <a:pt x="10122" y="10476"/>
                    <a:pt x="10058" y="10428"/>
                    <a:pt x="10029" y="10537"/>
                  </a:cubicBezTo>
                  <a:cubicBezTo>
                    <a:pt x="9991" y="10678"/>
                    <a:pt x="10002" y="10890"/>
                    <a:pt x="9984" y="11063"/>
                  </a:cubicBezTo>
                  <a:cubicBezTo>
                    <a:pt x="9897" y="11928"/>
                    <a:pt x="9955" y="11677"/>
                    <a:pt x="9807" y="12117"/>
                  </a:cubicBezTo>
                  <a:cubicBezTo>
                    <a:pt x="9790" y="12320"/>
                    <a:pt x="9718" y="13135"/>
                    <a:pt x="9718" y="13302"/>
                  </a:cubicBezTo>
                  <a:cubicBezTo>
                    <a:pt x="9718" y="13613"/>
                    <a:pt x="9744" y="13919"/>
                    <a:pt x="9763" y="14224"/>
                  </a:cubicBezTo>
                  <a:cubicBezTo>
                    <a:pt x="9774" y="14402"/>
                    <a:pt x="9764" y="14623"/>
                    <a:pt x="9807" y="14751"/>
                  </a:cubicBezTo>
                  <a:cubicBezTo>
                    <a:pt x="9850" y="14879"/>
                    <a:pt x="9925" y="14839"/>
                    <a:pt x="9984" y="14883"/>
                  </a:cubicBezTo>
                  <a:cubicBezTo>
                    <a:pt x="10029" y="15059"/>
                    <a:pt x="10070" y="15241"/>
                    <a:pt x="10117" y="15410"/>
                  </a:cubicBezTo>
                  <a:cubicBezTo>
                    <a:pt x="10144" y="15505"/>
                    <a:pt x="10183" y="15570"/>
                    <a:pt x="10206" y="15673"/>
                  </a:cubicBezTo>
                  <a:cubicBezTo>
                    <a:pt x="10243" y="15837"/>
                    <a:pt x="10268" y="16020"/>
                    <a:pt x="10295" y="16200"/>
                  </a:cubicBezTo>
                  <a:cubicBezTo>
                    <a:pt x="10313" y="16328"/>
                    <a:pt x="10339" y="16734"/>
                    <a:pt x="10339" y="16595"/>
                  </a:cubicBezTo>
                  <a:cubicBezTo>
                    <a:pt x="10339" y="16371"/>
                    <a:pt x="10313" y="16154"/>
                    <a:pt x="10295" y="15937"/>
                  </a:cubicBezTo>
                  <a:cubicBezTo>
                    <a:pt x="10283" y="15802"/>
                    <a:pt x="10283" y="15640"/>
                    <a:pt x="10250" y="15541"/>
                  </a:cubicBezTo>
                  <a:cubicBezTo>
                    <a:pt x="10217" y="15443"/>
                    <a:pt x="10162" y="15454"/>
                    <a:pt x="10117" y="15410"/>
                  </a:cubicBezTo>
                  <a:cubicBezTo>
                    <a:pt x="10088" y="15541"/>
                    <a:pt x="10032" y="15647"/>
                    <a:pt x="10029" y="15805"/>
                  </a:cubicBezTo>
                  <a:cubicBezTo>
                    <a:pt x="10017" y="16289"/>
                    <a:pt x="10073" y="17739"/>
                    <a:pt x="10073" y="17254"/>
                  </a:cubicBezTo>
                  <a:cubicBezTo>
                    <a:pt x="10073" y="14870"/>
                    <a:pt x="10261" y="15187"/>
                    <a:pt x="9851" y="14883"/>
                  </a:cubicBezTo>
                  <a:cubicBezTo>
                    <a:pt x="9822" y="14795"/>
                    <a:pt x="9789" y="14716"/>
                    <a:pt x="9763" y="14620"/>
                  </a:cubicBezTo>
                  <a:cubicBezTo>
                    <a:pt x="9729" y="14496"/>
                    <a:pt x="9726" y="14263"/>
                    <a:pt x="9674" y="14224"/>
                  </a:cubicBezTo>
                  <a:cubicBezTo>
                    <a:pt x="9634" y="14194"/>
                    <a:pt x="9615" y="14400"/>
                    <a:pt x="9586" y="14488"/>
                  </a:cubicBezTo>
                  <a:cubicBezTo>
                    <a:pt x="9571" y="14971"/>
                    <a:pt x="9559" y="15455"/>
                    <a:pt x="9541" y="15937"/>
                  </a:cubicBezTo>
                  <a:cubicBezTo>
                    <a:pt x="9530" y="16245"/>
                    <a:pt x="9497" y="16548"/>
                    <a:pt x="9497" y="16859"/>
                  </a:cubicBezTo>
                  <a:cubicBezTo>
                    <a:pt x="9497" y="17782"/>
                    <a:pt x="9488" y="18715"/>
                    <a:pt x="9541" y="19624"/>
                  </a:cubicBezTo>
                  <a:cubicBezTo>
                    <a:pt x="9550" y="19777"/>
                    <a:pt x="9766" y="20002"/>
                    <a:pt x="9807" y="20020"/>
                  </a:cubicBezTo>
                  <a:cubicBezTo>
                    <a:pt x="9969" y="20088"/>
                    <a:pt x="10132" y="20107"/>
                    <a:pt x="10295" y="20151"/>
                  </a:cubicBezTo>
                  <a:cubicBezTo>
                    <a:pt x="10324" y="20239"/>
                    <a:pt x="10362" y="20308"/>
                    <a:pt x="10383" y="20415"/>
                  </a:cubicBezTo>
                  <a:cubicBezTo>
                    <a:pt x="10407" y="20534"/>
                    <a:pt x="10394" y="20712"/>
                    <a:pt x="10427" y="20810"/>
                  </a:cubicBezTo>
                  <a:cubicBezTo>
                    <a:pt x="10460" y="20908"/>
                    <a:pt x="10516" y="20898"/>
                    <a:pt x="10560" y="20941"/>
                  </a:cubicBezTo>
                  <a:cubicBezTo>
                    <a:pt x="10590" y="21029"/>
                    <a:pt x="10679" y="21117"/>
                    <a:pt x="10649" y="21205"/>
                  </a:cubicBezTo>
                  <a:cubicBezTo>
                    <a:pt x="10616" y="21303"/>
                    <a:pt x="10556" y="21145"/>
                    <a:pt x="10516" y="21073"/>
                  </a:cubicBezTo>
                  <a:cubicBezTo>
                    <a:pt x="10480" y="21009"/>
                    <a:pt x="10460" y="20887"/>
                    <a:pt x="10427" y="20810"/>
                  </a:cubicBezTo>
                  <a:cubicBezTo>
                    <a:pt x="10386" y="20711"/>
                    <a:pt x="10341" y="20625"/>
                    <a:pt x="10295" y="20546"/>
                  </a:cubicBezTo>
                  <a:cubicBezTo>
                    <a:pt x="10237" y="20449"/>
                    <a:pt x="10179" y="20352"/>
                    <a:pt x="10117" y="20283"/>
                  </a:cubicBezTo>
                  <a:cubicBezTo>
                    <a:pt x="10060" y="20219"/>
                    <a:pt x="9999" y="20201"/>
                    <a:pt x="9940" y="20151"/>
                  </a:cubicBezTo>
                  <a:cubicBezTo>
                    <a:pt x="9895" y="20113"/>
                    <a:pt x="9851" y="20063"/>
                    <a:pt x="9807" y="20020"/>
                  </a:cubicBezTo>
                  <a:cubicBezTo>
                    <a:pt x="9783" y="19949"/>
                    <a:pt x="9653" y="19387"/>
                    <a:pt x="9630" y="20020"/>
                  </a:cubicBezTo>
                  <a:cubicBezTo>
                    <a:pt x="9626" y="20122"/>
                    <a:pt x="9666" y="21075"/>
                    <a:pt x="9718" y="21337"/>
                  </a:cubicBezTo>
                  <a:cubicBezTo>
                    <a:pt x="9740" y="21443"/>
                    <a:pt x="9778" y="21512"/>
                    <a:pt x="9807" y="21600"/>
                  </a:cubicBezTo>
                  <a:lnTo>
                    <a:pt x="9718" y="20546"/>
                  </a:lnTo>
                  <a:cubicBezTo>
                    <a:pt x="9704" y="20371"/>
                    <a:pt x="9693" y="20191"/>
                    <a:pt x="9674" y="20020"/>
                  </a:cubicBezTo>
                  <a:cubicBezTo>
                    <a:pt x="9645" y="19756"/>
                    <a:pt x="9602" y="19502"/>
                    <a:pt x="9586" y="19229"/>
                  </a:cubicBezTo>
                  <a:cubicBezTo>
                    <a:pt x="9487" y="17625"/>
                    <a:pt x="9588" y="18189"/>
                    <a:pt x="9408" y="17385"/>
                  </a:cubicBezTo>
                  <a:cubicBezTo>
                    <a:pt x="9393" y="17210"/>
                    <a:pt x="9391" y="17020"/>
                    <a:pt x="9364" y="16859"/>
                  </a:cubicBezTo>
                  <a:cubicBezTo>
                    <a:pt x="9283" y="16376"/>
                    <a:pt x="9241" y="16628"/>
                    <a:pt x="9187" y="16990"/>
                  </a:cubicBezTo>
                  <a:cubicBezTo>
                    <a:pt x="9024" y="18080"/>
                    <a:pt x="9191" y="17503"/>
                    <a:pt x="9009" y="18044"/>
                  </a:cubicBezTo>
                  <a:cubicBezTo>
                    <a:pt x="9024" y="18395"/>
                    <a:pt x="9022" y="18756"/>
                    <a:pt x="9054" y="19098"/>
                  </a:cubicBezTo>
                  <a:cubicBezTo>
                    <a:pt x="9068" y="19250"/>
                    <a:pt x="9089" y="19493"/>
                    <a:pt x="9142" y="19493"/>
                  </a:cubicBezTo>
                  <a:cubicBezTo>
                    <a:pt x="9189" y="19493"/>
                    <a:pt x="9172" y="19229"/>
                    <a:pt x="9187" y="19098"/>
                  </a:cubicBezTo>
                  <a:cubicBezTo>
                    <a:pt x="9088" y="17923"/>
                    <a:pt x="9184" y="18300"/>
                    <a:pt x="9009" y="17780"/>
                  </a:cubicBezTo>
                  <a:cubicBezTo>
                    <a:pt x="8847" y="18264"/>
                    <a:pt x="8842" y="18160"/>
                    <a:pt x="8788" y="18966"/>
                  </a:cubicBezTo>
                  <a:cubicBezTo>
                    <a:pt x="8773" y="19185"/>
                    <a:pt x="8720" y="19837"/>
                    <a:pt x="8744" y="19624"/>
                  </a:cubicBezTo>
                  <a:cubicBezTo>
                    <a:pt x="8801" y="19111"/>
                    <a:pt x="8755" y="19327"/>
                    <a:pt x="8876" y="18966"/>
                  </a:cubicBezTo>
                  <a:cubicBezTo>
                    <a:pt x="9069" y="16676"/>
                    <a:pt x="8863" y="18803"/>
                    <a:pt x="9054" y="17385"/>
                  </a:cubicBezTo>
                  <a:cubicBezTo>
                    <a:pt x="9088" y="17128"/>
                    <a:pt x="9054" y="16683"/>
                    <a:pt x="9142" y="16595"/>
                  </a:cubicBezTo>
                  <a:lnTo>
                    <a:pt x="9408" y="16332"/>
                  </a:lnTo>
                  <a:cubicBezTo>
                    <a:pt x="9466" y="15819"/>
                    <a:pt x="9592" y="14881"/>
                    <a:pt x="9541" y="14356"/>
                  </a:cubicBezTo>
                  <a:cubicBezTo>
                    <a:pt x="9529" y="14227"/>
                    <a:pt x="9324" y="14870"/>
                    <a:pt x="9320" y="14883"/>
                  </a:cubicBezTo>
                  <a:cubicBezTo>
                    <a:pt x="9305" y="15015"/>
                    <a:pt x="9301" y="15163"/>
                    <a:pt x="9275" y="15278"/>
                  </a:cubicBezTo>
                  <a:cubicBezTo>
                    <a:pt x="9241" y="15433"/>
                    <a:pt x="9142" y="15673"/>
                    <a:pt x="9142" y="15673"/>
                  </a:cubicBezTo>
                  <a:cubicBezTo>
                    <a:pt x="9201" y="15498"/>
                    <a:pt x="9273" y="15353"/>
                    <a:pt x="9320" y="15146"/>
                  </a:cubicBezTo>
                  <a:cubicBezTo>
                    <a:pt x="9443" y="14596"/>
                    <a:pt x="9371" y="14863"/>
                    <a:pt x="9541" y="14356"/>
                  </a:cubicBezTo>
                  <a:cubicBezTo>
                    <a:pt x="9556" y="14137"/>
                    <a:pt x="9566" y="13914"/>
                    <a:pt x="9586" y="13698"/>
                  </a:cubicBezTo>
                  <a:cubicBezTo>
                    <a:pt x="9610" y="13430"/>
                    <a:pt x="9674" y="12907"/>
                    <a:pt x="9674" y="12907"/>
                  </a:cubicBezTo>
                  <a:cubicBezTo>
                    <a:pt x="9630" y="12820"/>
                    <a:pt x="9594" y="12661"/>
                    <a:pt x="9541" y="12644"/>
                  </a:cubicBezTo>
                  <a:cubicBezTo>
                    <a:pt x="9452" y="12614"/>
                    <a:pt x="9350" y="12627"/>
                    <a:pt x="9275" y="12776"/>
                  </a:cubicBezTo>
                  <a:cubicBezTo>
                    <a:pt x="9236" y="12853"/>
                    <a:pt x="9364" y="12863"/>
                    <a:pt x="9408" y="12907"/>
                  </a:cubicBezTo>
                  <a:cubicBezTo>
                    <a:pt x="9763" y="12205"/>
                    <a:pt x="9334" y="13127"/>
                    <a:pt x="9630" y="12249"/>
                  </a:cubicBezTo>
                  <a:cubicBezTo>
                    <a:pt x="9667" y="12137"/>
                    <a:pt x="9718" y="12073"/>
                    <a:pt x="9763" y="11985"/>
                  </a:cubicBezTo>
                  <a:cubicBezTo>
                    <a:pt x="9790" y="11744"/>
                    <a:pt x="9844" y="11028"/>
                    <a:pt x="9940" y="10800"/>
                  </a:cubicBezTo>
                  <a:cubicBezTo>
                    <a:pt x="9976" y="10713"/>
                    <a:pt x="10029" y="10712"/>
                    <a:pt x="10073" y="10668"/>
                  </a:cubicBezTo>
                  <a:cubicBezTo>
                    <a:pt x="10102" y="10537"/>
                    <a:pt x="10120" y="10372"/>
                    <a:pt x="10162" y="10273"/>
                  </a:cubicBezTo>
                  <a:cubicBezTo>
                    <a:pt x="10376" y="9762"/>
                    <a:pt x="10242" y="10608"/>
                    <a:pt x="10339" y="9746"/>
                  </a:cubicBezTo>
                  <a:cubicBezTo>
                    <a:pt x="10379" y="8559"/>
                    <a:pt x="10422" y="8083"/>
                    <a:pt x="10339" y="6849"/>
                  </a:cubicBezTo>
                  <a:cubicBezTo>
                    <a:pt x="10328" y="6694"/>
                    <a:pt x="10280" y="6585"/>
                    <a:pt x="10250" y="6454"/>
                  </a:cubicBezTo>
                  <a:cubicBezTo>
                    <a:pt x="10191" y="6498"/>
                    <a:pt x="10121" y="6472"/>
                    <a:pt x="10073" y="6585"/>
                  </a:cubicBezTo>
                  <a:cubicBezTo>
                    <a:pt x="10036" y="6672"/>
                    <a:pt x="10040" y="6846"/>
                    <a:pt x="10029" y="6980"/>
                  </a:cubicBezTo>
                  <a:cubicBezTo>
                    <a:pt x="9903" y="8470"/>
                    <a:pt x="10086" y="6734"/>
                    <a:pt x="9896" y="8429"/>
                  </a:cubicBezTo>
                  <a:cubicBezTo>
                    <a:pt x="9896" y="8429"/>
                    <a:pt x="9807" y="9219"/>
                    <a:pt x="9807" y="9220"/>
                  </a:cubicBezTo>
                  <a:cubicBezTo>
                    <a:pt x="9763" y="9307"/>
                    <a:pt x="9716" y="9384"/>
                    <a:pt x="9674" y="9483"/>
                  </a:cubicBezTo>
                  <a:cubicBezTo>
                    <a:pt x="9642" y="9560"/>
                    <a:pt x="9623" y="9691"/>
                    <a:pt x="9586" y="9746"/>
                  </a:cubicBezTo>
                  <a:cubicBezTo>
                    <a:pt x="9436" y="9969"/>
                    <a:pt x="9260" y="10045"/>
                    <a:pt x="9098" y="10141"/>
                  </a:cubicBezTo>
                  <a:cubicBezTo>
                    <a:pt x="9054" y="10273"/>
                    <a:pt x="9002" y="10385"/>
                    <a:pt x="8965" y="10537"/>
                  </a:cubicBezTo>
                  <a:cubicBezTo>
                    <a:pt x="8897" y="10821"/>
                    <a:pt x="8868" y="11136"/>
                    <a:pt x="8832" y="11459"/>
                  </a:cubicBezTo>
                  <a:cubicBezTo>
                    <a:pt x="8803" y="12337"/>
                    <a:pt x="8744" y="13210"/>
                    <a:pt x="8744" y="14093"/>
                  </a:cubicBezTo>
                  <a:cubicBezTo>
                    <a:pt x="8744" y="14289"/>
                    <a:pt x="8811" y="13752"/>
                    <a:pt x="8832" y="13566"/>
                  </a:cubicBezTo>
                  <a:cubicBezTo>
                    <a:pt x="8853" y="13382"/>
                    <a:pt x="8913" y="12250"/>
                    <a:pt x="8921" y="12117"/>
                  </a:cubicBezTo>
                  <a:cubicBezTo>
                    <a:pt x="8866" y="9994"/>
                    <a:pt x="9063" y="10299"/>
                    <a:pt x="8566" y="10668"/>
                  </a:cubicBezTo>
                  <a:cubicBezTo>
                    <a:pt x="8521" y="10702"/>
                    <a:pt x="8654" y="10575"/>
                    <a:pt x="8699" y="10537"/>
                  </a:cubicBezTo>
                  <a:cubicBezTo>
                    <a:pt x="8758" y="10487"/>
                    <a:pt x="8818" y="10455"/>
                    <a:pt x="8876" y="10405"/>
                  </a:cubicBezTo>
                  <a:cubicBezTo>
                    <a:pt x="9186" y="10142"/>
                    <a:pt x="8790" y="10366"/>
                    <a:pt x="9320" y="10141"/>
                  </a:cubicBezTo>
                  <a:cubicBezTo>
                    <a:pt x="9334" y="10010"/>
                    <a:pt x="9340" y="9865"/>
                    <a:pt x="9364" y="9746"/>
                  </a:cubicBezTo>
                  <a:cubicBezTo>
                    <a:pt x="9425" y="9445"/>
                    <a:pt x="9481" y="9455"/>
                    <a:pt x="9586" y="9351"/>
                  </a:cubicBezTo>
                  <a:cubicBezTo>
                    <a:pt x="9600" y="9220"/>
                    <a:pt x="9601" y="9065"/>
                    <a:pt x="9630" y="8956"/>
                  </a:cubicBezTo>
                  <a:cubicBezTo>
                    <a:pt x="9663" y="8832"/>
                    <a:pt x="9725" y="8805"/>
                    <a:pt x="9763" y="8693"/>
                  </a:cubicBezTo>
                  <a:cubicBezTo>
                    <a:pt x="9800" y="8581"/>
                    <a:pt x="9822" y="8429"/>
                    <a:pt x="9851" y="8298"/>
                  </a:cubicBezTo>
                  <a:cubicBezTo>
                    <a:pt x="9866" y="8078"/>
                    <a:pt x="9866" y="7845"/>
                    <a:pt x="9896" y="7639"/>
                  </a:cubicBezTo>
                  <a:cubicBezTo>
                    <a:pt x="9912" y="7525"/>
                    <a:pt x="9966" y="7487"/>
                    <a:pt x="9984" y="7376"/>
                  </a:cubicBezTo>
                  <a:cubicBezTo>
                    <a:pt x="10012" y="7214"/>
                    <a:pt x="10014" y="7024"/>
                    <a:pt x="10029" y="6849"/>
                  </a:cubicBezTo>
                  <a:cubicBezTo>
                    <a:pt x="10014" y="6585"/>
                    <a:pt x="10061" y="6200"/>
                    <a:pt x="9984" y="6059"/>
                  </a:cubicBezTo>
                  <a:cubicBezTo>
                    <a:pt x="9913" y="5927"/>
                    <a:pt x="9645" y="6219"/>
                    <a:pt x="9541" y="6322"/>
                  </a:cubicBezTo>
                  <a:cubicBezTo>
                    <a:pt x="9497" y="6454"/>
                    <a:pt x="9408" y="6531"/>
                    <a:pt x="9408" y="6717"/>
                  </a:cubicBezTo>
                  <a:cubicBezTo>
                    <a:pt x="9408" y="6856"/>
                    <a:pt x="9496" y="6624"/>
                    <a:pt x="9541" y="6585"/>
                  </a:cubicBezTo>
                  <a:cubicBezTo>
                    <a:pt x="9931" y="6255"/>
                    <a:pt x="9533" y="6638"/>
                    <a:pt x="9851" y="6322"/>
                  </a:cubicBezTo>
                  <a:cubicBezTo>
                    <a:pt x="10018" y="4838"/>
                    <a:pt x="9984" y="5500"/>
                    <a:pt x="9851" y="3029"/>
                  </a:cubicBezTo>
                  <a:cubicBezTo>
                    <a:pt x="9837" y="2755"/>
                    <a:pt x="9763" y="2239"/>
                    <a:pt x="9763" y="2239"/>
                  </a:cubicBezTo>
                  <a:cubicBezTo>
                    <a:pt x="9718" y="2283"/>
                    <a:pt x="9670" y="2299"/>
                    <a:pt x="9630" y="2371"/>
                  </a:cubicBezTo>
                  <a:cubicBezTo>
                    <a:pt x="9548" y="2517"/>
                    <a:pt x="9508" y="2822"/>
                    <a:pt x="9453" y="3029"/>
                  </a:cubicBezTo>
                  <a:cubicBezTo>
                    <a:pt x="9426" y="3126"/>
                    <a:pt x="9393" y="3205"/>
                    <a:pt x="9364" y="3293"/>
                  </a:cubicBezTo>
                  <a:cubicBezTo>
                    <a:pt x="9350" y="3462"/>
                    <a:pt x="9307" y="4026"/>
                    <a:pt x="9275" y="4215"/>
                  </a:cubicBezTo>
                  <a:cubicBezTo>
                    <a:pt x="9251" y="4356"/>
                    <a:pt x="9208" y="4465"/>
                    <a:pt x="9187" y="4610"/>
                  </a:cubicBezTo>
                  <a:cubicBezTo>
                    <a:pt x="9149" y="4863"/>
                    <a:pt x="9128" y="5137"/>
                    <a:pt x="9098" y="5400"/>
                  </a:cubicBezTo>
                  <a:cubicBezTo>
                    <a:pt x="9083" y="5532"/>
                    <a:pt x="9087" y="5697"/>
                    <a:pt x="9054" y="5795"/>
                  </a:cubicBezTo>
                  <a:lnTo>
                    <a:pt x="8965" y="6059"/>
                  </a:lnTo>
                  <a:cubicBezTo>
                    <a:pt x="8937" y="6389"/>
                    <a:pt x="8929" y="6741"/>
                    <a:pt x="8832" y="6980"/>
                  </a:cubicBezTo>
                  <a:cubicBezTo>
                    <a:pt x="8781" y="7106"/>
                    <a:pt x="8710" y="7135"/>
                    <a:pt x="8655" y="7244"/>
                  </a:cubicBezTo>
                  <a:cubicBezTo>
                    <a:pt x="8620" y="7313"/>
                    <a:pt x="8599" y="7430"/>
                    <a:pt x="8566" y="7507"/>
                  </a:cubicBezTo>
                  <a:cubicBezTo>
                    <a:pt x="8525" y="7606"/>
                    <a:pt x="8478" y="7683"/>
                    <a:pt x="8433" y="7771"/>
                  </a:cubicBezTo>
                  <a:cubicBezTo>
                    <a:pt x="8419" y="7902"/>
                    <a:pt x="8372" y="8037"/>
                    <a:pt x="8389" y="8166"/>
                  </a:cubicBezTo>
                  <a:cubicBezTo>
                    <a:pt x="8409" y="8313"/>
                    <a:pt x="8546" y="8571"/>
                    <a:pt x="8522" y="8429"/>
                  </a:cubicBezTo>
                  <a:cubicBezTo>
                    <a:pt x="8438" y="7929"/>
                    <a:pt x="8353" y="7911"/>
                    <a:pt x="8212" y="7771"/>
                  </a:cubicBezTo>
                  <a:cubicBezTo>
                    <a:pt x="8005" y="8693"/>
                    <a:pt x="8123" y="8385"/>
                    <a:pt x="7902" y="8824"/>
                  </a:cubicBezTo>
                  <a:cubicBezTo>
                    <a:pt x="7872" y="8956"/>
                    <a:pt x="7855" y="9121"/>
                    <a:pt x="7813" y="9220"/>
                  </a:cubicBezTo>
                  <a:cubicBezTo>
                    <a:pt x="7777" y="9306"/>
                    <a:pt x="7722" y="9289"/>
                    <a:pt x="7680" y="9351"/>
                  </a:cubicBezTo>
                  <a:cubicBezTo>
                    <a:pt x="7632" y="9422"/>
                    <a:pt x="7593" y="9536"/>
                    <a:pt x="7547" y="9615"/>
                  </a:cubicBezTo>
                  <a:cubicBezTo>
                    <a:pt x="7490" y="9712"/>
                    <a:pt x="7429" y="9790"/>
                    <a:pt x="7370" y="9878"/>
                  </a:cubicBezTo>
                  <a:cubicBezTo>
                    <a:pt x="7340" y="9966"/>
                    <a:pt x="7300" y="10030"/>
                    <a:pt x="7281" y="10141"/>
                  </a:cubicBezTo>
                  <a:cubicBezTo>
                    <a:pt x="7091" y="11274"/>
                    <a:pt x="7613" y="10496"/>
                    <a:pt x="6661" y="10932"/>
                  </a:cubicBezTo>
                  <a:cubicBezTo>
                    <a:pt x="6676" y="11371"/>
                    <a:pt x="6672" y="11819"/>
                    <a:pt x="6705" y="12249"/>
                  </a:cubicBezTo>
                  <a:cubicBezTo>
                    <a:pt x="6736" y="12647"/>
                    <a:pt x="6837" y="12684"/>
                    <a:pt x="6927" y="12907"/>
                  </a:cubicBezTo>
                  <a:cubicBezTo>
                    <a:pt x="6975" y="13027"/>
                    <a:pt x="7015" y="13171"/>
                    <a:pt x="7060" y="13302"/>
                  </a:cubicBezTo>
                  <a:cubicBezTo>
                    <a:pt x="7074" y="13434"/>
                    <a:pt x="7104" y="13836"/>
                    <a:pt x="7104" y="13698"/>
                  </a:cubicBezTo>
                  <a:cubicBezTo>
                    <a:pt x="7104" y="13431"/>
                    <a:pt x="7091" y="13157"/>
                    <a:pt x="7060" y="12907"/>
                  </a:cubicBezTo>
                  <a:cubicBezTo>
                    <a:pt x="7045" y="12791"/>
                    <a:pt x="7001" y="12732"/>
                    <a:pt x="6971" y="12644"/>
                  </a:cubicBezTo>
                  <a:cubicBezTo>
                    <a:pt x="6956" y="12512"/>
                    <a:pt x="6960" y="12347"/>
                    <a:pt x="6927" y="12249"/>
                  </a:cubicBezTo>
                  <a:cubicBezTo>
                    <a:pt x="6816" y="11920"/>
                    <a:pt x="6617" y="12293"/>
                    <a:pt x="6528" y="12380"/>
                  </a:cubicBezTo>
                  <a:cubicBezTo>
                    <a:pt x="6440" y="12642"/>
                    <a:pt x="6316" y="12941"/>
                    <a:pt x="6262" y="13302"/>
                  </a:cubicBezTo>
                  <a:cubicBezTo>
                    <a:pt x="6224" y="13556"/>
                    <a:pt x="6203" y="13829"/>
                    <a:pt x="6173" y="14093"/>
                  </a:cubicBezTo>
                  <a:lnTo>
                    <a:pt x="6129" y="14488"/>
                  </a:lnTo>
                  <a:cubicBezTo>
                    <a:pt x="6144" y="14751"/>
                    <a:pt x="6129" y="15046"/>
                    <a:pt x="6173" y="15278"/>
                  </a:cubicBezTo>
                  <a:cubicBezTo>
                    <a:pt x="6197" y="15399"/>
                    <a:pt x="6263" y="15361"/>
                    <a:pt x="6306" y="15410"/>
                  </a:cubicBezTo>
                  <a:cubicBezTo>
                    <a:pt x="6381" y="15493"/>
                    <a:pt x="6457" y="15567"/>
                    <a:pt x="6528" y="15673"/>
                  </a:cubicBezTo>
                  <a:cubicBezTo>
                    <a:pt x="6576" y="15744"/>
                    <a:pt x="6613" y="15866"/>
                    <a:pt x="6661" y="15937"/>
                  </a:cubicBezTo>
                  <a:cubicBezTo>
                    <a:pt x="6732" y="16042"/>
                    <a:pt x="6808" y="16117"/>
                    <a:pt x="6882" y="16200"/>
                  </a:cubicBezTo>
                  <a:cubicBezTo>
                    <a:pt x="6926" y="16249"/>
                    <a:pt x="6974" y="16270"/>
                    <a:pt x="7015" y="16332"/>
                  </a:cubicBezTo>
                  <a:cubicBezTo>
                    <a:pt x="7063" y="16403"/>
                    <a:pt x="7100" y="16531"/>
                    <a:pt x="7148" y="16595"/>
                  </a:cubicBezTo>
                  <a:cubicBezTo>
                    <a:pt x="7338" y="16846"/>
                    <a:pt x="7411" y="16837"/>
                    <a:pt x="7591" y="16990"/>
                  </a:cubicBezTo>
                  <a:cubicBezTo>
                    <a:pt x="8037" y="17368"/>
                    <a:pt x="7347" y="16842"/>
                    <a:pt x="7902" y="17254"/>
                  </a:cubicBezTo>
                  <a:cubicBezTo>
                    <a:pt x="7931" y="17385"/>
                    <a:pt x="7953" y="17537"/>
                    <a:pt x="7990" y="17649"/>
                  </a:cubicBezTo>
                  <a:cubicBezTo>
                    <a:pt x="8167" y="18176"/>
                    <a:pt x="8094" y="17605"/>
                    <a:pt x="8212" y="18307"/>
                  </a:cubicBezTo>
                  <a:cubicBezTo>
                    <a:pt x="8233" y="18431"/>
                    <a:pt x="8289" y="18604"/>
                    <a:pt x="8256" y="18702"/>
                  </a:cubicBezTo>
                  <a:cubicBezTo>
                    <a:pt x="8223" y="18801"/>
                    <a:pt x="8167" y="18615"/>
                    <a:pt x="8123" y="18571"/>
                  </a:cubicBezTo>
                  <a:cubicBezTo>
                    <a:pt x="8048" y="17900"/>
                    <a:pt x="8139" y="18363"/>
                    <a:pt x="7946" y="18044"/>
                  </a:cubicBezTo>
                  <a:cubicBezTo>
                    <a:pt x="7853" y="17890"/>
                    <a:pt x="7680" y="17517"/>
                    <a:pt x="7680" y="17517"/>
                  </a:cubicBezTo>
                  <a:cubicBezTo>
                    <a:pt x="7504" y="16730"/>
                    <a:pt x="7696" y="17414"/>
                    <a:pt x="7458" y="16990"/>
                  </a:cubicBezTo>
                  <a:cubicBezTo>
                    <a:pt x="7195" y="16521"/>
                    <a:pt x="7579" y="16915"/>
                    <a:pt x="7237" y="16463"/>
                  </a:cubicBezTo>
                  <a:cubicBezTo>
                    <a:pt x="7152" y="16351"/>
                    <a:pt x="7055" y="16324"/>
                    <a:pt x="6971" y="16200"/>
                  </a:cubicBezTo>
                  <a:cubicBezTo>
                    <a:pt x="6912" y="16112"/>
                    <a:pt x="6855" y="16009"/>
                    <a:pt x="6794" y="15937"/>
                  </a:cubicBezTo>
                  <a:cubicBezTo>
                    <a:pt x="6707" y="15833"/>
                    <a:pt x="6528" y="15673"/>
                    <a:pt x="6528" y="15673"/>
                  </a:cubicBezTo>
                  <a:cubicBezTo>
                    <a:pt x="6452" y="15447"/>
                    <a:pt x="6383" y="15186"/>
                    <a:pt x="6262" y="15146"/>
                  </a:cubicBezTo>
                  <a:cubicBezTo>
                    <a:pt x="6187" y="15122"/>
                    <a:pt x="6114" y="15234"/>
                    <a:pt x="6040" y="15278"/>
                  </a:cubicBezTo>
                  <a:cubicBezTo>
                    <a:pt x="6026" y="15410"/>
                    <a:pt x="5984" y="15539"/>
                    <a:pt x="5996" y="15673"/>
                  </a:cubicBezTo>
                  <a:cubicBezTo>
                    <a:pt x="6038" y="16129"/>
                    <a:pt x="6129" y="16673"/>
                    <a:pt x="6262" y="16990"/>
                  </a:cubicBezTo>
                  <a:cubicBezTo>
                    <a:pt x="6304" y="17089"/>
                    <a:pt x="6349" y="17175"/>
                    <a:pt x="6395" y="17254"/>
                  </a:cubicBezTo>
                  <a:cubicBezTo>
                    <a:pt x="6452" y="17351"/>
                    <a:pt x="6513" y="17429"/>
                    <a:pt x="6572" y="17517"/>
                  </a:cubicBezTo>
                  <a:lnTo>
                    <a:pt x="6705" y="18702"/>
                  </a:lnTo>
                  <a:cubicBezTo>
                    <a:pt x="6720" y="18834"/>
                    <a:pt x="6762" y="19231"/>
                    <a:pt x="6749" y="19098"/>
                  </a:cubicBezTo>
                  <a:cubicBezTo>
                    <a:pt x="6649" y="18056"/>
                    <a:pt x="6737" y="18402"/>
                    <a:pt x="6572" y="17912"/>
                  </a:cubicBezTo>
                  <a:cubicBezTo>
                    <a:pt x="6557" y="17780"/>
                    <a:pt x="6557" y="17625"/>
                    <a:pt x="6528" y="17517"/>
                  </a:cubicBezTo>
                  <a:cubicBezTo>
                    <a:pt x="6495" y="17393"/>
                    <a:pt x="6433" y="17366"/>
                    <a:pt x="6395" y="17254"/>
                  </a:cubicBezTo>
                  <a:cubicBezTo>
                    <a:pt x="6357" y="17142"/>
                    <a:pt x="6336" y="16990"/>
                    <a:pt x="6306" y="16859"/>
                  </a:cubicBezTo>
                  <a:cubicBezTo>
                    <a:pt x="6216" y="16053"/>
                    <a:pt x="6289" y="16793"/>
                    <a:pt x="6218" y="15410"/>
                  </a:cubicBezTo>
                  <a:cubicBezTo>
                    <a:pt x="6206" y="15188"/>
                    <a:pt x="6187" y="14971"/>
                    <a:pt x="6173" y="14751"/>
                  </a:cubicBezTo>
                  <a:cubicBezTo>
                    <a:pt x="6157" y="14488"/>
                    <a:pt x="6174" y="14193"/>
                    <a:pt x="6129" y="13961"/>
                  </a:cubicBezTo>
                  <a:cubicBezTo>
                    <a:pt x="6106" y="13840"/>
                    <a:pt x="6040" y="13873"/>
                    <a:pt x="5996" y="13829"/>
                  </a:cubicBezTo>
                  <a:cubicBezTo>
                    <a:pt x="5952" y="13917"/>
                    <a:pt x="5905" y="13994"/>
                    <a:pt x="5863" y="14093"/>
                  </a:cubicBezTo>
                  <a:cubicBezTo>
                    <a:pt x="5831" y="14170"/>
                    <a:pt x="5733" y="14356"/>
                    <a:pt x="5775" y="14356"/>
                  </a:cubicBezTo>
                  <a:cubicBezTo>
                    <a:pt x="5828" y="14356"/>
                    <a:pt x="5866" y="14192"/>
                    <a:pt x="5908" y="14093"/>
                  </a:cubicBezTo>
                  <a:cubicBezTo>
                    <a:pt x="6223" y="13342"/>
                    <a:pt x="5720" y="14377"/>
                    <a:pt x="6129" y="13566"/>
                  </a:cubicBezTo>
                  <a:cubicBezTo>
                    <a:pt x="5959" y="13060"/>
                    <a:pt x="5854" y="13100"/>
                    <a:pt x="6085" y="12644"/>
                  </a:cubicBezTo>
                  <a:cubicBezTo>
                    <a:pt x="6124" y="12567"/>
                    <a:pt x="6173" y="12556"/>
                    <a:pt x="6218" y="12512"/>
                  </a:cubicBezTo>
                  <a:cubicBezTo>
                    <a:pt x="6262" y="12424"/>
                    <a:pt x="6303" y="12320"/>
                    <a:pt x="6351" y="12249"/>
                  </a:cubicBezTo>
                  <a:cubicBezTo>
                    <a:pt x="6392" y="12187"/>
                    <a:pt x="6451" y="12215"/>
                    <a:pt x="6484" y="12117"/>
                  </a:cubicBezTo>
                  <a:cubicBezTo>
                    <a:pt x="6538" y="11954"/>
                    <a:pt x="6590" y="11431"/>
                    <a:pt x="6617" y="11195"/>
                  </a:cubicBezTo>
                  <a:cubicBezTo>
                    <a:pt x="6602" y="11020"/>
                    <a:pt x="6632" y="10704"/>
                    <a:pt x="6572" y="10668"/>
                  </a:cubicBezTo>
                  <a:cubicBezTo>
                    <a:pt x="6480" y="10613"/>
                    <a:pt x="6182" y="10923"/>
                    <a:pt x="6040" y="11063"/>
                  </a:cubicBezTo>
                  <a:cubicBezTo>
                    <a:pt x="5996" y="11151"/>
                    <a:pt x="5956" y="11264"/>
                    <a:pt x="5908" y="11327"/>
                  </a:cubicBezTo>
                  <a:cubicBezTo>
                    <a:pt x="5852" y="11398"/>
                    <a:pt x="5730" y="11640"/>
                    <a:pt x="5730" y="11459"/>
                  </a:cubicBezTo>
                  <a:cubicBezTo>
                    <a:pt x="5730" y="11283"/>
                    <a:pt x="6057" y="11087"/>
                    <a:pt x="6085" y="11063"/>
                  </a:cubicBezTo>
                  <a:cubicBezTo>
                    <a:pt x="6130" y="11025"/>
                    <a:pt x="6172" y="10959"/>
                    <a:pt x="6218" y="10932"/>
                  </a:cubicBezTo>
                  <a:cubicBezTo>
                    <a:pt x="6456" y="10790"/>
                    <a:pt x="6531" y="10845"/>
                    <a:pt x="6749" y="10668"/>
                  </a:cubicBezTo>
                  <a:cubicBezTo>
                    <a:pt x="6840" y="10595"/>
                    <a:pt x="6927" y="10493"/>
                    <a:pt x="7015" y="10405"/>
                  </a:cubicBezTo>
                  <a:cubicBezTo>
                    <a:pt x="7060" y="10361"/>
                    <a:pt x="7109" y="10350"/>
                    <a:pt x="7148" y="10273"/>
                  </a:cubicBezTo>
                  <a:lnTo>
                    <a:pt x="7281" y="10010"/>
                  </a:lnTo>
                  <a:cubicBezTo>
                    <a:pt x="7340" y="9746"/>
                    <a:pt x="7411" y="9503"/>
                    <a:pt x="7458" y="9220"/>
                  </a:cubicBezTo>
                  <a:cubicBezTo>
                    <a:pt x="7519" y="8859"/>
                    <a:pt x="7552" y="8608"/>
                    <a:pt x="7636" y="8298"/>
                  </a:cubicBezTo>
                  <a:cubicBezTo>
                    <a:pt x="7662" y="8201"/>
                    <a:pt x="7695" y="8122"/>
                    <a:pt x="7724" y="8034"/>
                  </a:cubicBezTo>
                  <a:cubicBezTo>
                    <a:pt x="7754" y="7859"/>
                    <a:pt x="7780" y="7678"/>
                    <a:pt x="7813" y="7507"/>
                  </a:cubicBezTo>
                  <a:cubicBezTo>
                    <a:pt x="7839" y="7370"/>
                    <a:pt x="7878" y="7254"/>
                    <a:pt x="7902" y="7112"/>
                  </a:cubicBezTo>
                  <a:cubicBezTo>
                    <a:pt x="7922" y="6988"/>
                    <a:pt x="7925" y="6841"/>
                    <a:pt x="7946" y="6717"/>
                  </a:cubicBezTo>
                  <a:cubicBezTo>
                    <a:pt x="7970" y="6575"/>
                    <a:pt x="8013" y="6467"/>
                    <a:pt x="8035" y="6322"/>
                  </a:cubicBezTo>
                  <a:cubicBezTo>
                    <a:pt x="8216" y="5108"/>
                    <a:pt x="8030" y="5948"/>
                    <a:pt x="8212" y="5005"/>
                  </a:cubicBezTo>
                  <a:cubicBezTo>
                    <a:pt x="8238" y="4867"/>
                    <a:pt x="8263" y="4722"/>
                    <a:pt x="8300" y="4610"/>
                  </a:cubicBezTo>
                  <a:cubicBezTo>
                    <a:pt x="8338" y="4498"/>
                    <a:pt x="8392" y="4445"/>
                    <a:pt x="8433" y="4346"/>
                  </a:cubicBezTo>
                  <a:cubicBezTo>
                    <a:pt x="8466" y="4269"/>
                    <a:pt x="8492" y="4171"/>
                    <a:pt x="8522" y="4083"/>
                  </a:cubicBezTo>
                  <a:cubicBezTo>
                    <a:pt x="8552" y="3907"/>
                    <a:pt x="8568" y="3707"/>
                    <a:pt x="8611" y="3556"/>
                  </a:cubicBezTo>
                  <a:cubicBezTo>
                    <a:pt x="8727" y="3142"/>
                    <a:pt x="8872" y="3388"/>
                    <a:pt x="8566" y="3161"/>
                  </a:cubicBezTo>
                  <a:cubicBezTo>
                    <a:pt x="8537" y="3249"/>
                    <a:pt x="8511" y="3350"/>
                    <a:pt x="8478" y="3424"/>
                  </a:cubicBezTo>
                  <a:cubicBezTo>
                    <a:pt x="8071" y="4331"/>
                    <a:pt x="8193" y="3955"/>
                    <a:pt x="7503" y="4083"/>
                  </a:cubicBezTo>
                  <a:cubicBezTo>
                    <a:pt x="7287" y="4190"/>
                    <a:pt x="7174" y="4203"/>
                    <a:pt x="6971" y="4478"/>
                  </a:cubicBezTo>
                  <a:cubicBezTo>
                    <a:pt x="6705" y="4837"/>
                    <a:pt x="6817" y="4864"/>
                    <a:pt x="6572" y="5137"/>
                  </a:cubicBezTo>
                  <a:cubicBezTo>
                    <a:pt x="6515" y="5200"/>
                    <a:pt x="6454" y="5224"/>
                    <a:pt x="6395" y="5268"/>
                  </a:cubicBezTo>
                  <a:cubicBezTo>
                    <a:pt x="5994" y="6460"/>
                    <a:pt x="6551" y="4887"/>
                    <a:pt x="6085" y="5927"/>
                  </a:cubicBezTo>
                  <a:cubicBezTo>
                    <a:pt x="6018" y="6076"/>
                    <a:pt x="5987" y="6375"/>
                    <a:pt x="5908" y="6454"/>
                  </a:cubicBezTo>
                  <a:lnTo>
                    <a:pt x="5642" y="6717"/>
                  </a:lnTo>
                  <a:lnTo>
                    <a:pt x="5509" y="6849"/>
                  </a:lnTo>
                  <a:cubicBezTo>
                    <a:pt x="5479" y="7024"/>
                    <a:pt x="5455" y="7209"/>
                    <a:pt x="5420" y="7376"/>
                  </a:cubicBezTo>
                  <a:cubicBezTo>
                    <a:pt x="5356" y="7679"/>
                    <a:pt x="5249" y="8063"/>
                    <a:pt x="5154" y="8298"/>
                  </a:cubicBezTo>
                  <a:cubicBezTo>
                    <a:pt x="5113" y="8399"/>
                    <a:pt x="5066" y="8473"/>
                    <a:pt x="5021" y="8561"/>
                  </a:cubicBezTo>
                  <a:cubicBezTo>
                    <a:pt x="4910" y="9554"/>
                    <a:pt x="5073" y="8368"/>
                    <a:pt x="4844" y="9220"/>
                  </a:cubicBezTo>
                  <a:cubicBezTo>
                    <a:pt x="4815" y="9328"/>
                    <a:pt x="4824" y="9496"/>
                    <a:pt x="4800" y="9615"/>
                  </a:cubicBezTo>
                  <a:cubicBezTo>
                    <a:pt x="4778" y="9721"/>
                    <a:pt x="4741" y="9790"/>
                    <a:pt x="4711" y="9878"/>
                  </a:cubicBezTo>
                  <a:cubicBezTo>
                    <a:pt x="4726" y="11898"/>
                    <a:pt x="4715" y="13920"/>
                    <a:pt x="4755" y="15937"/>
                  </a:cubicBezTo>
                  <a:cubicBezTo>
                    <a:pt x="4759" y="16133"/>
                    <a:pt x="4817" y="16284"/>
                    <a:pt x="4844" y="16463"/>
                  </a:cubicBezTo>
                  <a:cubicBezTo>
                    <a:pt x="4876" y="16679"/>
                    <a:pt x="4905" y="16900"/>
                    <a:pt x="4933" y="17122"/>
                  </a:cubicBezTo>
                  <a:cubicBezTo>
                    <a:pt x="4965" y="17383"/>
                    <a:pt x="4944" y="17758"/>
                    <a:pt x="5021" y="17912"/>
                  </a:cubicBezTo>
                  <a:cubicBezTo>
                    <a:pt x="5066" y="18000"/>
                    <a:pt x="5113" y="18074"/>
                    <a:pt x="5154" y="18176"/>
                  </a:cubicBezTo>
                  <a:cubicBezTo>
                    <a:pt x="5202" y="18295"/>
                    <a:pt x="5235" y="18467"/>
                    <a:pt x="5287" y="18571"/>
                  </a:cubicBezTo>
                  <a:cubicBezTo>
                    <a:pt x="5326" y="18648"/>
                    <a:pt x="5378" y="18640"/>
                    <a:pt x="5420" y="18702"/>
                  </a:cubicBezTo>
                  <a:cubicBezTo>
                    <a:pt x="5468" y="18773"/>
                    <a:pt x="5505" y="18895"/>
                    <a:pt x="5553" y="18966"/>
                  </a:cubicBezTo>
                  <a:cubicBezTo>
                    <a:pt x="5595" y="19028"/>
                    <a:pt x="5643" y="19043"/>
                    <a:pt x="5686" y="19098"/>
                  </a:cubicBezTo>
                  <a:cubicBezTo>
                    <a:pt x="6069" y="19586"/>
                    <a:pt x="5684" y="19184"/>
                    <a:pt x="5996" y="19493"/>
                  </a:cubicBezTo>
                  <a:cubicBezTo>
                    <a:pt x="6026" y="19624"/>
                    <a:pt x="6122" y="19776"/>
                    <a:pt x="6085" y="19888"/>
                  </a:cubicBezTo>
                  <a:cubicBezTo>
                    <a:pt x="6047" y="20000"/>
                    <a:pt x="6002" y="19678"/>
                    <a:pt x="5952" y="19624"/>
                  </a:cubicBezTo>
                  <a:cubicBezTo>
                    <a:pt x="5837" y="19501"/>
                    <a:pt x="5597" y="19361"/>
                    <a:pt x="5597" y="19361"/>
                  </a:cubicBezTo>
                  <a:cubicBezTo>
                    <a:pt x="5509" y="19185"/>
                    <a:pt x="5407" y="19058"/>
                    <a:pt x="5331" y="18834"/>
                  </a:cubicBezTo>
                  <a:cubicBezTo>
                    <a:pt x="5302" y="18746"/>
                    <a:pt x="5280" y="18626"/>
                    <a:pt x="5243" y="18571"/>
                  </a:cubicBezTo>
                  <a:cubicBezTo>
                    <a:pt x="5159" y="18447"/>
                    <a:pt x="4977" y="18307"/>
                    <a:pt x="4977" y="18307"/>
                  </a:cubicBezTo>
                  <a:cubicBezTo>
                    <a:pt x="4947" y="18439"/>
                    <a:pt x="4893" y="18545"/>
                    <a:pt x="4888" y="18702"/>
                  </a:cubicBezTo>
                  <a:cubicBezTo>
                    <a:pt x="4886" y="18765"/>
                    <a:pt x="4931" y="20011"/>
                    <a:pt x="4977" y="20283"/>
                  </a:cubicBezTo>
                  <a:cubicBezTo>
                    <a:pt x="4996" y="20394"/>
                    <a:pt x="5036" y="20459"/>
                    <a:pt x="5066" y="20546"/>
                  </a:cubicBezTo>
                  <a:cubicBezTo>
                    <a:pt x="5129" y="21114"/>
                    <a:pt x="5147" y="21351"/>
                    <a:pt x="5066" y="20020"/>
                  </a:cubicBezTo>
                  <a:cubicBezTo>
                    <a:pt x="5031" y="19456"/>
                    <a:pt x="5020" y="19488"/>
                    <a:pt x="4933" y="18966"/>
                  </a:cubicBezTo>
                  <a:cubicBezTo>
                    <a:pt x="4918" y="18307"/>
                    <a:pt x="4910" y="17647"/>
                    <a:pt x="4888" y="16990"/>
                  </a:cubicBezTo>
                  <a:cubicBezTo>
                    <a:pt x="4881" y="16767"/>
                    <a:pt x="4881" y="16526"/>
                    <a:pt x="4844" y="16332"/>
                  </a:cubicBezTo>
                  <a:cubicBezTo>
                    <a:pt x="4818" y="16194"/>
                    <a:pt x="4755" y="16156"/>
                    <a:pt x="4711" y="16068"/>
                  </a:cubicBezTo>
                  <a:cubicBezTo>
                    <a:pt x="4682" y="15937"/>
                    <a:pt x="4646" y="15815"/>
                    <a:pt x="4622" y="15673"/>
                  </a:cubicBezTo>
                  <a:cubicBezTo>
                    <a:pt x="4602" y="15549"/>
                    <a:pt x="4590" y="15412"/>
                    <a:pt x="4578" y="15278"/>
                  </a:cubicBezTo>
                  <a:cubicBezTo>
                    <a:pt x="4546" y="14929"/>
                    <a:pt x="4528" y="14568"/>
                    <a:pt x="4490" y="14224"/>
                  </a:cubicBezTo>
                  <a:cubicBezTo>
                    <a:pt x="4393" y="13364"/>
                    <a:pt x="4454" y="13966"/>
                    <a:pt x="4357" y="12380"/>
                  </a:cubicBezTo>
                  <a:cubicBezTo>
                    <a:pt x="4342" y="12512"/>
                    <a:pt x="4335" y="12655"/>
                    <a:pt x="4312" y="12776"/>
                  </a:cubicBezTo>
                  <a:cubicBezTo>
                    <a:pt x="4276" y="12966"/>
                    <a:pt x="4207" y="13099"/>
                    <a:pt x="4179" y="13302"/>
                  </a:cubicBezTo>
                  <a:cubicBezTo>
                    <a:pt x="4146" y="13550"/>
                    <a:pt x="4155" y="13832"/>
                    <a:pt x="4135" y="14093"/>
                  </a:cubicBezTo>
                  <a:cubicBezTo>
                    <a:pt x="4125" y="14228"/>
                    <a:pt x="4104" y="14354"/>
                    <a:pt x="4091" y="14488"/>
                  </a:cubicBezTo>
                  <a:cubicBezTo>
                    <a:pt x="4059" y="14816"/>
                    <a:pt x="4058" y="15172"/>
                    <a:pt x="3958" y="15410"/>
                  </a:cubicBezTo>
                  <a:cubicBezTo>
                    <a:pt x="3921" y="15496"/>
                    <a:pt x="3871" y="15529"/>
                    <a:pt x="3825" y="15541"/>
                  </a:cubicBezTo>
                  <a:cubicBezTo>
                    <a:pt x="3545" y="15617"/>
                    <a:pt x="3264" y="15629"/>
                    <a:pt x="2983" y="15673"/>
                  </a:cubicBezTo>
                  <a:lnTo>
                    <a:pt x="2584" y="16068"/>
                  </a:lnTo>
                  <a:lnTo>
                    <a:pt x="2451" y="16200"/>
                  </a:lnTo>
                  <a:cubicBezTo>
                    <a:pt x="2407" y="16288"/>
                    <a:pt x="2356" y="16351"/>
                    <a:pt x="2318" y="16463"/>
                  </a:cubicBezTo>
                  <a:cubicBezTo>
                    <a:pt x="2281" y="16575"/>
                    <a:pt x="2178" y="16897"/>
                    <a:pt x="2230" y="16859"/>
                  </a:cubicBezTo>
                  <a:cubicBezTo>
                    <a:pt x="2333" y="16782"/>
                    <a:pt x="2394" y="16432"/>
                    <a:pt x="2495" y="16332"/>
                  </a:cubicBezTo>
                  <a:cubicBezTo>
                    <a:pt x="2584" y="16244"/>
                    <a:pt x="2671" y="16136"/>
                    <a:pt x="2761" y="16068"/>
                  </a:cubicBezTo>
                  <a:cubicBezTo>
                    <a:pt x="2820" y="16024"/>
                    <a:pt x="2880" y="15989"/>
                    <a:pt x="2939" y="15937"/>
                  </a:cubicBezTo>
                  <a:cubicBezTo>
                    <a:pt x="3028" y="15857"/>
                    <a:pt x="3112" y="15712"/>
                    <a:pt x="3204" y="15673"/>
                  </a:cubicBezTo>
                  <a:cubicBezTo>
                    <a:pt x="3604" y="15504"/>
                    <a:pt x="3412" y="15593"/>
                    <a:pt x="3781" y="15410"/>
                  </a:cubicBezTo>
                  <a:cubicBezTo>
                    <a:pt x="3795" y="15541"/>
                    <a:pt x="3832" y="15668"/>
                    <a:pt x="3825" y="15805"/>
                  </a:cubicBezTo>
                  <a:cubicBezTo>
                    <a:pt x="3796" y="16326"/>
                    <a:pt x="3645" y="16254"/>
                    <a:pt x="3515" y="16332"/>
                  </a:cubicBezTo>
                  <a:cubicBezTo>
                    <a:pt x="3426" y="16507"/>
                    <a:pt x="3344" y="16717"/>
                    <a:pt x="3249" y="16859"/>
                  </a:cubicBezTo>
                  <a:cubicBezTo>
                    <a:pt x="3190" y="16946"/>
                    <a:pt x="3126" y="17013"/>
                    <a:pt x="3072" y="17122"/>
                  </a:cubicBezTo>
                  <a:cubicBezTo>
                    <a:pt x="3037" y="17191"/>
                    <a:pt x="3019" y="17321"/>
                    <a:pt x="2983" y="17385"/>
                  </a:cubicBezTo>
                  <a:cubicBezTo>
                    <a:pt x="2943" y="17457"/>
                    <a:pt x="2895" y="17479"/>
                    <a:pt x="2850" y="17517"/>
                  </a:cubicBezTo>
                  <a:cubicBezTo>
                    <a:pt x="2460" y="17848"/>
                    <a:pt x="2859" y="17465"/>
                    <a:pt x="2540" y="17780"/>
                  </a:cubicBezTo>
                  <a:cubicBezTo>
                    <a:pt x="2495" y="17868"/>
                    <a:pt x="2447" y="17939"/>
                    <a:pt x="2407" y="18044"/>
                  </a:cubicBezTo>
                  <a:cubicBezTo>
                    <a:pt x="2313" y="18291"/>
                    <a:pt x="2230" y="18571"/>
                    <a:pt x="2141" y="18834"/>
                  </a:cubicBezTo>
                  <a:lnTo>
                    <a:pt x="2052" y="19098"/>
                  </a:lnTo>
                  <a:lnTo>
                    <a:pt x="2141" y="18834"/>
                  </a:lnTo>
                  <a:cubicBezTo>
                    <a:pt x="2170" y="18746"/>
                    <a:pt x="2195" y="18640"/>
                    <a:pt x="2230" y="18571"/>
                  </a:cubicBezTo>
                  <a:cubicBezTo>
                    <a:pt x="2468" y="18099"/>
                    <a:pt x="2424" y="18086"/>
                    <a:pt x="2628" y="17912"/>
                  </a:cubicBezTo>
                  <a:cubicBezTo>
                    <a:pt x="2687" y="17862"/>
                    <a:pt x="2747" y="17824"/>
                    <a:pt x="2806" y="17780"/>
                  </a:cubicBezTo>
                  <a:cubicBezTo>
                    <a:pt x="2820" y="17956"/>
                    <a:pt x="2850" y="18126"/>
                    <a:pt x="2850" y="18307"/>
                  </a:cubicBezTo>
                  <a:cubicBezTo>
                    <a:pt x="2850" y="20023"/>
                    <a:pt x="2851" y="19879"/>
                    <a:pt x="2761" y="20941"/>
                  </a:cubicBezTo>
                  <a:cubicBezTo>
                    <a:pt x="2678" y="19952"/>
                    <a:pt x="2731" y="20896"/>
                    <a:pt x="2761" y="19756"/>
                  </a:cubicBezTo>
                  <a:cubicBezTo>
                    <a:pt x="2785" y="18880"/>
                    <a:pt x="2750" y="17986"/>
                    <a:pt x="2806" y="17122"/>
                  </a:cubicBezTo>
                  <a:cubicBezTo>
                    <a:pt x="2814" y="16986"/>
                    <a:pt x="2896" y="17045"/>
                    <a:pt x="2939" y="16990"/>
                  </a:cubicBezTo>
                  <a:cubicBezTo>
                    <a:pt x="3395" y="16409"/>
                    <a:pt x="2777" y="17063"/>
                    <a:pt x="3382" y="16463"/>
                  </a:cubicBezTo>
                  <a:lnTo>
                    <a:pt x="3515" y="16332"/>
                  </a:lnTo>
                  <a:cubicBezTo>
                    <a:pt x="3544" y="16200"/>
                    <a:pt x="3572" y="16065"/>
                    <a:pt x="3603" y="15937"/>
                  </a:cubicBezTo>
                  <a:cubicBezTo>
                    <a:pt x="3646" y="15758"/>
                    <a:pt x="3697" y="15596"/>
                    <a:pt x="3736" y="15410"/>
                  </a:cubicBezTo>
                  <a:cubicBezTo>
                    <a:pt x="3771" y="15243"/>
                    <a:pt x="3792" y="15053"/>
                    <a:pt x="3825" y="14883"/>
                  </a:cubicBezTo>
                  <a:cubicBezTo>
                    <a:pt x="3907" y="14455"/>
                    <a:pt x="3924" y="14456"/>
                    <a:pt x="4046" y="14093"/>
                  </a:cubicBezTo>
                  <a:cubicBezTo>
                    <a:pt x="4093" y="13675"/>
                    <a:pt x="4081" y="13667"/>
                    <a:pt x="4179" y="13302"/>
                  </a:cubicBezTo>
                  <a:cubicBezTo>
                    <a:pt x="4282" y="12919"/>
                    <a:pt x="4263" y="13118"/>
                    <a:pt x="4401" y="12776"/>
                  </a:cubicBezTo>
                  <a:cubicBezTo>
                    <a:pt x="4449" y="12656"/>
                    <a:pt x="4490" y="12512"/>
                    <a:pt x="4534" y="12380"/>
                  </a:cubicBezTo>
                  <a:cubicBezTo>
                    <a:pt x="4549" y="12249"/>
                    <a:pt x="4554" y="12104"/>
                    <a:pt x="4578" y="11985"/>
                  </a:cubicBezTo>
                  <a:cubicBezTo>
                    <a:pt x="4600" y="11879"/>
                    <a:pt x="4662" y="11845"/>
                    <a:pt x="4667" y="11722"/>
                  </a:cubicBezTo>
                  <a:cubicBezTo>
                    <a:pt x="4678" y="11413"/>
                    <a:pt x="4637" y="11107"/>
                    <a:pt x="4622" y="10800"/>
                  </a:cubicBezTo>
                  <a:cubicBezTo>
                    <a:pt x="4519" y="10844"/>
                    <a:pt x="4408" y="10806"/>
                    <a:pt x="4312" y="10932"/>
                  </a:cubicBezTo>
                  <a:cubicBezTo>
                    <a:pt x="4264" y="10996"/>
                    <a:pt x="4258" y="11205"/>
                    <a:pt x="4224" y="11327"/>
                  </a:cubicBezTo>
                  <a:cubicBezTo>
                    <a:pt x="4184" y="11470"/>
                    <a:pt x="4131" y="11579"/>
                    <a:pt x="4091" y="11722"/>
                  </a:cubicBezTo>
                  <a:cubicBezTo>
                    <a:pt x="4030" y="11937"/>
                    <a:pt x="3999" y="12227"/>
                    <a:pt x="3913" y="12380"/>
                  </a:cubicBezTo>
                  <a:cubicBezTo>
                    <a:pt x="3873" y="12452"/>
                    <a:pt x="3825" y="12468"/>
                    <a:pt x="3781" y="12512"/>
                  </a:cubicBezTo>
                  <a:cubicBezTo>
                    <a:pt x="3620" y="13228"/>
                    <a:pt x="3787" y="12686"/>
                    <a:pt x="3470" y="13039"/>
                  </a:cubicBezTo>
                  <a:cubicBezTo>
                    <a:pt x="3420" y="13095"/>
                    <a:pt x="3385" y="13232"/>
                    <a:pt x="3337" y="13302"/>
                  </a:cubicBezTo>
                  <a:cubicBezTo>
                    <a:pt x="3296" y="13365"/>
                    <a:pt x="3249" y="13390"/>
                    <a:pt x="3204" y="13434"/>
                  </a:cubicBezTo>
                  <a:cubicBezTo>
                    <a:pt x="3160" y="13522"/>
                    <a:pt x="3112" y="13596"/>
                    <a:pt x="3072" y="13698"/>
                  </a:cubicBezTo>
                  <a:cubicBezTo>
                    <a:pt x="3023" y="13817"/>
                    <a:pt x="2996" y="14016"/>
                    <a:pt x="2939" y="14093"/>
                  </a:cubicBezTo>
                  <a:cubicBezTo>
                    <a:pt x="2828" y="14242"/>
                    <a:pt x="2702" y="14268"/>
                    <a:pt x="2584" y="14356"/>
                  </a:cubicBezTo>
                  <a:cubicBezTo>
                    <a:pt x="2525" y="14444"/>
                    <a:pt x="2468" y="14542"/>
                    <a:pt x="2407" y="14620"/>
                  </a:cubicBezTo>
                  <a:cubicBezTo>
                    <a:pt x="2131" y="14971"/>
                    <a:pt x="1805" y="14833"/>
                    <a:pt x="1521" y="14883"/>
                  </a:cubicBezTo>
                  <a:cubicBezTo>
                    <a:pt x="1461" y="14927"/>
                    <a:pt x="1398" y="14934"/>
                    <a:pt x="1343" y="15015"/>
                  </a:cubicBezTo>
                  <a:cubicBezTo>
                    <a:pt x="1306" y="15070"/>
                    <a:pt x="1290" y="15214"/>
                    <a:pt x="1255" y="15278"/>
                  </a:cubicBezTo>
                  <a:cubicBezTo>
                    <a:pt x="1215" y="15349"/>
                    <a:pt x="1166" y="15366"/>
                    <a:pt x="1122" y="15410"/>
                  </a:cubicBezTo>
                  <a:cubicBezTo>
                    <a:pt x="1010" y="16403"/>
                    <a:pt x="1161" y="15179"/>
                    <a:pt x="989" y="16200"/>
                  </a:cubicBezTo>
                  <a:cubicBezTo>
                    <a:pt x="968" y="16324"/>
                    <a:pt x="956" y="16460"/>
                    <a:pt x="944" y="16595"/>
                  </a:cubicBezTo>
                  <a:cubicBezTo>
                    <a:pt x="911" y="16988"/>
                    <a:pt x="885" y="17385"/>
                    <a:pt x="856" y="17780"/>
                  </a:cubicBezTo>
                  <a:cubicBezTo>
                    <a:pt x="841" y="18395"/>
                    <a:pt x="832" y="19011"/>
                    <a:pt x="812" y="19624"/>
                  </a:cubicBezTo>
                  <a:cubicBezTo>
                    <a:pt x="762" y="21093"/>
                    <a:pt x="737" y="20386"/>
                    <a:pt x="812" y="20020"/>
                  </a:cubicBezTo>
                  <a:cubicBezTo>
                    <a:pt x="833" y="19913"/>
                    <a:pt x="871" y="19844"/>
                    <a:pt x="900" y="19756"/>
                  </a:cubicBezTo>
                  <a:cubicBezTo>
                    <a:pt x="1143" y="20479"/>
                    <a:pt x="1051" y="20047"/>
                    <a:pt x="1166" y="21073"/>
                  </a:cubicBezTo>
                  <a:cubicBezTo>
                    <a:pt x="1181" y="21205"/>
                    <a:pt x="1133" y="20813"/>
                    <a:pt x="1122" y="20678"/>
                  </a:cubicBezTo>
                  <a:cubicBezTo>
                    <a:pt x="1107" y="20502"/>
                    <a:pt x="1095" y="20325"/>
                    <a:pt x="1077" y="20151"/>
                  </a:cubicBezTo>
                  <a:cubicBezTo>
                    <a:pt x="1051" y="19885"/>
                    <a:pt x="1018" y="19624"/>
                    <a:pt x="989" y="19361"/>
                  </a:cubicBezTo>
                  <a:lnTo>
                    <a:pt x="900" y="18571"/>
                  </a:lnTo>
                  <a:cubicBezTo>
                    <a:pt x="885" y="18439"/>
                    <a:pt x="901" y="18209"/>
                    <a:pt x="856" y="18176"/>
                  </a:cubicBezTo>
                  <a:lnTo>
                    <a:pt x="679" y="18044"/>
                  </a:lnTo>
                  <a:cubicBezTo>
                    <a:pt x="634" y="18132"/>
                    <a:pt x="593" y="18237"/>
                    <a:pt x="546" y="18307"/>
                  </a:cubicBezTo>
                  <a:cubicBezTo>
                    <a:pt x="504" y="18369"/>
                    <a:pt x="450" y="18356"/>
                    <a:pt x="413" y="18439"/>
                  </a:cubicBezTo>
                  <a:cubicBezTo>
                    <a:pt x="329" y="18625"/>
                    <a:pt x="249" y="18839"/>
                    <a:pt x="191" y="19098"/>
                  </a:cubicBezTo>
                  <a:cubicBezTo>
                    <a:pt x="132" y="19361"/>
                    <a:pt x="-50" y="20141"/>
                    <a:pt x="14" y="19888"/>
                  </a:cubicBezTo>
                  <a:cubicBezTo>
                    <a:pt x="179" y="19234"/>
                    <a:pt x="85" y="19483"/>
                    <a:pt x="280" y="19098"/>
                  </a:cubicBezTo>
                  <a:cubicBezTo>
                    <a:pt x="295" y="18966"/>
                    <a:pt x="287" y="18788"/>
                    <a:pt x="324" y="18702"/>
                  </a:cubicBezTo>
                  <a:cubicBezTo>
                    <a:pt x="473" y="18359"/>
                    <a:pt x="641" y="18213"/>
                    <a:pt x="812" y="18044"/>
                  </a:cubicBezTo>
                  <a:cubicBezTo>
                    <a:pt x="841" y="17780"/>
                    <a:pt x="878" y="17523"/>
                    <a:pt x="900" y="17254"/>
                  </a:cubicBezTo>
                  <a:cubicBezTo>
                    <a:pt x="915" y="17078"/>
                    <a:pt x="923" y="16896"/>
                    <a:pt x="944" y="16727"/>
                  </a:cubicBezTo>
                  <a:cubicBezTo>
                    <a:pt x="968" y="16543"/>
                    <a:pt x="1006" y="16379"/>
                    <a:pt x="1033" y="16200"/>
                  </a:cubicBezTo>
                  <a:cubicBezTo>
                    <a:pt x="1065" y="15984"/>
                    <a:pt x="1094" y="15763"/>
                    <a:pt x="1122" y="15541"/>
                  </a:cubicBezTo>
                  <a:cubicBezTo>
                    <a:pt x="1138" y="15411"/>
                    <a:pt x="1125" y="15214"/>
                    <a:pt x="1166" y="15146"/>
                  </a:cubicBezTo>
                  <a:cubicBezTo>
                    <a:pt x="1273" y="14971"/>
                    <a:pt x="1402" y="14961"/>
                    <a:pt x="1521" y="14883"/>
                  </a:cubicBezTo>
                  <a:cubicBezTo>
                    <a:pt x="2152" y="14466"/>
                    <a:pt x="1784" y="14670"/>
                    <a:pt x="2628" y="14356"/>
                  </a:cubicBezTo>
                  <a:cubicBezTo>
                    <a:pt x="2727" y="14282"/>
                    <a:pt x="3007" y="14089"/>
                    <a:pt x="3072" y="13961"/>
                  </a:cubicBezTo>
                  <a:cubicBezTo>
                    <a:pt x="3133" y="13839"/>
                    <a:pt x="3155" y="13597"/>
                    <a:pt x="3204" y="13434"/>
                  </a:cubicBezTo>
                  <a:cubicBezTo>
                    <a:pt x="3301" y="13117"/>
                    <a:pt x="3454" y="12602"/>
                    <a:pt x="3603" y="12380"/>
                  </a:cubicBezTo>
                  <a:cubicBezTo>
                    <a:pt x="3645" y="12318"/>
                    <a:pt x="3692" y="12293"/>
                    <a:pt x="3736" y="12249"/>
                  </a:cubicBezTo>
                  <a:cubicBezTo>
                    <a:pt x="3766" y="12117"/>
                    <a:pt x="3783" y="11953"/>
                    <a:pt x="3825" y="11854"/>
                  </a:cubicBezTo>
                  <a:cubicBezTo>
                    <a:pt x="3855" y="11783"/>
                    <a:pt x="4122" y="11602"/>
                    <a:pt x="4135" y="11590"/>
                  </a:cubicBezTo>
                  <a:cubicBezTo>
                    <a:pt x="4224" y="11510"/>
                    <a:pt x="4401" y="11327"/>
                    <a:pt x="4401" y="11327"/>
                  </a:cubicBezTo>
                  <a:cubicBezTo>
                    <a:pt x="4490" y="11151"/>
                    <a:pt x="4633" y="11100"/>
                    <a:pt x="4667" y="10800"/>
                  </a:cubicBezTo>
                  <a:cubicBezTo>
                    <a:pt x="4682" y="10668"/>
                    <a:pt x="4673" y="10486"/>
                    <a:pt x="4711" y="10405"/>
                  </a:cubicBezTo>
                  <a:cubicBezTo>
                    <a:pt x="4787" y="10243"/>
                    <a:pt x="4977" y="10141"/>
                    <a:pt x="4977" y="10141"/>
                  </a:cubicBezTo>
                  <a:cubicBezTo>
                    <a:pt x="5007" y="10054"/>
                    <a:pt x="5044" y="9985"/>
                    <a:pt x="5066" y="9878"/>
                  </a:cubicBezTo>
                  <a:cubicBezTo>
                    <a:pt x="5090" y="9759"/>
                    <a:pt x="5100" y="9618"/>
                    <a:pt x="5110" y="9483"/>
                  </a:cubicBezTo>
                  <a:cubicBezTo>
                    <a:pt x="5118" y="9375"/>
                    <a:pt x="5149" y="8520"/>
                    <a:pt x="5199" y="8298"/>
                  </a:cubicBezTo>
                  <a:cubicBezTo>
                    <a:pt x="5233" y="8143"/>
                    <a:pt x="5277" y="7995"/>
                    <a:pt x="5331" y="7902"/>
                  </a:cubicBezTo>
                  <a:cubicBezTo>
                    <a:pt x="5384" y="7813"/>
                    <a:pt x="5450" y="7815"/>
                    <a:pt x="5509" y="7771"/>
                  </a:cubicBezTo>
                  <a:cubicBezTo>
                    <a:pt x="5538" y="7639"/>
                    <a:pt x="5556" y="7475"/>
                    <a:pt x="5597" y="7376"/>
                  </a:cubicBezTo>
                  <a:cubicBezTo>
                    <a:pt x="5634" y="7289"/>
                    <a:pt x="5697" y="7342"/>
                    <a:pt x="5730" y="7244"/>
                  </a:cubicBezTo>
                  <a:cubicBezTo>
                    <a:pt x="6082" y="6198"/>
                    <a:pt x="5724" y="6590"/>
                    <a:pt x="6085" y="6322"/>
                  </a:cubicBezTo>
                  <a:cubicBezTo>
                    <a:pt x="6339" y="5190"/>
                    <a:pt x="6001" y="6522"/>
                    <a:pt x="6306" y="5795"/>
                  </a:cubicBezTo>
                  <a:cubicBezTo>
                    <a:pt x="6348" y="5696"/>
                    <a:pt x="6353" y="5499"/>
                    <a:pt x="6395" y="5400"/>
                  </a:cubicBezTo>
                  <a:cubicBezTo>
                    <a:pt x="6431" y="5313"/>
                    <a:pt x="6486" y="5330"/>
                    <a:pt x="6528" y="5268"/>
                  </a:cubicBezTo>
                  <a:cubicBezTo>
                    <a:pt x="6949" y="4642"/>
                    <a:pt x="6241" y="5421"/>
                    <a:pt x="6927" y="4741"/>
                  </a:cubicBezTo>
                  <a:lnTo>
                    <a:pt x="7458" y="4215"/>
                  </a:lnTo>
                  <a:cubicBezTo>
                    <a:pt x="7503" y="4171"/>
                    <a:pt x="7545" y="4106"/>
                    <a:pt x="7591" y="4083"/>
                  </a:cubicBezTo>
                  <a:lnTo>
                    <a:pt x="7857" y="3951"/>
                  </a:lnTo>
                  <a:cubicBezTo>
                    <a:pt x="8195" y="2946"/>
                    <a:pt x="7803" y="3996"/>
                    <a:pt x="8123" y="3424"/>
                  </a:cubicBezTo>
                  <a:cubicBezTo>
                    <a:pt x="8159" y="3361"/>
                    <a:pt x="8179" y="3239"/>
                    <a:pt x="8212" y="3161"/>
                  </a:cubicBezTo>
                  <a:cubicBezTo>
                    <a:pt x="8253" y="3062"/>
                    <a:pt x="8304" y="2999"/>
                    <a:pt x="8345" y="2898"/>
                  </a:cubicBezTo>
                  <a:cubicBezTo>
                    <a:pt x="8464" y="2602"/>
                    <a:pt x="8469" y="2426"/>
                    <a:pt x="8611" y="2239"/>
                  </a:cubicBezTo>
                  <a:cubicBezTo>
                    <a:pt x="8611" y="2239"/>
                    <a:pt x="8943" y="1910"/>
                    <a:pt x="9009" y="1844"/>
                  </a:cubicBezTo>
                  <a:cubicBezTo>
                    <a:pt x="9054" y="1800"/>
                    <a:pt x="9104" y="1789"/>
                    <a:pt x="9142" y="1712"/>
                  </a:cubicBezTo>
                  <a:cubicBezTo>
                    <a:pt x="9187" y="1624"/>
                    <a:pt x="9235" y="1552"/>
                    <a:pt x="9275" y="1449"/>
                  </a:cubicBezTo>
                  <a:cubicBezTo>
                    <a:pt x="9362" y="1229"/>
                    <a:pt x="9465" y="793"/>
                    <a:pt x="9586" y="659"/>
                  </a:cubicBezTo>
                  <a:cubicBezTo>
                    <a:pt x="9656" y="580"/>
                    <a:pt x="9733" y="571"/>
                    <a:pt x="9807" y="527"/>
                  </a:cubicBezTo>
                  <a:lnTo>
                    <a:pt x="11890" y="659"/>
                  </a:lnTo>
                  <a:cubicBezTo>
                    <a:pt x="12234" y="699"/>
                    <a:pt x="11836" y="808"/>
                    <a:pt x="12111" y="1054"/>
                  </a:cubicBezTo>
                  <a:cubicBezTo>
                    <a:pt x="12225" y="1155"/>
                    <a:pt x="12348" y="1141"/>
                    <a:pt x="12466" y="1185"/>
                  </a:cubicBezTo>
                  <a:cubicBezTo>
                    <a:pt x="12574" y="1292"/>
                    <a:pt x="12646" y="1325"/>
                    <a:pt x="12732" y="1580"/>
                  </a:cubicBezTo>
                  <a:cubicBezTo>
                    <a:pt x="12769" y="1692"/>
                    <a:pt x="12787" y="1852"/>
                    <a:pt x="12820" y="1976"/>
                  </a:cubicBezTo>
                  <a:cubicBezTo>
                    <a:pt x="12846" y="2073"/>
                    <a:pt x="12879" y="2151"/>
                    <a:pt x="12909" y="2239"/>
                  </a:cubicBezTo>
                  <a:cubicBezTo>
                    <a:pt x="12924" y="2371"/>
                    <a:pt x="12915" y="2553"/>
                    <a:pt x="12953" y="2634"/>
                  </a:cubicBezTo>
                  <a:cubicBezTo>
                    <a:pt x="13029" y="2796"/>
                    <a:pt x="13131" y="2810"/>
                    <a:pt x="13219" y="2898"/>
                  </a:cubicBezTo>
                  <a:lnTo>
                    <a:pt x="13485" y="3161"/>
                  </a:lnTo>
                  <a:cubicBezTo>
                    <a:pt x="13529" y="3205"/>
                    <a:pt x="13573" y="3259"/>
                    <a:pt x="13618" y="3293"/>
                  </a:cubicBezTo>
                  <a:lnTo>
                    <a:pt x="13795" y="3424"/>
                  </a:lnTo>
                </a:path>
              </a:pathLst>
            </a:custGeom>
            <a:solidFill>
              <a:srgbClr val="000000"/>
            </a:soli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93"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94" name="Check Understanding"/>
          <p:cNvSpPr txBox="1"/>
          <p:nvPr/>
        </p:nvSpPr>
        <p:spPr>
          <a:xfrm>
            <a:off x="2286000" y="228599"/>
            <a:ext cx="51054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295" name="Listen as your teacher asks a question.…"/>
          <p:cNvSpPr txBox="1"/>
          <p:nvPr/>
        </p:nvSpPr>
        <p:spPr>
          <a:xfrm>
            <a:off x="4383115" y="1488784"/>
            <a:ext cx="4572001" cy="3880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Listen as your teacher asks a question.  </a:t>
            </a:r>
          </a:p>
          <a:p>
            <a:pPr>
              <a:defRPr>
                <a:latin typeface="Arial"/>
                <a:ea typeface="Arial"/>
                <a:cs typeface="Arial"/>
                <a:sym typeface="Arial"/>
              </a:defRPr>
            </a:pPr>
          </a:p>
          <a:p>
            <a:pPr>
              <a:defRPr>
                <a:latin typeface="Arial"/>
                <a:ea typeface="Arial"/>
                <a:cs typeface="Arial"/>
                <a:sym typeface="Arial"/>
              </a:defRPr>
            </a:pPr>
            <a:r>
              <a:t>Move the part of your pretend tree that performs a certain job. </a:t>
            </a:r>
          </a:p>
          <a:p>
            <a:pPr>
              <a:defRPr>
                <a:latin typeface="Arial"/>
                <a:ea typeface="Arial"/>
                <a:cs typeface="Arial"/>
                <a:sym typeface="Arial"/>
              </a:defRPr>
            </a:pPr>
          </a:p>
          <a:p>
            <a:pPr>
              <a:defRPr>
                <a:latin typeface="Arial"/>
                <a:ea typeface="Arial"/>
                <a:cs typeface="Arial"/>
                <a:sym typeface="Arial"/>
              </a:defRPr>
            </a:pPr>
            <a:r>
              <a:t>1. Absorbs light and carbon dioxide</a:t>
            </a:r>
          </a:p>
          <a:p>
            <a:pPr>
              <a:defRPr>
                <a:latin typeface="Arial"/>
                <a:ea typeface="Arial"/>
                <a:cs typeface="Arial"/>
                <a:sym typeface="Arial"/>
              </a:defRPr>
            </a:pPr>
          </a:p>
          <a:p>
            <a:pPr>
              <a:defRPr>
                <a:latin typeface="Arial"/>
                <a:ea typeface="Arial"/>
                <a:cs typeface="Arial"/>
                <a:sym typeface="Arial"/>
              </a:defRPr>
            </a:pPr>
            <a:r>
              <a:t>2. Absorbs water</a:t>
            </a:r>
          </a:p>
          <a:p>
            <a:pPr>
              <a:defRPr>
                <a:latin typeface="Arial"/>
                <a:ea typeface="Arial"/>
                <a:cs typeface="Arial"/>
                <a:sym typeface="Arial"/>
              </a:defRPr>
            </a:pPr>
          </a:p>
          <a:p>
            <a:pPr>
              <a:defRPr>
                <a:latin typeface="Arial"/>
                <a:ea typeface="Arial"/>
                <a:cs typeface="Arial"/>
                <a:sym typeface="Arial"/>
              </a:defRPr>
            </a:pPr>
            <a:r>
              <a:t>3. Supports the plant</a:t>
            </a:r>
          </a:p>
          <a:p>
            <a:pPr>
              <a:defRPr>
                <a:latin typeface="Arial"/>
                <a:ea typeface="Arial"/>
                <a:cs typeface="Arial"/>
                <a:sym typeface="Aria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99" name="Making and Applying Connections"/>
          <p:cNvSpPr txBox="1"/>
          <p:nvPr/>
        </p:nvSpPr>
        <p:spPr>
          <a:xfrm>
            <a:off x="1066800" y="3047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30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01" name="Which part of a plant absorbs water from the ground?"/>
          <p:cNvSpPr txBox="1"/>
          <p:nvPr/>
        </p:nvSpPr>
        <p:spPr>
          <a:xfrm>
            <a:off x="685800" y="1511300"/>
            <a:ext cx="7620000" cy="3588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b="0">
                <a:latin typeface="Arial"/>
                <a:ea typeface="Arial"/>
                <a:cs typeface="Arial"/>
                <a:sym typeface="Arial"/>
              </a:defRPr>
            </a:pPr>
            <a:r>
              <a:t>Which part of a plant absorbs water from the ground?</a:t>
            </a:r>
          </a:p>
          <a:p>
            <a:pPr marL="457200" indent="-457200">
              <a:buSzPct val="100000"/>
              <a:buAutoNum type="arabicPeriod" startAt="1"/>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p:txBody>
      </p:sp>
      <p:grpSp>
        <p:nvGrpSpPr>
          <p:cNvPr id="306" name="Group"/>
          <p:cNvGrpSpPr/>
          <p:nvPr/>
        </p:nvGrpSpPr>
        <p:grpSpPr>
          <a:xfrm>
            <a:off x="1369017" y="2109712"/>
            <a:ext cx="1616453" cy="3375762"/>
            <a:chOff x="0" y="0"/>
            <a:chExt cx="1616452" cy="3375760"/>
          </a:xfrm>
        </p:grpSpPr>
        <p:grpSp>
          <p:nvGrpSpPr>
            <p:cNvPr id="304" name="Group"/>
            <p:cNvGrpSpPr/>
            <p:nvPr/>
          </p:nvGrpSpPr>
          <p:grpSpPr>
            <a:xfrm>
              <a:off x="0" y="-1"/>
              <a:ext cx="1598011" cy="2524517"/>
              <a:chOff x="0" y="0"/>
              <a:chExt cx="1598010" cy="2524515"/>
            </a:xfrm>
          </p:grpSpPr>
          <p:sp>
            <p:nvSpPr>
              <p:cNvPr id="302" name="Line"/>
              <p:cNvSpPr/>
              <p:nvPr/>
            </p:nvSpPr>
            <p:spPr>
              <a:xfrm>
                <a:off x="0" y="34458"/>
                <a:ext cx="1598011" cy="2490058"/>
              </a:xfrm>
              <a:custGeom>
                <a:avLst/>
                <a:gdLst/>
                <a:ahLst/>
                <a:cxnLst>
                  <a:cxn ang="0">
                    <a:pos x="wd2" y="hd2"/>
                  </a:cxn>
                  <a:cxn ang="5400000">
                    <a:pos x="wd2" y="hd2"/>
                  </a:cxn>
                  <a:cxn ang="10800000">
                    <a:pos x="wd2" y="hd2"/>
                  </a:cxn>
                  <a:cxn ang="16200000">
                    <a:pos x="wd2" y="hd2"/>
                  </a:cxn>
                </a:cxnLst>
                <a:rect l="0" t="0" r="r" b="b"/>
                <a:pathLst>
                  <a:path w="21566" h="21506" fill="norm" stroke="1" extrusionOk="0">
                    <a:moveTo>
                      <a:pt x="11865" y="88"/>
                    </a:moveTo>
                    <a:cubicBezTo>
                      <a:pt x="11736" y="212"/>
                      <a:pt x="11483" y="409"/>
                      <a:pt x="11483" y="578"/>
                    </a:cubicBezTo>
                    <a:cubicBezTo>
                      <a:pt x="11483" y="1422"/>
                      <a:pt x="11539" y="2266"/>
                      <a:pt x="11610" y="3109"/>
                    </a:cubicBezTo>
                    <a:cubicBezTo>
                      <a:pt x="11614" y="3158"/>
                      <a:pt x="11820" y="3920"/>
                      <a:pt x="11865" y="4007"/>
                    </a:cubicBezTo>
                    <a:cubicBezTo>
                      <a:pt x="11926" y="4122"/>
                      <a:pt x="12046" y="4221"/>
                      <a:pt x="12121" y="4333"/>
                    </a:cubicBezTo>
                    <a:cubicBezTo>
                      <a:pt x="12369" y="4704"/>
                      <a:pt x="12079" y="4470"/>
                      <a:pt x="12503" y="4742"/>
                    </a:cubicBezTo>
                    <a:cubicBezTo>
                      <a:pt x="12638" y="5000"/>
                      <a:pt x="12603" y="5005"/>
                      <a:pt x="12886" y="5231"/>
                    </a:cubicBezTo>
                    <a:cubicBezTo>
                      <a:pt x="13160" y="5450"/>
                      <a:pt x="13156" y="5369"/>
                      <a:pt x="13524" y="5558"/>
                    </a:cubicBezTo>
                    <a:cubicBezTo>
                      <a:pt x="13618" y="5606"/>
                      <a:pt x="13694" y="5667"/>
                      <a:pt x="13779" y="5721"/>
                    </a:cubicBezTo>
                    <a:cubicBezTo>
                      <a:pt x="13870" y="5896"/>
                      <a:pt x="13929" y="6081"/>
                      <a:pt x="14162" y="6211"/>
                    </a:cubicBezTo>
                    <a:cubicBezTo>
                      <a:pt x="15537" y="6981"/>
                      <a:pt x="16504" y="6571"/>
                      <a:pt x="18755" y="6619"/>
                    </a:cubicBezTo>
                    <a:cubicBezTo>
                      <a:pt x="18883" y="6647"/>
                      <a:pt x="19018" y="6662"/>
                      <a:pt x="19138" y="6701"/>
                    </a:cubicBezTo>
                    <a:cubicBezTo>
                      <a:pt x="19275" y="6745"/>
                      <a:pt x="19380" y="6824"/>
                      <a:pt x="19521" y="6864"/>
                    </a:cubicBezTo>
                    <a:cubicBezTo>
                      <a:pt x="19766" y="6934"/>
                      <a:pt x="20286" y="7027"/>
                      <a:pt x="20286" y="7027"/>
                    </a:cubicBezTo>
                    <a:cubicBezTo>
                      <a:pt x="20371" y="7082"/>
                      <a:pt x="20626" y="7136"/>
                      <a:pt x="20541" y="7191"/>
                    </a:cubicBezTo>
                    <a:cubicBezTo>
                      <a:pt x="20446" y="7252"/>
                      <a:pt x="20279" y="7148"/>
                      <a:pt x="20159" y="7109"/>
                    </a:cubicBezTo>
                    <a:cubicBezTo>
                      <a:pt x="20021" y="7065"/>
                      <a:pt x="19895" y="7007"/>
                      <a:pt x="19776" y="6946"/>
                    </a:cubicBezTo>
                    <a:cubicBezTo>
                      <a:pt x="19682" y="6898"/>
                      <a:pt x="19624" y="6822"/>
                      <a:pt x="19521" y="6783"/>
                    </a:cubicBezTo>
                    <a:cubicBezTo>
                      <a:pt x="19405" y="6738"/>
                      <a:pt x="19265" y="6728"/>
                      <a:pt x="19138" y="6701"/>
                    </a:cubicBezTo>
                    <a:cubicBezTo>
                      <a:pt x="19265" y="6755"/>
                      <a:pt x="19425" y="6788"/>
                      <a:pt x="19521" y="6864"/>
                    </a:cubicBezTo>
                    <a:cubicBezTo>
                      <a:pt x="19772" y="7065"/>
                      <a:pt x="19586" y="7308"/>
                      <a:pt x="19521" y="7517"/>
                    </a:cubicBezTo>
                    <a:cubicBezTo>
                      <a:pt x="19314" y="6988"/>
                      <a:pt x="19551" y="7358"/>
                      <a:pt x="19138" y="7027"/>
                    </a:cubicBezTo>
                    <a:cubicBezTo>
                      <a:pt x="19042" y="6951"/>
                      <a:pt x="19000" y="6845"/>
                      <a:pt x="18883" y="6783"/>
                    </a:cubicBezTo>
                    <a:cubicBezTo>
                      <a:pt x="18737" y="6705"/>
                      <a:pt x="18542" y="6674"/>
                      <a:pt x="18372" y="6619"/>
                    </a:cubicBezTo>
                    <a:cubicBezTo>
                      <a:pt x="17564" y="6674"/>
                      <a:pt x="16736" y="6656"/>
                      <a:pt x="15948" y="6783"/>
                    </a:cubicBezTo>
                    <a:cubicBezTo>
                      <a:pt x="15818" y="6803"/>
                      <a:pt x="15794" y="6943"/>
                      <a:pt x="15821" y="7027"/>
                    </a:cubicBezTo>
                    <a:cubicBezTo>
                      <a:pt x="15844" y="7103"/>
                      <a:pt x="15968" y="7156"/>
                      <a:pt x="16076" y="7191"/>
                    </a:cubicBezTo>
                    <a:cubicBezTo>
                      <a:pt x="16233" y="7241"/>
                      <a:pt x="16418" y="7242"/>
                      <a:pt x="16586" y="7272"/>
                    </a:cubicBezTo>
                    <a:cubicBezTo>
                      <a:pt x="16715" y="7296"/>
                      <a:pt x="16841" y="7327"/>
                      <a:pt x="16969" y="7354"/>
                    </a:cubicBezTo>
                    <a:cubicBezTo>
                      <a:pt x="17460" y="7826"/>
                      <a:pt x="16945" y="7399"/>
                      <a:pt x="17607" y="7762"/>
                    </a:cubicBezTo>
                    <a:cubicBezTo>
                      <a:pt x="17789" y="7862"/>
                      <a:pt x="17889" y="8040"/>
                      <a:pt x="18117" y="8089"/>
                    </a:cubicBezTo>
                    <a:lnTo>
                      <a:pt x="19265" y="8334"/>
                    </a:lnTo>
                    <a:cubicBezTo>
                      <a:pt x="19393" y="8361"/>
                      <a:pt x="19536" y="8368"/>
                      <a:pt x="19648" y="8415"/>
                    </a:cubicBezTo>
                    <a:lnTo>
                      <a:pt x="20031" y="8579"/>
                    </a:lnTo>
                    <a:cubicBezTo>
                      <a:pt x="20699" y="9220"/>
                      <a:pt x="20850" y="9136"/>
                      <a:pt x="19648" y="8905"/>
                    </a:cubicBezTo>
                    <a:cubicBezTo>
                      <a:pt x="19519" y="8881"/>
                      <a:pt x="19393" y="8851"/>
                      <a:pt x="19265" y="8824"/>
                    </a:cubicBezTo>
                    <a:cubicBezTo>
                      <a:pt x="19224" y="8797"/>
                      <a:pt x="18634" y="8364"/>
                      <a:pt x="18500" y="8579"/>
                    </a:cubicBezTo>
                    <a:cubicBezTo>
                      <a:pt x="18400" y="8738"/>
                      <a:pt x="18670" y="8905"/>
                      <a:pt x="18755" y="9069"/>
                    </a:cubicBezTo>
                    <a:cubicBezTo>
                      <a:pt x="18931" y="9407"/>
                      <a:pt x="18771" y="9266"/>
                      <a:pt x="19265" y="9477"/>
                    </a:cubicBezTo>
                    <a:lnTo>
                      <a:pt x="19521" y="9967"/>
                    </a:lnTo>
                    <a:cubicBezTo>
                      <a:pt x="19608" y="10134"/>
                      <a:pt x="19623" y="10285"/>
                      <a:pt x="19903" y="10375"/>
                    </a:cubicBezTo>
                    <a:cubicBezTo>
                      <a:pt x="20144" y="10452"/>
                      <a:pt x="20414" y="10484"/>
                      <a:pt x="20669" y="10538"/>
                    </a:cubicBezTo>
                    <a:lnTo>
                      <a:pt x="21052" y="10620"/>
                    </a:lnTo>
                    <a:cubicBezTo>
                      <a:pt x="21137" y="10701"/>
                      <a:pt x="21211" y="10788"/>
                      <a:pt x="21307" y="10865"/>
                    </a:cubicBezTo>
                    <a:cubicBezTo>
                      <a:pt x="21382" y="10925"/>
                      <a:pt x="21600" y="10955"/>
                      <a:pt x="21562" y="11028"/>
                    </a:cubicBezTo>
                    <a:cubicBezTo>
                      <a:pt x="21519" y="11110"/>
                      <a:pt x="21307" y="11082"/>
                      <a:pt x="21179" y="11110"/>
                    </a:cubicBezTo>
                    <a:cubicBezTo>
                      <a:pt x="20775" y="11023"/>
                      <a:pt x="20767" y="11045"/>
                      <a:pt x="20414" y="10865"/>
                    </a:cubicBezTo>
                    <a:cubicBezTo>
                      <a:pt x="20320" y="10817"/>
                      <a:pt x="20266" y="10736"/>
                      <a:pt x="20159" y="10701"/>
                    </a:cubicBezTo>
                    <a:cubicBezTo>
                      <a:pt x="19918" y="10624"/>
                      <a:pt x="19393" y="10538"/>
                      <a:pt x="19393" y="10538"/>
                    </a:cubicBezTo>
                    <a:cubicBezTo>
                      <a:pt x="19436" y="10674"/>
                      <a:pt x="19435" y="10819"/>
                      <a:pt x="19521" y="10946"/>
                    </a:cubicBezTo>
                    <a:cubicBezTo>
                      <a:pt x="19568" y="11017"/>
                      <a:pt x="19714" y="11044"/>
                      <a:pt x="19776" y="11110"/>
                    </a:cubicBezTo>
                    <a:cubicBezTo>
                      <a:pt x="20387" y="11761"/>
                      <a:pt x="19080" y="10827"/>
                      <a:pt x="20414" y="11681"/>
                    </a:cubicBezTo>
                    <a:cubicBezTo>
                      <a:pt x="20371" y="11763"/>
                      <a:pt x="20419" y="11912"/>
                      <a:pt x="20286" y="11926"/>
                    </a:cubicBezTo>
                    <a:cubicBezTo>
                      <a:pt x="20036" y="11953"/>
                      <a:pt x="19483" y="11692"/>
                      <a:pt x="19265" y="11599"/>
                    </a:cubicBezTo>
                    <a:cubicBezTo>
                      <a:pt x="18977" y="10861"/>
                      <a:pt x="19338" y="11769"/>
                      <a:pt x="18883" y="10701"/>
                    </a:cubicBezTo>
                    <a:cubicBezTo>
                      <a:pt x="18594" y="10023"/>
                      <a:pt x="18958" y="10765"/>
                      <a:pt x="18500" y="9885"/>
                    </a:cubicBezTo>
                    <a:cubicBezTo>
                      <a:pt x="18457" y="9803"/>
                      <a:pt x="18484" y="9688"/>
                      <a:pt x="18372" y="9640"/>
                    </a:cubicBezTo>
                    <a:lnTo>
                      <a:pt x="17990" y="9477"/>
                    </a:lnTo>
                    <a:cubicBezTo>
                      <a:pt x="17947" y="9395"/>
                      <a:pt x="17922" y="9309"/>
                      <a:pt x="17862" y="9232"/>
                    </a:cubicBezTo>
                    <a:cubicBezTo>
                      <a:pt x="17719" y="9048"/>
                      <a:pt x="17466" y="8871"/>
                      <a:pt x="17224" y="8742"/>
                    </a:cubicBezTo>
                    <a:cubicBezTo>
                      <a:pt x="17106" y="8679"/>
                      <a:pt x="16969" y="8633"/>
                      <a:pt x="16841" y="8579"/>
                    </a:cubicBezTo>
                    <a:cubicBezTo>
                      <a:pt x="16678" y="8422"/>
                      <a:pt x="16341" y="8064"/>
                      <a:pt x="16076" y="8007"/>
                    </a:cubicBezTo>
                    <a:lnTo>
                      <a:pt x="15693" y="7926"/>
                    </a:lnTo>
                    <a:cubicBezTo>
                      <a:pt x="15523" y="7817"/>
                      <a:pt x="15398" y="7668"/>
                      <a:pt x="15183" y="7599"/>
                    </a:cubicBezTo>
                    <a:cubicBezTo>
                      <a:pt x="14565" y="7401"/>
                      <a:pt x="14807" y="7522"/>
                      <a:pt x="14417" y="7272"/>
                    </a:cubicBezTo>
                    <a:cubicBezTo>
                      <a:pt x="14460" y="7463"/>
                      <a:pt x="14477" y="7656"/>
                      <a:pt x="14545" y="7844"/>
                    </a:cubicBezTo>
                    <a:cubicBezTo>
                      <a:pt x="14605" y="8012"/>
                      <a:pt x="14715" y="8170"/>
                      <a:pt x="14800" y="8334"/>
                    </a:cubicBezTo>
                    <a:cubicBezTo>
                      <a:pt x="14933" y="8589"/>
                      <a:pt x="15062" y="8908"/>
                      <a:pt x="15438" y="9069"/>
                    </a:cubicBezTo>
                    <a:cubicBezTo>
                      <a:pt x="15921" y="9274"/>
                      <a:pt x="15712" y="9162"/>
                      <a:pt x="16076" y="9395"/>
                    </a:cubicBezTo>
                    <a:cubicBezTo>
                      <a:pt x="16160" y="9556"/>
                      <a:pt x="16234" y="9770"/>
                      <a:pt x="16459" y="9885"/>
                    </a:cubicBezTo>
                    <a:cubicBezTo>
                      <a:pt x="16564" y="9939"/>
                      <a:pt x="16714" y="9939"/>
                      <a:pt x="16841" y="9967"/>
                    </a:cubicBezTo>
                    <a:cubicBezTo>
                      <a:pt x="16926" y="10021"/>
                      <a:pt x="17086" y="10053"/>
                      <a:pt x="17096" y="10130"/>
                    </a:cubicBezTo>
                    <a:cubicBezTo>
                      <a:pt x="17124" y="10324"/>
                      <a:pt x="16909" y="11095"/>
                      <a:pt x="16841" y="11354"/>
                    </a:cubicBezTo>
                    <a:cubicBezTo>
                      <a:pt x="16413" y="10531"/>
                      <a:pt x="17067" y="11808"/>
                      <a:pt x="16586" y="10783"/>
                    </a:cubicBezTo>
                    <a:cubicBezTo>
                      <a:pt x="16509" y="10618"/>
                      <a:pt x="16416" y="10456"/>
                      <a:pt x="16331" y="10293"/>
                    </a:cubicBezTo>
                    <a:cubicBezTo>
                      <a:pt x="16316" y="10234"/>
                      <a:pt x="16215" y="9692"/>
                      <a:pt x="16076" y="9558"/>
                    </a:cubicBezTo>
                    <a:cubicBezTo>
                      <a:pt x="15976" y="9462"/>
                      <a:pt x="15821" y="9395"/>
                      <a:pt x="15693" y="9313"/>
                    </a:cubicBezTo>
                    <a:cubicBezTo>
                      <a:pt x="15571" y="9157"/>
                      <a:pt x="15482" y="8851"/>
                      <a:pt x="15055" y="8905"/>
                    </a:cubicBezTo>
                    <a:cubicBezTo>
                      <a:pt x="14937" y="8920"/>
                      <a:pt x="14885" y="9014"/>
                      <a:pt x="14800" y="9069"/>
                    </a:cubicBezTo>
                    <a:cubicBezTo>
                      <a:pt x="14447" y="9746"/>
                      <a:pt x="14619" y="9393"/>
                      <a:pt x="14290" y="10130"/>
                    </a:cubicBezTo>
                    <a:cubicBezTo>
                      <a:pt x="14332" y="10429"/>
                      <a:pt x="14351" y="10730"/>
                      <a:pt x="14417" y="11028"/>
                    </a:cubicBezTo>
                    <a:cubicBezTo>
                      <a:pt x="14436" y="11113"/>
                      <a:pt x="14461" y="11206"/>
                      <a:pt x="14545" y="11273"/>
                    </a:cubicBezTo>
                    <a:cubicBezTo>
                      <a:pt x="14641" y="11349"/>
                      <a:pt x="14800" y="11382"/>
                      <a:pt x="14928" y="11436"/>
                    </a:cubicBezTo>
                    <a:cubicBezTo>
                      <a:pt x="14928" y="11436"/>
                      <a:pt x="14735" y="11281"/>
                      <a:pt x="14672" y="11191"/>
                    </a:cubicBezTo>
                    <a:cubicBezTo>
                      <a:pt x="14672" y="11191"/>
                      <a:pt x="14353" y="10579"/>
                      <a:pt x="14290" y="10456"/>
                    </a:cubicBezTo>
                    <a:lnTo>
                      <a:pt x="14162" y="10211"/>
                    </a:lnTo>
                    <a:cubicBezTo>
                      <a:pt x="14205" y="10048"/>
                      <a:pt x="14239" y="9884"/>
                      <a:pt x="14290" y="9722"/>
                    </a:cubicBezTo>
                    <a:cubicBezTo>
                      <a:pt x="14324" y="9612"/>
                      <a:pt x="14417" y="9507"/>
                      <a:pt x="14417" y="9395"/>
                    </a:cubicBezTo>
                    <a:cubicBezTo>
                      <a:pt x="14417" y="9149"/>
                      <a:pt x="14391" y="8898"/>
                      <a:pt x="14290" y="8660"/>
                    </a:cubicBezTo>
                    <a:cubicBezTo>
                      <a:pt x="14258" y="8586"/>
                      <a:pt x="14119" y="8551"/>
                      <a:pt x="14034" y="8497"/>
                    </a:cubicBezTo>
                    <a:cubicBezTo>
                      <a:pt x="13944" y="8034"/>
                      <a:pt x="13960" y="7903"/>
                      <a:pt x="13779" y="7517"/>
                    </a:cubicBezTo>
                    <a:cubicBezTo>
                      <a:pt x="13702" y="7352"/>
                      <a:pt x="13714" y="7149"/>
                      <a:pt x="13524" y="7027"/>
                    </a:cubicBezTo>
                    <a:lnTo>
                      <a:pt x="13269" y="6864"/>
                    </a:lnTo>
                    <a:cubicBezTo>
                      <a:pt x="13184" y="6755"/>
                      <a:pt x="13177" y="6600"/>
                      <a:pt x="13014" y="6538"/>
                    </a:cubicBezTo>
                    <a:cubicBezTo>
                      <a:pt x="12898" y="6493"/>
                      <a:pt x="12709" y="6549"/>
                      <a:pt x="12631" y="6619"/>
                    </a:cubicBezTo>
                    <a:cubicBezTo>
                      <a:pt x="12475" y="6759"/>
                      <a:pt x="12566" y="6987"/>
                      <a:pt x="12376" y="7109"/>
                    </a:cubicBezTo>
                    <a:lnTo>
                      <a:pt x="12121" y="7272"/>
                    </a:lnTo>
                    <a:cubicBezTo>
                      <a:pt x="12036" y="7517"/>
                      <a:pt x="11966" y="7765"/>
                      <a:pt x="11865" y="8007"/>
                    </a:cubicBezTo>
                    <a:cubicBezTo>
                      <a:pt x="11796" y="8173"/>
                      <a:pt x="11610" y="8497"/>
                      <a:pt x="11610" y="8497"/>
                    </a:cubicBezTo>
                    <a:cubicBezTo>
                      <a:pt x="11828" y="10029"/>
                      <a:pt x="11385" y="9040"/>
                      <a:pt x="11993" y="9558"/>
                    </a:cubicBezTo>
                    <a:cubicBezTo>
                      <a:pt x="12177" y="9715"/>
                      <a:pt x="12333" y="9885"/>
                      <a:pt x="12503" y="10048"/>
                    </a:cubicBezTo>
                    <a:lnTo>
                      <a:pt x="12759" y="10293"/>
                    </a:lnTo>
                    <a:cubicBezTo>
                      <a:pt x="13187" y="11117"/>
                      <a:pt x="12533" y="9839"/>
                      <a:pt x="13014" y="10865"/>
                    </a:cubicBezTo>
                    <a:cubicBezTo>
                      <a:pt x="13091" y="11029"/>
                      <a:pt x="13184" y="11191"/>
                      <a:pt x="13269" y="11354"/>
                    </a:cubicBezTo>
                    <a:lnTo>
                      <a:pt x="13524" y="11844"/>
                    </a:lnTo>
                    <a:cubicBezTo>
                      <a:pt x="13567" y="11926"/>
                      <a:pt x="13619" y="12006"/>
                      <a:pt x="13652" y="12089"/>
                    </a:cubicBezTo>
                    <a:cubicBezTo>
                      <a:pt x="13737" y="12307"/>
                      <a:pt x="13796" y="12529"/>
                      <a:pt x="13907" y="12742"/>
                    </a:cubicBezTo>
                    <a:cubicBezTo>
                      <a:pt x="13949" y="12824"/>
                      <a:pt x="13965" y="12913"/>
                      <a:pt x="14034" y="12987"/>
                    </a:cubicBezTo>
                    <a:cubicBezTo>
                      <a:pt x="14096" y="13053"/>
                      <a:pt x="14214" y="13090"/>
                      <a:pt x="14290" y="13151"/>
                    </a:cubicBezTo>
                    <a:cubicBezTo>
                      <a:pt x="14385" y="13227"/>
                      <a:pt x="14476" y="13308"/>
                      <a:pt x="14545" y="13395"/>
                    </a:cubicBezTo>
                    <a:cubicBezTo>
                      <a:pt x="14876" y="13819"/>
                      <a:pt x="14429" y="13485"/>
                      <a:pt x="14928" y="13804"/>
                    </a:cubicBezTo>
                    <a:cubicBezTo>
                      <a:pt x="14885" y="13885"/>
                      <a:pt x="14928" y="14021"/>
                      <a:pt x="14800" y="14049"/>
                    </a:cubicBezTo>
                    <a:cubicBezTo>
                      <a:pt x="14686" y="14073"/>
                      <a:pt x="14599" y="13954"/>
                      <a:pt x="14545" y="13885"/>
                    </a:cubicBezTo>
                    <a:cubicBezTo>
                      <a:pt x="13958" y="13135"/>
                      <a:pt x="14611" y="13601"/>
                      <a:pt x="14034" y="13232"/>
                    </a:cubicBezTo>
                    <a:cubicBezTo>
                      <a:pt x="13949" y="13314"/>
                      <a:pt x="13848" y="13389"/>
                      <a:pt x="13779" y="13477"/>
                    </a:cubicBezTo>
                    <a:cubicBezTo>
                      <a:pt x="13677" y="13608"/>
                      <a:pt x="13579" y="13926"/>
                      <a:pt x="13524" y="14049"/>
                    </a:cubicBezTo>
                    <a:cubicBezTo>
                      <a:pt x="13487" y="14131"/>
                      <a:pt x="13439" y="14212"/>
                      <a:pt x="13396" y="14294"/>
                    </a:cubicBezTo>
                    <a:cubicBezTo>
                      <a:pt x="13100" y="13345"/>
                      <a:pt x="13396" y="14481"/>
                      <a:pt x="13396" y="12742"/>
                    </a:cubicBezTo>
                    <a:cubicBezTo>
                      <a:pt x="13396" y="12333"/>
                      <a:pt x="13339" y="11924"/>
                      <a:pt x="13269" y="11518"/>
                    </a:cubicBezTo>
                    <a:cubicBezTo>
                      <a:pt x="13235" y="11322"/>
                      <a:pt x="12781" y="10807"/>
                      <a:pt x="12631" y="10783"/>
                    </a:cubicBezTo>
                    <a:lnTo>
                      <a:pt x="12121" y="10701"/>
                    </a:lnTo>
                    <a:cubicBezTo>
                      <a:pt x="11993" y="10647"/>
                      <a:pt x="11834" y="10615"/>
                      <a:pt x="11738" y="10538"/>
                    </a:cubicBezTo>
                    <a:cubicBezTo>
                      <a:pt x="11654" y="10471"/>
                      <a:pt x="11679" y="10367"/>
                      <a:pt x="11610" y="10293"/>
                    </a:cubicBezTo>
                    <a:cubicBezTo>
                      <a:pt x="11548" y="10227"/>
                      <a:pt x="11440" y="10184"/>
                      <a:pt x="11355" y="10130"/>
                    </a:cubicBezTo>
                    <a:cubicBezTo>
                      <a:pt x="11270" y="10211"/>
                      <a:pt x="11162" y="10285"/>
                      <a:pt x="11100" y="10375"/>
                    </a:cubicBezTo>
                    <a:cubicBezTo>
                      <a:pt x="10631" y="11050"/>
                      <a:pt x="11114" y="10693"/>
                      <a:pt x="10590" y="11028"/>
                    </a:cubicBezTo>
                    <a:cubicBezTo>
                      <a:pt x="10547" y="11110"/>
                      <a:pt x="10522" y="11196"/>
                      <a:pt x="10462" y="11273"/>
                    </a:cubicBezTo>
                    <a:cubicBezTo>
                      <a:pt x="10393" y="11361"/>
                      <a:pt x="10269" y="11428"/>
                      <a:pt x="10207" y="11518"/>
                    </a:cubicBezTo>
                    <a:cubicBezTo>
                      <a:pt x="10098" y="11675"/>
                      <a:pt x="10037" y="11844"/>
                      <a:pt x="9952" y="12008"/>
                    </a:cubicBezTo>
                    <a:lnTo>
                      <a:pt x="9824" y="12253"/>
                    </a:lnTo>
                    <a:cubicBezTo>
                      <a:pt x="9874" y="12412"/>
                      <a:pt x="10045" y="13047"/>
                      <a:pt x="10207" y="13151"/>
                    </a:cubicBezTo>
                    <a:lnTo>
                      <a:pt x="10462" y="13314"/>
                    </a:lnTo>
                    <a:cubicBezTo>
                      <a:pt x="10505" y="13695"/>
                      <a:pt x="10445" y="14086"/>
                      <a:pt x="10590" y="14457"/>
                    </a:cubicBezTo>
                    <a:cubicBezTo>
                      <a:pt x="10627" y="14552"/>
                      <a:pt x="10853" y="14559"/>
                      <a:pt x="10972" y="14620"/>
                    </a:cubicBezTo>
                    <a:cubicBezTo>
                      <a:pt x="11473" y="14876"/>
                      <a:pt x="10946" y="14723"/>
                      <a:pt x="11610" y="14865"/>
                    </a:cubicBezTo>
                    <a:cubicBezTo>
                      <a:pt x="11695" y="14919"/>
                      <a:pt x="11790" y="14968"/>
                      <a:pt x="11865" y="15028"/>
                    </a:cubicBezTo>
                    <a:cubicBezTo>
                      <a:pt x="12026" y="15157"/>
                      <a:pt x="12139" y="15345"/>
                      <a:pt x="12376" y="15436"/>
                    </a:cubicBezTo>
                    <a:cubicBezTo>
                      <a:pt x="12491" y="15481"/>
                      <a:pt x="12631" y="15491"/>
                      <a:pt x="12759" y="15518"/>
                    </a:cubicBezTo>
                    <a:cubicBezTo>
                      <a:pt x="13439" y="16171"/>
                      <a:pt x="12546" y="15382"/>
                      <a:pt x="13396" y="15926"/>
                    </a:cubicBezTo>
                    <a:cubicBezTo>
                      <a:pt x="13505" y="15996"/>
                      <a:pt x="13552" y="16097"/>
                      <a:pt x="13652" y="16171"/>
                    </a:cubicBezTo>
                    <a:cubicBezTo>
                      <a:pt x="14028" y="16452"/>
                      <a:pt x="14183" y="16443"/>
                      <a:pt x="14417" y="16743"/>
                    </a:cubicBezTo>
                    <a:cubicBezTo>
                      <a:pt x="14477" y="16820"/>
                      <a:pt x="14502" y="16906"/>
                      <a:pt x="14545" y="16988"/>
                    </a:cubicBezTo>
                    <a:cubicBezTo>
                      <a:pt x="14502" y="17069"/>
                      <a:pt x="14545" y="17205"/>
                      <a:pt x="14417" y="17233"/>
                    </a:cubicBezTo>
                    <a:cubicBezTo>
                      <a:pt x="14303" y="17257"/>
                      <a:pt x="14229" y="17133"/>
                      <a:pt x="14162" y="17069"/>
                    </a:cubicBezTo>
                    <a:cubicBezTo>
                      <a:pt x="14056" y="16968"/>
                      <a:pt x="14041" y="16829"/>
                      <a:pt x="13907" y="16743"/>
                    </a:cubicBezTo>
                    <a:cubicBezTo>
                      <a:pt x="13812" y="16682"/>
                      <a:pt x="13652" y="16688"/>
                      <a:pt x="13524" y="16661"/>
                    </a:cubicBezTo>
                    <a:cubicBezTo>
                      <a:pt x="13079" y="16376"/>
                      <a:pt x="13383" y="16522"/>
                      <a:pt x="12503" y="16335"/>
                    </a:cubicBezTo>
                    <a:lnTo>
                      <a:pt x="12121" y="16253"/>
                    </a:lnTo>
                    <a:cubicBezTo>
                      <a:pt x="12036" y="16198"/>
                      <a:pt x="11969" y="16129"/>
                      <a:pt x="11865" y="16090"/>
                    </a:cubicBezTo>
                    <a:cubicBezTo>
                      <a:pt x="11750" y="16045"/>
                      <a:pt x="11578" y="16069"/>
                      <a:pt x="11483" y="16008"/>
                    </a:cubicBezTo>
                    <a:cubicBezTo>
                      <a:pt x="11388" y="15947"/>
                      <a:pt x="11439" y="15830"/>
                      <a:pt x="11355" y="15763"/>
                    </a:cubicBezTo>
                    <a:cubicBezTo>
                      <a:pt x="11259" y="15686"/>
                      <a:pt x="11100" y="15654"/>
                      <a:pt x="10972" y="15600"/>
                    </a:cubicBezTo>
                    <a:cubicBezTo>
                      <a:pt x="10845" y="15627"/>
                      <a:pt x="10616" y="15597"/>
                      <a:pt x="10590" y="15681"/>
                    </a:cubicBezTo>
                    <a:cubicBezTo>
                      <a:pt x="10101" y="17243"/>
                      <a:pt x="11288" y="17409"/>
                      <a:pt x="10079" y="17151"/>
                    </a:cubicBezTo>
                    <a:cubicBezTo>
                      <a:pt x="10458" y="17879"/>
                      <a:pt x="9852" y="16731"/>
                      <a:pt x="10462" y="17804"/>
                    </a:cubicBezTo>
                    <a:cubicBezTo>
                      <a:pt x="10554" y="17966"/>
                      <a:pt x="10717" y="18294"/>
                      <a:pt x="10717" y="18294"/>
                    </a:cubicBezTo>
                    <a:cubicBezTo>
                      <a:pt x="10675" y="18593"/>
                      <a:pt x="10656" y="18894"/>
                      <a:pt x="10590" y="19192"/>
                    </a:cubicBezTo>
                    <a:cubicBezTo>
                      <a:pt x="10571" y="19277"/>
                      <a:pt x="10546" y="19370"/>
                      <a:pt x="10462" y="19437"/>
                    </a:cubicBezTo>
                    <a:cubicBezTo>
                      <a:pt x="10366" y="19514"/>
                      <a:pt x="10207" y="19546"/>
                      <a:pt x="10079" y="19600"/>
                    </a:cubicBezTo>
                    <a:cubicBezTo>
                      <a:pt x="10037" y="19682"/>
                      <a:pt x="9938" y="19759"/>
                      <a:pt x="9952" y="19845"/>
                    </a:cubicBezTo>
                    <a:cubicBezTo>
                      <a:pt x="9982" y="20042"/>
                      <a:pt x="10081" y="20236"/>
                      <a:pt x="10207" y="20417"/>
                    </a:cubicBezTo>
                    <a:cubicBezTo>
                      <a:pt x="10349" y="20622"/>
                      <a:pt x="10580" y="20577"/>
                      <a:pt x="10845" y="20661"/>
                    </a:cubicBezTo>
                    <a:cubicBezTo>
                      <a:pt x="10982" y="20705"/>
                      <a:pt x="11100" y="20770"/>
                      <a:pt x="11228" y="20825"/>
                    </a:cubicBezTo>
                    <a:cubicBezTo>
                      <a:pt x="11342" y="20934"/>
                      <a:pt x="11882" y="21328"/>
                      <a:pt x="11355" y="21478"/>
                    </a:cubicBezTo>
                    <a:cubicBezTo>
                      <a:pt x="11042" y="21567"/>
                      <a:pt x="10675" y="21423"/>
                      <a:pt x="10334" y="21396"/>
                    </a:cubicBezTo>
                    <a:cubicBezTo>
                      <a:pt x="10164" y="21369"/>
                      <a:pt x="9961" y="21385"/>
                      <a:pt x="9824" y="21315"/>
                    </a:cubicBezTo>
                    <a:cubicBezTo>
                      <a:pt x="9719" y="21261"/>
                      <a:pt x="9792" y="21131"/>
                      <a:pt x="9697" y="21070"/>
                    </a:cubicBezTo>
                    <a:cubicBezTo>
                      <a:pt x="9601" y="21009"/>
                      <a:pt x="9441" y="21015"/>
                      <a:pt x="9314" y="20988"/>
                    </a:cubicBezTo>
                    <a:cubicBezTo>
                      <a:pt x="9271" y="20906"/>
                      <a:pt x="9198" y="20829"/>
                      <a:pt x="9186" y="20743"/>
                    </a:cubicBezTo>
                    <a:cubicBezTo>
                      <a:pt x="9113" y="20227"/>
                      <a:pt x="9241" y="19696"/>
                      <a:pt x="9059" y="19192"/>
                    </a:cubicBezTo>
                    <a:cubicBezTo>
                      <a:pt x="8998" y="19024"/>
                      <a:pt x="8953" y="19539"/>
                      <a:pt x="8803" y="19682"/>
                    </a:cubicBezTo>
                    <a:cubicBezTo>
                      <a:pt x="8482" y="19991"/>
                      <a:pt x="8657" y="19857"/>
                      <a:pt x="8293" y="20090"/>
                    </a:cubicBezTo>
                    <a:cubicBezTo>
                      <a:pt x="8391" y="19840"/>
                      <a:pt x="8382" y="19706"/>
                      <a:pt x="8676" y="19519"/>
                    </a:cubicBezTo>
                    <a:cubicBezTo>
                      <a:pt x="8784" y="19449"/>
                      <a:pt x="8942" y="19419"/>
                      <a:pt x="9059" y="19355"/>
                    </a:cubicBezTo>
                    <a:cubicBezTo>
                      <a:pt x="9241" y="19255"/>
                      <a:pt x="9569" y="19029"/>
                      <a:pt x="9569" y="19029"/>
                    </a:cubicBezTo>
                    <a:cubicBezTo>
                      <a:pt x="9862" y="18466"/>
                      <a:pt x="9634" y="18661"/>
                      <a:pt x="10079" y="18376"/>
                    </a:cubicBezTo>
                    <a:cubicBezTo>
                      <a:pt x="10037" y="17369"/>
                      <a:pt x="10030" y="16361"/>
                      <a:pt x="9952" y="15355"/>
                    </a:cubicBezTo>
                    <a:cubicBezTo>
                      <a:pt x="9945" y="15269"/>
                      <a:pt x="9853" y="15194"/>
                      <a:pt x="9824" y="15110"/>
                    </a:cubicBezTo>
                    <a:cubicBezTo>
                      <a:pt x="9480" y="14120"/>
                      <a:pt x="9957" y="15120"/>
                      <a:pt x="9441" y="14130"/>
                    </a:cubicBezTo>
                    <a:lnTo>
                      <a:pt x="9314" y="13885"/>
                    </a:lnTo>
                    <a:lnTo>
                      <a:pt x="9186" y="13640"/>
                    </a:lnTo>
                    <a:cubicBezTo>
                      <a:pt x="9161" y="13498"/>
                      <a:pt x="8981" y="12429"/>
                      <a:pt x="8931" y="12253"/>
                    </a:cubicBezTo>
                    <a:cubicBezTo>
                      <a:pt x="8907" y="12168"/>
                      <a:pt x="8846" y="12089"/>
                      <a:pt x="8803" y="12008"/>
                    </a:cubicBezTo>
                    <a:cubicBezTo>
                      <a:pt x="8676" y="12253"/>
                      <a:pt x="8695" y="12286"/>
                      <a:pt x="8421" y="12497"/>
                    </a:cubicBezTo>
                    <a:cubicBezTo>
                      <a:pt x="8305" y="12586"/>
                      <a:pt x="8153" y="12654"/>
                      <a:pt x="8038" y="12742"/>
                    </a:cubicBezTo>
                    <a:cubicBezTo>
                      <a:pt x="7940" y="12818"/>
                      <a:pt x="7883" y="12913"/>
                      <a:pt x="7783" y="12987"/>
                    </a:cubicBezTo>
                    <a:cubicBezTo>
                      <a:pt x="7626" y="13104"/>
                      <a:pt x="7272" y="13314"/>
                      <a:pt x="7272" y="13314"/>
                    </a:cubicBezTo>
                    <a:cubicBezTo>
                      <a:pt x="7315" y="13668"/>
                      <a:pt x="7291" y="14027"/>
                      <a:pt x="7400" y="14375"/>
                    </a:cubicBezTo>
                    <a:cubicBezTo>
                      <a:pt x="7424" y="14451"/>
                      <a:pt x="7559" y="14492"/>
                      <a:pt x="7655" y="14538"/>
                    </a:cubicBezTo>
                    <a:cubicBezTo>
                      <a:pt x="8063" y="14734"/>
                      <a:pt x="8383" y="14794"/>
                      <a:pt x="8676" y="15028"/>
                    </a:cubicBezTo>
                    <a:cubicBezTo>
                      <a:pt x="8772" y="15105"/>
                      <a:pt x="8846" y="15192"/>
                      <a:pt x="8931" y="15273"/>
                    </a:cubicBezTo>
                    <a:cubicBezTo>
                      <a:pt x="8974" y="15355"/>
                      <a:pt x="9170" y="15470"/>
                      <a:pt x="9059" y="15518"/>
                    </a:cubicBezTo>
                    <a:cubicBezTo>
                      <a:pt x="8913" y="15580"/>
                      <a:pt x="8697" y="15496"/>
                      <a:pt x="8548" y="15436"/>
                    </a:cubicBezTo>
                    <a:cubicBezTo>
                      <a:pt x="8344" y="15355"/>
                      <a:pt x="8038" y="15110"/>
                      <a:pt x="8038" y="15110"/>
                    </a:cubicBezTo>
                    <a:cubicBezTo>
                      <a:pt x="7995" y="15192"/>
                      <a:pt x="7910" y="15269"/>
                      <a:pt x="7910" y="15355"/>
                    </a:cubicBezTo>
                    <a:cubicBezTo>
                      <a:pt x="7910" y="15818"/>
                      <a:pt x="7969" y="16281"/>
                      <a:pt x="8038" y="16743"/>
                    </a:cubicBezTo>
                    <a:cubicBezTo>
                      <a:pt x="8059" y="16886"/>
                      <a:pt x="8217" y="17167"/>
                      <a:pt x="8293" y="17314"/>
                    </a:cubicBezTo>
                    <a:cubicBezTo>
                      <a:pt x="8251" y="17477"/>
                      <a:pt x="8321" y="17672"/>
                      <a:pt x="8165" y="17804"/>
                    </a:cubicBezTo>
                    <a:cubicBezTo>
                      <a:pt x="8093" y="17866"/>
                      <a:pt x="7972" y="17707"/>
                      <a:pt x="7910" y="17641"/>
                    </a:cubicBezTo>
                    <a:cubicBezTo>
                      <a:pt x="7841" y="17567"/>
                      <a:pt x="7836" y="17475"/>
                      <a:pt x="7783" y="17396"/>
                    </a:cubicBezTo>
                    <a:cubicBezTo>
                      <a:pt x="7708" y="17284"/>
                      <a:pt x="7613" y="17178"/>
                      <a:pt x="7528" y="17069"/>
                    </a:cubicBezTo>
                    <a:cubicBezTo>
                      <a:pt x="7485" y="16933"/>
                      <a:pt x="7453" y="16796"/>
                      <a:pt x="7400" y="16661"/>
                    </a:cubicBezTo>
                    <a:cubicBezTo>
                      <a:pt x="7367" y="16578"/>
                      <a:pt x="7305" y="16500"/>
                      <a:pt x="7272" y="16416"/>
                    </a:cubicBezTo>
                    <a:cubicBezTo>
                      <a:pt x="7220" y="16282"/>
                      <a:pt x="7187" y="16144"/>
                      <a:pt x="7145" y="16008"/>
                    </a:cubicBezTo>
                    <a:cubicBezTo>
                      <a:pt x="7060" y="16226"/>
                      <a:pt x="6939" y="16883"/>
                      <a:pt x="6890" y="16661"/>
                    </a:cubicBezTo>
                    <a:cubicBezTo>
                      <a:pt x="6786" y="16198"/>
                      <a:pt x="6929" y="15594"/>
                      <a:pt x="7145" y="15110"/>
                    </a:cubicBezTo>
                    <a:cubicBezTo>
                      <a:pt x="7182" y="15027"/>
                      <a:pt x="7230" y="14947"/>
                      <a:pt x="7272" y="14865"/>
                    </a:cubicBezTo>
                    <a:cubicBezTo>
                      <a:pt x="7230" y="14729"/>
                      <a:pt x="7252" y="14577"/>
                      <a:pt x="7145" y="14457"/>
                    </a:cubicBezTo>
                    <a:cubicBezTo>
                      <a:pt x="6704" y="13963"/>
                      <a:pt x="6453" y="14655"/>
                      <a:pt x="6252" y="14783"/>
                    </a:cubicBezTo>
                    <a:lnTo>
                      <a:pt x="5997" y="14947"/>
                    </a:lnTo>
                    <a:cubicBezTo>
                      <a:pt x="5911" y="15110"/>
                      <a:pt x="5794" y="15268"/>
                      <a:pt x="5741" y="15436"/>
                    </a:cubicBezTo>
                    <a:cubicBezTo>
                      <a:pt x="5699" y="15573"/>
                      <a:pt x="5671" y="15711"/>
                      <a:pt x="5614" y="15845"/>
                    </a:cubicBezTo>
                    <a:cubicBezTo>
                      <a:pt x="5543" y="16011"/>
                      <a:pt x="5359" y="16335"/>
                      <a:pt x="5359" y="16335"/>
                    </a:cubicBezTo>
                    <a:cubicBezTo>
                      <a:pt x="5563" y="18299"/>
                      <a:pt x="5270" y="17033"/>
                      <a:pt x="5614" y="17804"/>
                    </a:cubicBezTo>
                    <a:cubicBezTo>
                      <a:pt x="5662" y="17912"/>
                      <a:pt x="5693" y="18023"/>
                      <a:pt x="5741" y="18131"/>
                    </a:cubicBezTo>
                    <a:cubicBezTo>
                      <a:pt x="5778" y="18213"/>
                      <a:pt x="5869" y="18462"/>
                      <a:pt x="5869" y="18376"/>
                    </a:cubicBezTo>
                    <a:cubicBezTo>
                      <a:pt x="5869" y="18088"/>
                      <a:pt x="5745" y="17893"/>
                      <a:pt x="5614" y="17641"/>
                    </a:cubicBezTo>
                    <a:cubicBezTo>
                      <a:pt x="5571" y="17423"/>
                      <a:pt x="5523" y="17206"/>
                      <a:pt x="5486" y="16988"/>
                    </a:cubicBezTo>
                    <a:cubicBezTo>
                      <a:pt x="5395" y="16444"/>
                      <a:pt x="5416" y="15889"/>
                      <a:pt x="5231" y="15355"/>
                    </a:cubicBezTo>
                    <a:cubicBezTo>
                      <a:pt x="5205" y="15280"/>
                      <a:pt x="5083" y="15484"/>
                      <a:pt x="4976" y="15518"/>
                    </a:cubicBezTo>
                    <a:cubicBezTo>
                      <a:pt x="4819" y="15568"/>
                      <a:pt x="4636" y="15573"/>
                      <a:pt x="4465" y="15600"/>
                    </a:cubicBezTo>
                    <a:cubicBezTo>
                      <a:pt x="3542" y="15994"/>
                      <a:pt x="3974" y="15839"/>
                      <a:pt x="3190" y="16090"/>
                    </a:cubicBezTo>
                    <a:cubicBezTo>
                      <a:pt x="3020" y="16253"/>
                      <a:pt x="2388" y="16642"/>
                      <a:pt x="2679" y="16579"/>
                    </a:cubicBezTo>
                    <a:lnTo>
                      <a:pt x="3445" y="16416"/>
                    </a:lnTo>
                    <a:cubicBezTo>
                      <a:pt x="3615" y="16253"/>
                      <a:pt x="3700" y="16035"/>
                      <a:pt x="3955" y="15926"/>
                    </a:cubicBezTo>
                    <a:cubicBezTo>
                      <a:pt x="4360" y="15754"/>
                      <a:pt x="4677" y="15641"/>
                      <a:pt x="4976" y="15355"/>
                    </a:cubicBezTo>
                    <a:cubicBezTo>
                      <a:pt x="5061" y="15273"/>
                      <a:pt x="5135" y="15187"/>
                      <a:pt x="5231" y="15110"/>
                    </a:cubicBezTo>
                    <a:cubicBezTo>
                      <a:pt x="5306" y="15050"/>
                      <a:pt x="5411" y="15007"/>
                      <a:pt x="5486" y="14947"/>
                    </a:cubicBezTo>
                    <a:cubicBezTo>
                      <a:pt x="5833" y="14669"/>
                      <a:pt x="5794" y="14600"/>
                      <a:pt x="5997" y="14212"/>
                    </a:cubicBezTo>
                    <a:cubicBezTo>
                      <a:pt x="6039" y="14130"/>
                      <a:pt x="6252" y="13940"/>
                      <a:pt x="6124" y="13967"/>
                    </a:cubicBezTo>
                    <a:cubicBezTo>
                      <a:pt x="5997" y="13994"/>
                      <a:pt x="5862" y="14010"/>
                      <a:pt x="5741" y="14049"/>
                    </a:cubicBezTo>
                    <a:cubicBezTo>
                      <a:pt x="4752" y="14365"/>
                      <a:pt x="5938" y="14088"/>
                      <a:pt x="4976" y="14294"/>
                    </a:cubicBezTo>
                    <a:lnTo>
                      <a:pt x="4721" y="14538"/>
                    </a:lnTo>
                    <a:cubicBezTo>
                      <a:pt x="4806" y="14484"/>
                      <a:pt x="4880" y="14421"/>
                      <a:pt x="4976" y="14375"/>
                    </a:cubicBezTo>
                    <a:cubicBezTo>
                      <a:pt x="5221" y="14257"/>
                      <a:pt x="5525" y="14187"/>
                      <a:pt x="5741" y="14049"/>
                    </a:cubicBezTo>
                    <a:lnTo>
                      <a:pt x="5997" y="13885"/>
                    </a:lnTo>
                    <a:lnTo>
                      <a:pt x="6252" y="13395"/>
                    </a:lnTo>
                    <a:cubicBezTo>
                      <a:pt x="6294" y="13314"/>
                      <a:pt x="6284" y="13211"/>
                      <a:pt x="6379" y="13151"/>
                    </a:cubicBezTo>
                    <a:lnTo>
                      <a:pt x="6634" y="12987"/>
                    </a:lnTo>
                    <a:cubicBezTo>
                      <a:pt x="6949" y="12182"/>
                      <a:pt x="6530" y="13017"/>
                      <a:pt x="7017" y="12497"/>
                    </a:cubicBezTo>
                    <a:cubicBezTo>
                      <a:pt x="7086" y="12424"/>
                      <a:pt x="7067" y="12323"/>
                      <a:pt x="7145" y="12253"/>
                    </a:cubicBezTo>
                    <a:cubicBezTo>
                      <a:pt x="7285" y="12127"/>
                      <a:pt x="7485" y="12035"/>
                      <a:pt x="7655" y="11926"/>
                    </a:cubicBezTo>
                    <a:cubicBezTo>
                      <a:pt x="8146" y="11612"/>
                      <a:pt x="7888" y="11745"/>
                      <a:pt x="8421" y="11518"/>
                    </a:cubicBezTo>
                    <a:cubicBezTo>
                      <a:pt x="8506" y="11436"/>
                      <a:pt x="8556" y="11334"/>
                      <a:pt x="8676" y="11273"/>
                    </a:cubicBezTo>
                    <a:cubicBezTo>
                      <a:pt x="8781" y="11219"/>
                      <a:pt x="8975" y="11258"/>
                      <a:pt x="9059" y="11191"/>
                    </a:cubicBezTo>
                    <a:cubicBezTo>
                      <a:pt x="10000" y="10438"/>
                      <a:pt x="8361" y="11217"/>
                      <a:pt x="9569" y="10701"/>
                    </a:cubicBezTo>
                    <a:cubicBezTo>
                      <a:pt x="9698" y="10578"/>
                      <a:pt x="9952" y="10380"/>
                      <a:pt x="9952" y="10211"/>
                    </a:cubicBezTo>
                    <a:cubicBezTo>
                      <a:pt x="9952" y="10073"/>
                      <a:pt x="9867" y="9939"/>
                      <a:pt x="9824" y="9803"/>
                    </a:cubicBezTo>
                    <a:lnTo>
                      <a:pt x="8676" y="10048"/>
                    </a:lnTo>
                    <a:cubicBezTo>
                      <a:pt x="8548" y="10075"/>
                      <a:pt x="8405" y="10082"/>
                      <a:pt x="8293" y="10130"/>
                    </a:cubicBezTo>
                    <a:cubicBezTo>
                      <a:pt x="8165" y="10184"/>
                      <a:pt x="8050" y="10253"/>
                      <a:pt x="7910" y="10293"/>
                    </a:cubicBezTo>
                    <a:cubicBezTo>
                      <a:pt x="7665" y="10363"/>
                      <a:pt x="7145" y="10456"/>
                      <a:pt x="7145" y="10456"/>
                    </a:cubicBezTo>
                    <a:cubicBezTo>
                      <a:pt x="7060" y="10511"/>
                      <a:pt x="6986" y="10574"/>
                      <a:pt x="6890" y="10620"/>
                    </a:cubicBezTo>
                    <a:cubicBezTo>
                      <a:pt x="6644" y="10737"/>
                      <a:pt x="6124" y="10946"/>
                      <a:pt x="6124" y="10946"/>
                    </a:cubicBezTo>
                    <a:cubicBezTo>
                      <a:pt x="6082" y="11028"/>
                      <a:pt x="6057" y="11114"/>
                      <a:pt x="5997" y="11191"/>
                    </a:cubicBezTo>
                    <a:cubicBezTo>
                      <a:pt x="5928" y="11279"/>
                      <a:pt x="5804" y="11346"/>
                      <a:pt x="5741" y="11436"/>
                    </a:cubicBezTo>
                    <a:cubicBezTo>
                      <a:pt x="5632" y="11593"/>
                      <a:pt x="5571" y="11763"/>
                      <a:pt x="5486" y="11926"/>
                    </a:cubicBezTo>
                    <a:cubicBezTo>
                      <a:pt x="5444" y="12008"/>
                      <a:pt x="5519" y="11742"/>
                      <a:pt x="5614" y="11681"/>
                    </a:cubicBezTo>
                    <a:lnTo>
                      <a:pt x="5869" y="11518"/>
                    </a:lnTo>
                    <a:cubicBezTo>
                      <a:pt x="5911" y="11436"/>
                      <a:pt x="6046" y="11353"/>
                      <a:pt x="5997" y="11273"/>
                    </a:cubicBezTo>
                    <a:cubicBezTo>
                      <a:pt x="5940" y="11182"/>
                      <a:pt x="5584" y="11206"/>
                      <a:pt x="5614" y="11110"/>
                    </a:cubicBezTo>
                    <a:cubicBezTo>
                      <a:pt x="5682" y="10890"/>
                      <a:pt x="6398" y="10821"/>
                      <a:pt x="6634" y="10783"/>
                    </a:cubicBezTo>
                    <a:cubicBezTo>
                      <a:pt x="7242" y="10524"/>
                      <a:pt x="6779" y="10682"/>
                      <a:pt x="7528" y="10538"/>
                    </a:cubicBezTo>
                    <a:cubicBezTo>
                      <a:pt x="7785" y="10489"/>
                      <a:pt x="8293" y="10375"/>
                      <a:pt x="8293" y="10375"/>
                    </a:cubicBezTo>
                    <a:cubicBezTo>
                      <a:pt x="8940" y="9961"/>
                      <a:pt x="8103" y="10448"/>
                      <a:pt x="8931" y="10130"/>
                    </a:cubicBezTo>
                    <a:cubicBezTo>
                      <a:pt x="9807" y="9794"/>
                      <a:pt x="8485" y="10116"/>
                      <a:pt x="9569" y="9885"/>
                    </a:cubicBezTo>
                    <a:cubicBezTo>
                      <a:pt x="9654" y="9830"/>
                      <a:pt x="9770" y="9790"/>
                      <a:pt x="9824" y="9722"/>
                    </a:cubicBezTo>
                    <a:cubicBezTo>
                      <a:pt x="9991" y="9508"/>
                      <a:pt x="9891" y="9351"/>
                      <a:pt x="10079" y="9150"/>
                    </a:cubicBezTo>
                    <a:cubicBezTo>
                      <a:pt x="10141" y="9084"/>
                      <a:pt x="10249" y="9041"/>
                      <a:pt x="10334" y="8987"/>
                    </a:cubicBezTo>
                    <a:cubicBezTo>
                      <a:pt x="10377" y="8905"/>
                      <a:pt x="10397" y="8817"/>
                      <a:pt x="10462" y="8742"/>
                    </a:cubicBezTo>
                    <a:cubicBezTo>
                      <a:pt x="10611" y="8570"/>
                      <a:pt x="10875" y="8438"/>
                      <a:pt x="10972" y="8252"/>
                    </a:cubicBezTo>
                    <a:cubicBezTo>
                      <a:pt x="11015" y="8170"/>
                      <a:pt x="11016" y="8074"/>
                      <a:pt x="11100" y="8007"/>
                    </a:cubicBezTo>
                    <a:cubicBezTo>
                      <a:pt x="11196" y="7931"/>
                      <a:pt x="11355" y="7898"/>
                      <a:pt x="11483" y="7844"/>
                    </a:cubicBezTo>
                    <a:cubicBezTo>
                      <a:pt x="11795" y="7245"/>
                      <a:pt x="11859" y="7223"/>
                      <a:pt x="11483" y="6211"/>
                    </a:cubicBezTo>
                    <a:cubicBezTo>
                      <a:pt x="11427" y="6061"/>
                      <a:pt x="11201" y="5933"/>
                      <a:pt x="10972" y="5885"/>
                    </a:cubicBezTo>
                    <a:lnTo>
                      <a:pt x="10590" y="5803"/>
                    </a:lnTo>
                    <a:cubicBezTo>
                      <a:pt x="10296" y="5834"/>
                      <a:pt x="9755" y="5866"/>
                      <a:pt x="9441" y="5966"/>
                    </a:cubicBezTo>
                    <a:cubicBezTo>
                      <a:pt x="9304" y="6010"/>
                      <a:pt x="9186" y="6075"/>
                      <a:pt x="9059" y="6129"/>
                    </a:cubicBezTo>
                    <a:cubicBezTo>
                      <a:pt x="9016" y="6211"/>
                      <a:pt x="9000" y="6301"/>
                      <a:pt x="8931" y="6374"/>
                    </a:cubicBezTo>
                    <a:cubicBezTo>
                      <a:pt x="8406" y="6935"/>
                      <a:pt x="8910" y="6089"/>
                      <a:pt x="8548" y="6783"/>
                    </a:cubicBezTo>
                    <a:cubicBezTo>
                      <a:pt x="8571" y="6911"/>
                      <a:pt x="8648" y="7826"/>
                      <a:pt x="8931" y="8007"/>
                    </a:cubicBezTo>
                    <a:lnTo>
                      <a:pt x="9186" y="8170"/>
                    </a:lnTo>
                    <a:cubicBezTo>
                      <a:pt x="9162" y="8231"/>
                      <a:pt x="9009" y="8658"/>
                      <a:pt x="8931" y="8742"/>
                    </a:cubicBezTo>
                    <a:cubicBezTo>
                      <a:pt x="8869" y="8808"/>
                      <a:pt x="8761" y="8851"/>
                      <a:pt x="8676" y="8905"/>
                    </a:cubicBezTo>
                    <a:cubicBezTo>
                      <a:pt x="8633" y="8987"/>
                      <a:pt x="8617" y="9076"/>
                      <a:pt x="8548" y="9150"/>
                    </a:cubicBezTo>
                    <a:cubicBezTo>
                      <a:pt x="8023" y="9710"/>
                      <a:pt x="8527" y="8865"/>
                      <a:pt x="8165" y="9558"/>
                    </a:cubicBezTo>
                    <a:cubicBezTo>
                      <a:pt x="8123" y="9069"/>
                      <a:pt x="8133" y="8576"/>
                      <a:pt x="8038" y="8089"/>
                    </a:cubicBezTo>
                    <a:cubicBezTo>
                      <a:pt x="8005" y="7918"/>
                      <a:pt x="7973" y="7721"/>
                      <a:pt x="7783" y="7599"/>
                    </a:cubicBezTo>
                    <a:lnTo>
                      <a:pt x="7272" y="7272"/>
                    </a:lnTo>
                    <a:cubicBezTo>
                      <a:pt x="7051" y="7698"/>
                      <a:pt x="7290" y="7360"/>
                      <a:pt x="6890" y="7681"/>
                    </a:cubicBezTo>
                    <a:cubicBezTo>
                      <a:pt x="6729" y="7809"/>
                      <a:pt x="6616" y="7998"/>
                      <a:pt x="6379" y="8089"/>
                    </a:cubicBezTo>
                    <a:cubicBezTo>
                      <a:pt x="6264" y="8133"/>
                      <a:pt x="6124" y="8143"/>
                      <a:pt x="5997" y="8170"/>
                    </a:cubicBezTo>
                    <a:cubicBezTo>
                      <a:pt x="5419" y="8724"/>
                      <a:pt x="5703" y="8522"/>
                      <a:pt x="5231" y="8824"/>
                    </a:cubicBezTo>
                    <a:cubicBezTo>
                      <a:pt x="5103" y="9069"/>
                      <a:pt x="5123" y="9102"/>
                      <a:pt x="4848" y="9313"/>
                    </a:cubicBezTo>
                    <a:cubicBezTo>
                      <a:pt x="4733" y="9402"/>
                      <a:pt x="4576" y="9467"/>
                      <a:pt x="4465" y="9558"/>
                    </a:cubicBezTo>
                    <a:cubicBezTo>
                      <a:pt x="4277" y="9713"/>
                      <a:pt x="4125" y="9885"/>
                      <a:pt x="3955" y="10048"/>
                    </a:cubicBezTo>
                    <a:cubicBezTo>
                      <a:pt x="3870" y="10130"/>
                      <a:pt x="3828" y="10239"/>
                      <a:pt x="3700" y="10293"/>
                    </a:cubicBezTo>
                    <a:lnTo>
                      <a:pt x="3317" y="10456"/>
                    </a:lnTo>
                    <a:cubicBezTo>
                      <a:pt x="3275" y="10538"/>
                      <a:pt x="3259" y="10628"/>
                      <a:pt x="3190" y="10701"/>
                    </a:cubicBezTo>
                    <a:cubicBezTo>
                      <a:pt x="3057" y="10843"/>
                      <a:pt x="2806" y="10932"/>
                      <a:pt x="2552" y="10946"/>
                    </a:cubicBezTo>
                    <a:cubicBezTo>
                      <a:pt x="1703" y="10993"/>
                      <a:pt x="851" y="11001"/>
                      <a:pt x="0" y="11028"/>
                    </a:cubicBezTo>
                    <a:cubicBezTo>
                      <a:pt x="0" y="11028"/>
                      <a:pt x="239" y="10899"/>
                      <a:pt x="383" y="10865"/>
                    </a:cubicBezTo>
                    <a:cubicBezTo>
                      <a:pt x="586" y="10816"/>
                      <a:pt x="811" y="10819"/>
                      <a:pt x="1021" y="10783"/>
                    </a:cubicBezTo>
                    <a:cubicBezTo>
                      <a:pt x="1280" y="10738"/>
                      <a:pt x="1786" y="10620"/>
                      <a:pt x="1786" y="10620"/>
                    </a:cubicBezTo>
                    <a:cubicBezTo>
                      <a:pt x="1871" y="10565"/>
                      <a:pt x="1941" y="10499"/>
                      <a:pt x="2041" y="10456"/>
                    </a:cubicBezTo>
                    <a:cubicBezTo>
                      <a:pt x="2968" y="10061"/>
                      <a:pt x="2222" y="10504"/>
                      <a:pt x="2807" y="10130"/>
                    </a:cubicBezTo>
                    <a:cubicBezTo>
                      <a:pt x="2849" y="10048"/>
                      <a:pt x="2865" y="9959"/>
                      <a:pt x="2934" y="9885"/>
                    </a:cubicBezTo>
                    <a:cubicBezTo>
                      <a:pt x="3168" y="9636"/>
                      <a:pt x="3434" y="9774"/>
                      <a:pt x="2807" y="9640"/>
                    </a:cubicBezTo>
                    <a:lnTo>
                      <a:pt x="1659" y="9885"/>
                    </a:lnTo>
                    <a:cubicBezTo>
                      <a:pt x="991" y="10027"/>
                      <a:pt x="1143" y="9979"/>
                      <a:pt x="2169" y="9885"/>
                    </a:cubicBezTo>
                    <a:cubicBezTo>
                      <a:pt x="2339" y="9830"/>
                      <a:pt x="2504" y="9770"/>
                      <a:pt x="2679" y="9722"/>
                    </a:cubicBezTo>
                    <a:cubicBezTo>
                      <a:pt x="2803" y="9688"/>
                      <a:pt x="2947" y="9684"/>
                      <a:pt x="3062" y="9640"/>
                    </a:cubicBezTo>
                    <a:cubicBezTo>
                      <a:pt x="3165" y="9600"/>
                      <a:pt x="3223" y="9525"/>
                      <a:pt x="3317" y="9477"/>
                    </a:cubicBezTo>
                    <a:cubicBezTo>
                      <a:pt x="3437" y="9415"/>
                      <a:pt x="3580" y="9375"/>
                      <a:pt x="3700" y="9313"/>
                    </a:cubicBezTo>
                    <a:cubicBezTo>
                      <a:pt x="3794" y="9265"/>
                      <a:pt x="3852" y="9190"/>
                      <a:pt x="3955" y="9150"/>
                    </a:cubicBezTo>
                    <a:cubicBezTo>
                      <a:pt x="4070" y="9106"/>
                      <a:pt x="4214" y="9102"/>
                      <a:pt x="4338" y="9069"/>
                    </a:cubicBezTo>
                    <a:cubicBezTo>
                      <a:pt x="4513" y="9021"/>
                      <a:pt x="4690" y="8973"/>
                      <a:pt x="4848" y="8905"/>
                    </a:cubicBezTo>
                    <a:cubicBezTo>
                      <a:pt x="5188" y="8760"/>
                      <a:pt x="5374" y="8405"/>
                      <a:pt x="5614" y="8252"/>
                    </a:cubicBezTo>
                    <a:lnTo>
                      <a:pt x="5869" y="8089"/>
                    </a:lnTo>
                    <a:cubicBezTo>
                      <a:pt x="5954" y="7926"/>
                      <a:pt x="5975" y="7742"/>
                      <a:pt x="6124" y="7599"/>
                    </a:cubicBezTo>
                    <a:lnTo>
                      <a:pt x="6634" y="7109"/>
                    </a:lnTo>
                    <a:cubicBezTo>
                      <a:pt x="6549" y="7055"/>
                      <a:pt x="6500" y="6946"/>
                      <a:pt x="6379" y="6946"/>
                    </a:cubicBezTo>
                    <a:cubicBezTo>
                      <a:pt x="5813" y="6946"/>
                      <a:pt x="6108" y="7201"/>
                      <a:pt x="5869" y="7354"/>
                    </a:cubicBezTo>
                    <a:cubicBezTo>
                      <a:pt x="5774" y="7415"/>
                      <a:pt x="5619" y="7420"/>
                      <a:pt x="5486" y="7436"/>
                    </a:cubicBezTo>
                    <a:cubicBezTo>
                      <a:pt x="5149" y="7475"/>
                      <a:pt x="4804" y="7484"/>
                      <a:pt x="4465" y="7517"/>
                    </a:cubicBezTo>
                    <a:cubicBezTo>
                      <a:pt x="2673" y="7694"/>
                      <a:pt x="4667" y="7507"/>
                      <a:pt x="3445" y="7681"/>
                    </a:cubicBezTo>
                    <a:cubicBezTo>
                      <a:pt x="3192" y="7717"/>
                      <a:pt x="2421" y="7762"/>
                      <a:pt x="2679" y="7762"/>
                    </a:cubicBezTo>
                    <a:cubicBezTo>
                      <a:pt x="3319" y="7762"/>
                      <a:pt x="3955" y="7708"/>
                      <a:pt x="4593" y="7681"/>
                    </a:cubicBezTo>
                    <a:cubicBezTo>
                      <a:pt x="5042" y="7609"/>
                      <a:pt x="5213" y="7606"/>
                      <a:pt x="5614" y="7436"/>
                    </a:cubicBezTo>
                    <a:cubicBezTo>
                      <a:pt x="5714" y="7393"/>
                      <a:pt x="5773" y="7319"/>
                      <a:pt x="5869" y="7272"/>
                    </a:cubicBezTo>
                    <a:cubicBezTo>
                      <a:pt x="6114" y="7155"/>
                      <a:pt x="6379" y="7055"/>
                      <a:pt x="6634" y="6946"/>
                    </a:cubicBezTo>
                    <a:lnTo>
                      <a:pt x="7017" y="6783"/>
                    </a:lnTo>
                    <a:cubicBezTo>
                      <a:pt x="7145" y="6728"/>
                      <a:pt x="7292" y="6689"/>
                      <a:pt x="7400" y="6619"/>
                    </a:cubicBezTo>
                    <a:cubicBezTo>
                      <a:pt x="8261" y="6069"/>
                      <a:pt x="7823" y="6202"/>
                      <a:pt x="8548" y="6048"/>
                    </a:cubicBezTo>
                    <a:cubicBezTo>
                      <a:pt x="8633" y="5966"/>
                      <a:pt x="8684" y="5864"/>
                      <a:pt x="8803" y="5803"/>
                    </a:cubicBezTo>
                    <a:cubicBezTo>
                      <a:pt x="8908" y="5749"/>
                      <a:pt x="9108" y="5791"/>
                      <a:pt x="9186" y="5721"/>
                    </a:cubicBezTo>
                    <a:cubicBezTo>
                      <a:pt x="9343" y="5581"/>
                      <a:pt x="9251" y="5353"/>
                      <a:pt x="9441" y="5231"/>
                    </a:cubicBezTo>
                    <a:lnTo>
                      <a:pt x="9697" y="5068"/>
                    </a:lnTo>
                    <a:lnTo>
                      <a:pt x="10207" y="4088"/>
                    </a:lnTo>
                    <a:lnTo>
                      <a:pt x="10334" y="3844"/>
                    </a:lnTo>
                    <a:cubicBezTo>
                      <a:pt x="10377" y="3762"/>
                      <a:pt x="10425" y="3681"/>
                      <a:pt x="10462" y="3599"/>
                    </a:cubicBezTo>
                    <a:lnTo>
                      <a:pt x="10717" y="3027"/>
                    </a:lnTo>
                    <a:cubicBezTo>
                      <a:pt x="10760" y="2728"/>
                      <a:pt x="10845" y="2430"/>
                      <a:pt x="10845" y="2129"/>
                    </a:cubicBezTo>
                    <a:cubicBezTo>
                      <a:pt x="10845" y="1052"/>
                      <a:pt x="10817" y="1061"/>
                      <a:pt x="10590" y="333"/>
                    </a:cubicBezTo>
                    <a:cubicBezTo>
                      <a:pt x="10632" y="224"/>
                      <a:pt x="10560" y="57"/>
                      <a:pt x="10717" y="6"/>
                    </a:cubicBezTo>
                    <a:cubicBezTo>
                      <a:pt x="10840" y="-33"/>
                      <a:pt x="11550" y="130"/>
                      <a:pt x="11738" y="170"/>
                    </a:cubicBezTo>
                    <a:cubicBezTo>
                      <a:pt x="11906" y="492"/>
                      <a:pt x="11865" y="329"/>
                      <a:pt x="11865" y="660"/>
                    </a:cubicBezTo>
                  </a:path>
                </a:pathLst>
              </a:custGeom>
              <a:gradFill flip="none" rotWithShape="1">
                <a:gsLst>
                  <a:gs pos="0">
                    <a:srgbClr val="8A734D"/>
                  </a:gs>
                  <a:gs pos="100000">
                    <a:srgbClr val="FFFFFF"/>
                  </a:gs>
                </a:gsLst>
                <a:lin ang="16800000" scaled="0"/>
              </a:gra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303" name="Shape"/>
              <p:cNvSpPr/>
              <p:nvPr/>
            </p:nvSpPr>
            <p:spPr>
              <a:xfrm>
                <a:off x="686952" y="0"/>
                <a:ext cx="239931" cy="635028"/>
              </a:xfrm>
              <a:custGeom>
                <a:avLst/>
                <a:gdLst/>
                <a:ahLst/>
                <a:cxnLst>
                  <a:cxn ang="0">
                    <a:pos x="wd2" y="hd2"/>
                  </a:cxn>
                  <a:cxn ang="5400000">
                    <a:pos x="wd2" y="hd2"/>
                  </a:cxn>
                  <a:cxn ang="10800000">
                    <a:pos x="wd2" y="hd2"/>
                  </a:cxn>
                  <a:cxn ang="16200000">
                    <a:pos x="wd2" y="hd2"/>
                  </a:cxn>
                </a:cxnLst>
                <a:rect l="0" t="0" r="r" b="b"/>
                <a:pathLst>
                  <a:path w="20447" h="21261" fill="norm" stroke="1" extrusionOk="0">
                    <a:moveTo>
                      <a:pt x="7551" y="680"/>
                    </a:moveTo>
                    <a:cubicBezTo>
                      <a:pt x="8491" y="839"/>
                      <a:pt x="10972" y="943"/>
                      <a:pt x="14804" y="1947"/>
                    </a:cubicBezTo>
                    <a:cubicBezTo>
                      <a:pt x="15341" y="2263"/>
                      <a:pt x="16416" y="2516"/>
                      <a:pt x="16416" y="2897"/>
                    </a:cubicBezTo>
                    <a:cubicBezTo>
                      <a:pt x="16416" y="3369"/>
                      <a:pt x="15184" y="3715"/>
                      <a:pt x="14804" y="4163"/>
                    </a:cubicBezTo>
                    <a:cubicBezTo>
                      <a:pt x="14215" y="4858"/>
                      <a:pt x="13375" y="7460"/>
                      <a:pt x="13192" y="7962"/>
                    </a:cubicBezTo>
                    <a:cubicBezTo>
                      <a:pt x="13461" y="10601"/>
                      <a:pt x="13551" y="13243"/>
                      <a:pt x="13998" y="15878"/>
                    </a:cubicBezTo>
                    <a:cubicBezTo>
                      <a:pt x="14089" y="16415"/>
                      <a:pt x="14124" y="16994"/>
                      <a:pt x="14804" y="17461"/>
                    </a:cubicBezTo>
                    <a:cubicBezTo>
                      <a:pt x="15285" y="17791"/>
                      <a:pt x="16416" y="17883"/>
                      <a:pt x="17222" y="18094"/>
                    </a:cubicBezTo>
                    <a:cubicBezTo>
                      <a:pt x="21060" y="20356"/>
                      <a:pt x="20915" y="19255"/>
                      <a:pt x="19640" y="21260"/>
                    </a:cubicBezTo>
                    <a:cubicBezTo>
                      <a:pt x="13192" y="21155"/>
                      <a:pt x="6655" y="21378"/>
                      <a:pt x="297" y="20944"/>
                    </a:cubicBezTo>
                    <a:cubicBezTo>
                      <a:pt x="-540" y="20886"/>
                      <a:pt x="609" y="20265"/>
                      <a:pt x="1103" y="19994"/>
                    </a:cubicBezTo>
                    <a:cubicBezTo>
                      <a:pt x="1986" y="19508"/>
                      <a:pt x="4327" y="18727"/>
                      <a:pt x="4327" y="18727"/>
                    </a:cubicBezTo>
                    <a:cubicBezTo>
                      <a:pt x="6179" y="16544"/>
                      <a:pt x="4737" y="17300"/>
                      <a:pt x="7551" y="16194"/>
                    </a:cubicBezTo>
                    <a:cubicBezTo>
                      <a:pt x="9368" y="13338"/>
                      <a:pt x="8462" y="14487"/>
                      <a:pt x="9968" y="12712"/>
                    </a:cubicBezTo>
                    <a:cubicBezTo>
                      <a:pt x="9700" y="9229"/>
                      <a:pt x="9654" y="5742"/>
                      <a:pt x="9162" y="2263"/>
                    </a:cubicBezTo>
                    <a:cubicBezTo>
                      <a:pt x="9123" y="1986"/>
                      <a:pt x="7106" y="222"/>
                      <a:pt x="7551" y="47"/>
                    </a:cubicBezTo>
                    <a:cubicBezTo>
                      <a:pt x="8235" y="-222"/>
                      <a:pt x="8477" y="728"/>
                      <a:pt x="9162" y="997"/>
                    </a:cubicBezTo>
                    <a:cubicBezTo>
                      <a:pt x="9352" y="1072"/>
                      <a:pt x="6610" y="522"/>
                      <a:pt x="7551" y="680"/>
                    </a:cubicBezTo>
                    <a:close/>
                  </a:path>
                </a:pathLst>
              </a:custGeom>
              <a:gradFill flip="none" rotWithShape="1">
                <a:gsLst>
                  <a:gs pos="0">
                    <a:srgbClr val="A9C556"/>
                  </a:gs>
                  <a:gs pos="100000">
                    <a:srgbClr val="FFFFFF"/>
                  </a:gs>
                </a:gsLst>
                <a:lin ang="9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305" name="A. roots"/>
            <p:cNvSpPr txBox="1"/>
            <p:nvPr/>
          </p:nvSpPr>
          <p:spPr>
            <a:xfrm>
              <a:off x="85076" y="2956820"/>
              <a:ext cx="1531377" cy="41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a:latin typeface="Arial"/>
                  <a:ea typeface="Arial"/>
                  <a:cs typeface="Arial"/>
                  <a:sym typeface="Arial"/>
                </a:defRPr>
              </a:lvl1pPr>
            </a:lstStyle>
            <a:p>
              <a:pPr/>
              <a:r>
                <a:t>A. roots</a:t>
              </a:r>
            </a:p>
          </p:txBody>
        </p:sp>
      </p:grpSp>
      <p:grpSp>
        <p:nvGrpSpPr>
          <p:cNvPr id="309" name="Group"/>
          <p:cNvGrpSpPr/>
          <p:nvPr/>
        </p:nvGrpSpPr>
        <p:grpSpPr>
          <a:xfrm>
            <a:off x="3719534" y="2468297"/>
            <a:ext cx="1552532" cy="2062554"/>
            <a:chOff x="0" y="0"/>
            <a:chExt cx="1552530" cy="2062553"/>
          </a:xfrm>
        </p:grpSpPr>
        <p:sp>
          <p:nvSpPr>
            <p:cNvPr id="307" name="Shape"/>
            <p:cNvSpPr/>
            <p:nvPr/>
          </p:nvSpPr>
          <p:spPr>
            <a:xfrm>
              <a:off x="0" y="-1"/>
              <a:ext cx="1552531" cy="2062555"/>
            </a:xfrm>
            <a:custGeom>
              <a:avLst/>
              <a:gdLst/>
              <a:ahLst/>
              <a:cxnLst>
                <a:cxn ang="0">
                  <a:pos x="wd2" y="hd2"/>
                </a:cxn>
                <a:cxn ang="5400000">
                  <a:pos x="wd2" y="hd2"/>
                </a:cxn>
                <a:cxn ang="10800000">
                  <a:pos x="wd2" y="hd2"/>
                </a:cxn>
                <a:cxn ang="16200000">
                  <a:pos x="wd2" y="hd2"/>
                </a:cxn>
              </a:cxnLst>
              <a:rect l="0" t="0" r="r" b="b"/>
              <a:pathLst>
                <a:path w="21600" h="21522" fill="norm" stroke="1" extrusionOk="0">
                  <a:moveTo>
                    <a:pt x="10106" y="18593"/>
                  </a:moveTo>
                  <a:cubicBezTo>
                    <a:pt x="10024" y="18665"/>
                    <a:pt x="9115" y="18665"/>
                    <a:pt x="8818" y="18807"/>
                  </a:cubicBezTo>
                  <a:cubicBezTo>
                    <a:pt x="8719" y="18855"/>
                    <a:pt x="8634" y="18923"/>
                    <a:pt x="8521" y="18950"/>
                  </a:cubicBezTo>
                  <a:cubicBezTo>
                    <a:pt x="8331" y="18996"/>
                    <a:pt x="8122" y="18987"/>
                    <a:pt x="7927" y="19022"/>
                  </a:cubicBezTo>
                  <a:cubicBezTo>
                    <a:pt x="7724" y="19058"/>
                    <a:pt x="7332" y="19165"/>
                    <a:pt x="7332" y="19165"/>
                  </a:cubicBezTo>
                  <a:cubicBezTo>
                    <a:pt x="6110" y="19141"/>
                    <a:pt x="4887" y="19135"/>
                    <a:pt x="3666" y="19093"/>
                  </a:cubicBezTo>
                  <a:cubicBezTo>
                    <a:pt x="3498" y="19087"/>
                    <a:pt x="3333" y="19054"/>
                    <a:pt x="3171" y="19022"/>
                  </a:cubicBezTo>
                  <a:cubicBezTo>
                    <a:pt x="2969" y="18982"/>
                    <a:pt x="2576" y="18879"/>
                    <a:pt x="2576" y="18879"/>
                  </a:cubicBezTo>
                  <a:cubicBezTo>
                    <a:pt x="2477" y="18831"/>
                    <a:pt x="2345" y="18807"/>
                    <a:pt x="2279" y="18736"/>
                  </a:cubicBezTo>
                  <a:cubicBezTo>
                    <a:pt x="2203" y="18654"/>
                    <a:pt x="2228" y="18542"/>
                    <a:pt x="2180" y="18450"/>
                  </a:cubicBezTo>
                  <a:cubicBezTo>
                    <a:pt x="2072" y="18243"/>
                    <a:pt x="1948" y="18128"/>
                    <a:pt x="1783" y="17950"/>
                  </a:cubicBezTo>
                  <a:cubicBezTo>
                    <a:pt x="1609" y="17573"/>
                    <a:pt x="1742" y="17799"/>
                    <a:pt x="1288" y="17307"/>
                  </a:cubicBezTo>
                  <a:lnTo>
                    <a:pt x="892" y="16879"/>
                  </a:lnTo>
                  <a:cubicBezTo>
                    <a:pt x="859" y="16807"/>
                    <a:pt x="754" y="16734"/>
                    <a:pt x="793" y="16664"/>
                  </a:cubicBezTo>
                  <a:cubicBezTo>
                    <a:pt x="928" y="16420"/>
                    <a:pt x="1421" y="16601"/>
                    <a:pt x="793" y="16450"/>
                  </a:cubicBezTo>
                  <a:cubicBezTo>
                    <a:pt x="727" y="16379"/>
                    <a:pt x="648" y="16313"/>
                    <a:pt x="594" y="16236"/>
                  </a:cubicBezTo>
                  <a:cubicBezTo>
                    <a:pt x="548" y="16169"/>
                    <a:pt x="524" y="16094"/>
                    <a:pt x="495" y="16022"/>
                  </a:cubicBezTo>
                  <a:cubicBezTo>
                    <a:pt x="453" y="15915"/>
                    <a:pt x="376" y="15636"/>
                    <a:pt x="297" y="15521"/>
                  </a:cubicBezTo>
                  <a:cubicBezTo>
                    <a:pt x="244" y="15445"/>
                    <a:pt x="165" y="15379"/>
                    <a:pt x="99" y="15307"/>
                  </a:cubicBezTo>
                  <a:cubicBezTo>
                    <a:pt x="66" y="15212"/>
                    <a:pt x="0" y="15120"/>
                    <a:pt x="0" y="15021"/>
                  </a:cubicBezTo>
                  <a:cubicBezTo>
                    <a:pt x="0" y="14378"/>
                    <a:pt x="43" y="13735"/>
                    <a:pt x="99" y="13093"/>
                  </a:cubicBezTo>
                  <a:cubicBezTo>
                    <a:pt x="110" y="12972"/>
                    <a:pt x="160" y="12854"/>
                    <a:pt x="198" y="12736"/>
                  </a:cubicBezTo>
                  <a:cubicBezTo>
                    <a:pt x="259" y="12544"/>
                    <a:pt x="310" y="12350"/>
                    <a:pt x="396" y="12164"/>
                  </a:cubicBezTo>
                  <a:lnTo>
                    <a:pt x="793" y="11307"/>
                  </a:lnTo>
                  <a:lnTo>
                    <a:pt x="991" y="10878"/>
                  </a:lnTo>
                  <a:cubicBezTo>
                    <a:pt x="1024" y="10807"/>
                    <a:pt x="1065" y="10737"/>
                    <a:pt x="1090" y="10664"/>
                  </a:cubicBezTo>
                  <a:cubicBezTo>
                    <a:pt x="1123" y="10569"/>
                    <a:pt x="1135" y="10468"/>
                    <a:pt x="1189" y="10378"/>
                  </a:cubicBezTo>
                  <a:cubicBezTo>
                    <a:pt x="1236" y="10299"/>
                    <a:pt x="1321" y="10235"/>
                    <a:pt x="1387" y="10164"/>
                  </a:cubicBezTo>
                  <a:lnTo>
                    <a:pt x="1585" y="9735"/>
                  </a:lnTo>
                  <a:cubicBezTo>
                    <a:pt x="1618" y="9664"/>
                    <a:pt x="1585" y="9545"/>
                    <a:pt x="1684" y="9521"/>
                  </a:cubicBezTo>
                  <a:lnTo>
                    <a:pt x="1982" y="9450"/>
                  </a:lnTo>
                  <a:cubicBezTo>
                    <a:pt x="2048" y="9354"/>
                    <a:pt x="2088" y="9247"/>
                    <a:pt x="2180" y="9164"/>
                  </a:cubicBezTo>
                  <a:cubicBezTo>
                    <a:pt x="2355" y="9006"/>
                    <a:pt x="2774" y="8735"/>
                    <a:pt x="2774" y="8735"/>
                  </a:cubicBezTo>
                  <a:cubicBezTo>
                    <a:pt x="3023" y="8197"/>
                    <a:pt x="2687" y="8861"/>
                    <a:pt x="3072" y="8307"/>
                  </a:cubicBezTo>
                  <a:cubicBezTo>
                    <a:pt x="3118" y="8239"/>
                    <a:pt x="3124" y="8160"/>
                    <a:pt x="3171" y="8092"/>
                  </a:cubicBezTo>
                  <a:cubicBezTo>
                    <a:pt x="3309" y="7893"/>
                    <a:pt x="3447" y="7822"/>
                    <a:pt x="3666" y="7664"/>
                  </a:cubicBezTo>
                  <a:cubicBezTo>
                    <a:pt x="3777" y="7423"/>
                    <a:pt x="3767" y="7411"/>
                    <a:pt x="3963" y="7164"/>
                  </a:cubicBezTo>
                  <a:cubicBezTo>
                    <a:pt x="4022" y="7089"/>
                    <a:pt x="4108" y="7026"/>
                    <a:pt x="4161" y="6949"/>
                  </a:cubicBezTo>
                  <a:cubicBezTo>
                    <a:pt x="4208" y="6882"/>
                    <a:pt x="4195" y="6794"/>
                    <a:pt x="4261" y="6735"/>
                  </a:cubicBezTo>
                  <a:cubicBezTo>
                    <a:pt x="4335" y="6668"/>
                    <a:pt x="4459" y="6640"/>
                    <a:pt x="4558" y="6592"/>
                  </a:cubicBezTo>
                  <a:cubicBezTo>
                    <a:pt x="4591" y="6521"/>
                    <a:pt x="4599" y="6441"/>
                    <a:pt x="4657" y="6378"/>
                  </a:cubicBezTo>
                  <a:cubicBezTo>
                    <a:pt x="4809" y="6213"/>
                    <a:pt x="5032" y="6126"/>
                    <a:pt x="5251" y="6021"/>
                  </a:cubicBezTo>
                  <a:cubicBezTo>
                    <a:pt x="5284" y="5949"/>
                    <a:pt x="5293" y="5869"/>
                    <a:pt x="5350" y="5806"/>
                  </a:cubicBezTo>
                  <a:cubicBezTo>
                    <a:pt x="5503" y="5641"/>
                    <a:pt x="5726" y="5555"/>
                    <a:pt x="5945" y="5449"/>
                  </a:cubicBezTo>
                  <a:cubicBezTo>
                    <a:pt x="6049" y="5225"/>
                    <a:pt x="6023" y="5173"/>
                    <a:pt x="6341" y="5021"/>
                  </a:cubicBezTo>
                  <a:cubicBezTo>
                    <a:pt x="6428" y="4979"/>
                    <a:pt x="6539" y="4973"/>
                    <a:pt x="6639" y="4949"/>
                  </a:cubicBezTo>
                  <a:cubicBezTo>
                    <a:pt x="7130" y="4417"/>
                    <a:pt x="6498" y="5070"/>
                    <a:pt x="7134" y="4521"/>
                  </a:cubicBezTo>
                  <a:cubicBezTo>
                    <a:pt x="7210" y="4455"/>
                    <a:pt x="7248" y="4367"/>
                    <a:pt x="7332" y="4306"/>
                  </a:cubicBezTo>
                  <a:cubicBezTo>
                    <a:pt x="7416" y="4246"/>
                    <a:pt x="7538" y="4218"/>
                    <a:pt x="7629" y="4163"/>
                  </a:cubicBezTo>
                  <a:cubicBezTo>
                    <a:pt x="8392" y="3705"/>
                    <a:pt x="7486" y="4161"/>
                    <a:pt x="8224" y="3806"/>
                  </a:cubicBezTo>
                  <a:cubicBezTo>
                    <a:pt x="8345" y="3632"/>
                    <a:pt x="8445" y="3458"/>
                    <a:pt x="8620" y="3306"/>
                  </a:cubicBezTo>
                  <a:cubicBezTo>
                    <a:pt x="8710" y="3229"/>
                    <a:pt x="8818" y="3163"/>
                    <a:pt x="8917" y="3092"/>
                  </a:cubicBezTo>
                  <a:cubicBezTo>
                    <a:pt x="8983" y="2951"/>
                    <a:pt x="9040" y="2764"/>
                    <a:pt x="9215" y="2663"/>
                  </a:cubicBezTo>
                  <a:cubicBezTo>
                    <a:pt x="9296" y="2616"/>
                    <a:pt x="9413" y="2616"/>
                    <a:pt x="9512" y="2592"/>
                  </a:cubicBezTo>
                  <a:cubicBezTo>
                    <a:pt x="9578" y="2520"/>
                    <a:pt x="9651" y="2452"/>
                    <a:pt x="9710" y="2378"/>
                  </a:cubicBezTo>
                  <a:cubicBezTo>
                    <a:pt x="9783" y="2285"/>
                    <a:pt x="9814" y="2174"/>
                    <a:pt x="9908" y="2092"/>
                  </a:cubicBezTo>
                  <a:cubicBezTo>
                    <a:pt x="9984" y="2026"/>
                    <a:pt x="10106" y="1997"/>
                    <a:pt x="10206" y="1949"/>
                  </a:cubicBezTo>
                  <a:cubicBezTo>
                    <a:pt x="10387" y="1556"/>
                    <a:pt x="10195" y="1908"/>
                    <a:pt x="10503" y="1520"/>
                  </a:cubicBezTo>
                  <a:cubicBezTo>
                    <a:pt x="11006" y="886"/>
                    <a:pt x="10416" y="1542"/>
                    <a:pt x="10899" y="1020"/>
                  </a:cubicBezTo>
                  <a:cubicBezTo>
                    <a:pt x="10932" y="925"/>
                    <a:pt x="10961" y="829"/>
                    <a:pt x="10998" y="735"/>
                  </a:cubicBezTo>
                  <a:cubicBezTo>
                    <a:pt x="11027" y="662"/>
                    <a:pt x="10996" y="538"/>
                    <a:pt x="11097" y="520"/>
                  </a:cubicBezTo>
                  <a:cubicBezTo>
                    <a:pt x="11213" y="499"/>
                    <a:pt x="11295" y="615"/>
                    <a:pt x="11395" y="663"/>
                  </a:cubicBezTo>
                  <a:cubicBezTo>
                    <a:pt x="11292" y="442"/>
                    <a:pt x="11196" y="272"/>
                    <a:pt x="11196" y="20"/>
                  </a:cubicBezTo>
                  <a:cubicBezTo>
                    <a:pt x="11196" y="-78"/>
                    <a:pt x="11258" y="212"/>
                    <a:pt x="11295" y="306"/>
                  </a:cubicBezTo>
                  <a:cubicBezTo>
                    <a:pt x="11426" y="636"/>
                    <a:pt x="11436" y="565"/>
                    <a:pt x="11791" y="949"/>
                  </a:cubicBezTo>
                  <a:lnTo>
                    <a:pt x="11989" y="1163"/>
                  </a:lnTo>
                  <a:cubicBezTo>
                    <a:pt x="12022" y="1235"/>
                    <a:pt x="12023" y="1319"/>
                    <a:pt x="12088" y="1377"/>
                  </a:cubicBezTo>
                  <a:cubicBezTo>
                    <a:pt x="12162" y="1444"/>
                    <a:pt x="12301" y="1460"/>
                    <a:pt x="12385" y="1520"/>
                  </a:cubicBezTo>
                  <a:cubicBezTo>
                    <a:pt x="12470" y="1581"/>
                    <a:pt x="12517" y="1663"/>
                    <a:pt x="12583" y="1735"/>
                  </a:cubicBezTo>
                  <a:lnTo>
                    <a:pt x="12881" y="2378"/>
                  </a:lnTo>
                  <a:cubicBezTo>
                    <a:pt x="12914" y="2449"/>
                    <a:pt x="12922" y="2529"/>
                    <a:pt x="12980" y="2592"/>
                  </a:cubicBezTo>
                  <a:cubicBezTo>
                    <a:pt x="13046" y="2663"/>
                    <a:pt x="13119" y="2732"/>
                    <a:pt x="13178" y="2806"/>
                  </a:cubicBezTo>
                  <a:cubicBezTo>
                    <a:pt x="13354" y="3029"/>
                    <a:pt x="13355" y="3116"/>
                    <a:pt x="13574" y="3306"/>
                  </a:cubicBezTo>
                  <a:cubicBezTo>
                    <a:pt x="13813" y="3512"/>
                    <a:pt x="13877" y="3523"/>
                    <a:pt x="14169" y="3663"/>
                  </a:cubicBezTo>
                  <a:cubicBezTo>
                    <a:pt x="14433" y="4235"/>
                    <a:pt x="14037" y="3568"/>
                    <a:pt x="14565" y="3949"/>
                  </a:cubicBezTo>
                  <a:cubicBezTo>
                    <a:pt x="14639" y="4002"/>
                    <a:pt x="14599" y="4105"/>
                    <a:pt x="14664" y="4163"/>
                  </a:cubicBezTo>
                  <a:cubicBezTo>
                    <a:pt x="14739" y="4230"/>
                    <a:pt x="14862" y="4259"/>
                    <a:pt x="14961" y="4306"/>
                  </a:cubicBezTo>
                  <a:cubicBezTo>
                    <a:pt x="15065" y="4530"/>
                    <a:pt x="15165" y="4809"/>
                    <a:pt x="15457" y="4949"/>
                  </a:cubicBezTo>
                  <a:lnTo>
                    <a:pt x="15754" y="5092"/>
                  </a:lnTo>
                  <a:cubicBezTo>
                    <a:pt x="15990" y="5602"/>
                    <a:pt x="15836" y="5395"/>
                    <a:pt x="16150" y="5735"/>
                  </a:cubicBezTo>
                  <a:cubicBezTo>
                    <a:pt x="16332" y="6128"/>
                    <a:pt x="16140" y="5776"/>
                    <a:pt x="16448" y="6164"/>
                  </a:cubicBezTo>
                  <a:cubicBezTo>
                    <a:pt x="16951" y="6798"/>
                    <a:pt x="16361" y="6141"/>
                    <a:pt x="16844" y="6664"/>
                  </a:cubicBezTo>
                  <a:cubicBezTo>
                    <a:pt x="17018" y="7041"/>
                    <a:pt x="16885" y="6815"/>
                    <a:pt x="17339" y="7307"/>
                  </a:cubicBezTo>
                  <a:cubicBezTo>
                    <a:pt x="17406" y="7378"/>
                    <a:pt x="17439" y="7473"/>
                    <a:pt x="17538" y="7521"/>
                  </a:cubicBezTo>
                  <a:lnTo>
                    <a:pt x="17835" y="7664"/>
                  </a:lnTo>
                  <a:cubicBezTo>
                    <a:pt x="18062" y="8320"/>
                    <a:pt x="17734" y="7644"/>
                    <a:pt x="18231" y="8092"/>
                  </a:cubicBezTo>
                  <a:cubicBezTo>
                    <a:pt x="18296" y="8151"/>
                    <a:pt x="18289" y="8237"/>
                    <a:pt x="18330" y="8307"/>
                  </a:cubicBezTo>
                  <a:cubicBezTo>
                    <a:pt x="18388" y="8404"/>
                    <a:pt x="18452" y="8501"/>
                    <a:pt x="18528" y="8592"/>
                  </a:cubicBezTo>
                  <a:cubicBezTo>
                    <a:pt x="18651" y="8740"/>
                    <a:pt x="18925" y="9021"/>
                    <a:pt x="18925" y="9021"/>
                  </a:cubicBezTo>
                  <a:cubicBezTo>
                    <a:pt x="19189" y="9592"/>
                    <a:pt x="18793" y="8926"/>
                    <a:pt x="19321" y="9307"/>
                  </a:cubicBezTo>
                  <a:cubicBezTo>
                    <a:pt x="19395" y="9360"/>
                    <a:pt x="19369" y="9455"/>
                    <a:pt x="19420" y="9521"/>
                  </a:cubicBezTo>
                  <a:cubicBezTo>
                    <a:pt x="19536" y="9671"/>
                    <a:pt x="19710" y="9796"/>
                    <a:pt x="19817" y="9950"/>
                  </a:cubicBezTo>
                  <a:cubicBezTo>
                    <a:pt x="19883" y="10045"/>
                    <a:pt x="19960" y="10136"/>
                    <a:pt x="20015" y="10235"/>
                  </a:cubicBezTo>
                  <a:cubicBezTo>
                    <a:pt x="20092" y="10375"/>
                    <a:pt x="20147" y="10521"/>
                    <a:pt x="20213" y="10664"/>
                  </a:cubicBezTo>
                  <a:lnTo>
                    <a:pt x="20312" y="10878"/>
                  </a:lnTo>
                  <a:lnTo>
                    <a:pt x="21204" y="12807"/>
                  </a:lnTo>
                  <a:lnTo>
                    <a:pt x="21303" y="13021"/>
                  </a:lnTo>
                  <a:cubicBezTo>
                    <a:pt x="21336" y="13093"/>
                    <a:pt x="21385" y="13161"/>
                    <a:pt x="21402" y="13236"/>
                  </a:cubicBezTo>
                  <a:lnTo>
                    <a:pt x="21600" y="14093"/>
                  </a:lnTo>
                  <a:cubicBezTo>
                    <a:pt x="21567" y="14664"/>
                    <a:pt x="21554" y="15237"/>
                    <a:pt x="21501" y="15807"/>
                  </a:cubicBezTo>
                  <a:cubicBezTo>
                    <a:pt x="21488" y="15952"/>
                    <a:pt x="21465" y="16098"/>
                    <a:pt x="21402" y="16236"/>
                  </a:cubicBezTo>
                  <a:cubicBezTo>
                    <a:pt x="21364" y="16317"/>
                    <a:pt x="21270" y="16379"/>
                    <a:pt x="21204" y="16450"/>
                  </a:cubicBezTo>
                  <a:lnTo>
                    <a:pt x="21006" y="17022"/>
                  </a:lnTo>
                  <a:cubicBezTo>
                    <a:pt x="20972" y="17117"/>
                    <a:pt x="20949" y="17214"/>
                    <a:pt x="20906" y="17307"/>
                  </a:cubicBezTo>
                  <a:cubicBezTo>
                    <a:pt x="20873" y="17379"/>
                    <a:pt x="20833" y="17449"/>
                    <a:pt x="20807" y="17522"/>
                  </a:cubicBezTo>
                  <a:cubicBezTo>
                    <a:pt x="20751" y="17685"/>
                    <a:pt x="20722" y="17930"/>
                    <a:pt x="20609" y="18093"/>
                  </a:cubicBezTo>
                  <a:cubicBezTo>
                    <a:pt x="20556" y="18170"/>
                    <a:pt x="20477" y="18236"/>
                    <a:pt x="20411" y="18307"/>
                  </a:cubicBezTo>
                  <a:cubicBezTo>
                    <a:pt x="20343" y="18454"/>
                    <a:pt x="20291" y="18630"/>
                    <a:pt x="20114" y="18736"/>
                  </a:cubicBezTo>
                  <a:cubicBezTo>
                    <a:pt x="20000" y="18804"/>
                    <a:pt x="19850" y="18831"/>
                    <a:pt x="19717" y="18879"/>
                  </a:cubicBezTo>
                  <a:cubicBezTo>
                    <a:pt x="19651" y="18950"/>
                    <a:pt x="19603" y="19033"/>
                    <a:pt x="19519" y="19093"/>
                  </a:cubicBezTo>
                  <a:cubicBezTo>
                    <a:pt x="19435" y="19154"/>
                    <a:pt x="19296" y="19169"/>
                    <a:pt x="19222" y="19236"/>
                  </a:cubicBezTo>
                  <a:cubicBezTo>
                    <a:pt x="19083" y="19362"/>
                    <a:pt x="19184" y="19582"/>
                    <a:pt x="18925" y="19665"/>
                  </a:cubicBezTo>
                  <a:cubicBezTo>
                    <a:pt x="18711" y="19733"/>
                    <a:pt x="18461" y="19706"/>
                    <a:pt x="18231" y="19736"/>
                  </a:cubicBezTo>
                  <a:cubicBezTo>
                    <a:pt x="18097" y="19754"/>
                    <a:pt x="17967" y="19784"/>
                    <a:pt x="17835" y="19808"/>
                  </a:cubicBezTo>
                  <a:cubicBezTo>
                    <a:pt x="16745" y="20331"/>
                    <a:pt x="17478" y="20103"/>
                    <a:pt x="15457" y="20022"/>
                  </a:cubicBezTo>
                  <a:cubicBezTo>
                    <a:pt x="15369" y="20009"/>
                    <a:pt x="14688" y="19917"/>
                    <a:pt x="14565" y="19879"/>
                  </a:cubicBezTo>
                  <a:cubicBezTo>
                    <a:pt x="14456" y="19845"/>
                    <a:pt x="14377" y="19770"/>
                    <a:pt x="14268" y="19736"/>
                  </a:cubicBezTo>
                  <a:cubicBezTo>
                    <a:pt x="14067" y="19674"/>
                    <a:pt x="13431" y="19615"/>
                    <a:pt x="13277" y="19593"/>
                  </a:cubicBezTo>
                  <a:cubicBezTo>
                    <a:pt x="13144" y="19574"/>
                    <a:pt x="13014" y="19541"/>
                    <a:pt x="12881" y="19522"/>
                  </a:cubicBezTo>
                  <a:cubicBezTo>
                    <a:pt x="12684" y="19493"/>
                    <a:pt x="12484" y="19474"/>
                    <a:pt x="12286" y="19450"/>
                  </a:cubicBezTo>
                  <a:cubicBezTo>
                    <a:pt x="12187" y="19427"/>
                    <a:pt x="12076" y="19421"/>
                    <a:pt x="11989" y="19379"/>
                  </a:cubicBezTo>
                  <a:cubicBezTo>
                    <a:pt x="11872" y="19323"/>
                    <a:pt x="11778" y="19244"/>
                    <a:pt x="11692" y="19165"/>
                  </a:cubicBezTo>
                  <a:cubicBezTo>
                    <a:pt x="11546" y="19029"/>
                    <a:pt x="11494" y="18831"/>
                    <a:pt x="11295" y="18736"/>
                  </a:cubicBezTo>
                  <a:lnTo>
                    <a:pt x="10998" y="18593"/>
                  </a:lnTo>
                  <a:cubicBezTo>
                    <a:pt x="10932" y="18665"/>
                    <a:pt x="10800" y="18722"/>
                    <a:pt x="10800" y="18807"/>
                  </a:cubicBezTo>
                  <a:cubicBezTo>
                    <a:pt x="10800" y="18982"/>
                    <a:pt x="11062" y="19233"/>
                    <a:pt x="11196" y="19379"/>
                  </a:cubicBezTo>
                  <a:cubicBezTo>
                    <a:pt x="11411" y="20153"/>
                    <a:pt x="11359" y="19814"/>
                    <a:pt x="11196" y="21165"/>
                  </a:cubicBezTo>
                  <a:cubicBezTo>
                    <a:pt x="11187" y="21240"/>
                    <a:pt x="11163" y="21320"/>
                    <a:pt x="11097" y="21379"/>
                  </a:cubicBezTo>
                  <a:cubicBezTo>
                    <a:pt x="11023" y="21446"/>
                    <a:pt x="10899" y="21474"/>
                    <a:pt x="10800" y="21522"/>
                  </a:cubicBezTo>
                  <a:cubicBezTo>
                    <a:pt x="10638" y="21483"/>
                    <a:pt x="10307" y="21424"/>
                    <a:pt x="10206" y="21308"/>
                  </a:cubicBezTo>
                  <a:cubicBezTo>
                    <a:pt x="10095" y="21180"/>
                    <a:pt x="10007" y="20879"/>
                    <a:pt x="10007" y="20879"/>
                  </a:cubicBezTo>
                  <a:cubicBezTo>
                    <a:pt x="9974" y="20093"/>
                    <a:pt x="10029" y="19303"/>
                    <a:pt x="9908" y="18522"/>
                  </a:cubicBezTo>
                  <a:cubicBezTo>
                    <a:pt x="9866" y="18250"/>
                    <a:pt x="9499" y="18279"/>
                    <a:pt x="9314" y="18379"/>
                  </a:cubicBezTo>
                  <a:cubicBezTo>
                    <a:pt x="9255" y="18411"/>
                    <a:pt x="10189" y="18522"/>
                    <a:pt x="10106" y="18593"/>
                  </a:cubicBezTo>
                  <a:close/>
                </a:path>
              </a:pathLst>
            </a:custGeom>
            <a:solidFill>
              <a:srgbClr val="A6A6A6">
                <a:alpha val="61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08" name="Line"/>
            <p:cNvSpPr/>
            <p:nvPr/>
          </p:nvSpPr>
          <p:spPr>
            <a:xfrm>
              <a:off x="27361" y="138863"/>
              <a:ext cx="1475415" cy="1713849"/>
            </a:xfrm>
            <a:custGeom>
              <a:avLst/>
              <a:gdLst/>
              <a:ahLst/>
              <a:cxnLst>
                <a:cxn ang="0">
                  <a:pos x="wd2" y="hd2"/>
                </a:cxn>
                <a:cxn ang="5400000">
                  <a:pos x="wd2" y="hd2"/>
                </a:cxn>
                <a:cxn ang="10800000">
                  <a:pos x="wd2" y="hd2"/>
                </a:cxn>
                <a:cxn ang="16200000">
                  <a:pos x="wd2" y="hd2"/>
                </a:cxn>
              </a:cxnLst>
              <a:rect l="0" t="0" r="r" b="b"/>
              <a:pathLst>
                <a:path w="21327" h="21247" fill="norm" stroke="1" extrusionOk="0">
                  <a:moveTo>
                    <a:pt x="10518" y="20042"/>
                  </a:moveTo>
                  <a:cubicBezTo>
                    <a:pt x="10553" y="19702"/>
                    <a:pt x="10567" y="19360"/>
                    <a:pt x="10621" y="19022"/>
                  </a:cubicBezTo>
                  <a:cubicBezTo>
                    <a:pt x="10636" y="18934"/>
                    <a:pt x="10647" y="18831"/>
                    <a:pt x="10724" y="18767"/>
                  </a:cubicBezTo>
                  <a:cubicBezTo>
                    <a:pt x="10801" y="18704"/>
                    <a:pt x="10933" y="18718"/>
                    <a:pt x="11033" y="18683"/>
                  </a:cubicBezTo>
                  <a:cubicBezTo>
                    <a:pt x="11174" y="18633"/>
                    <a:pt x="11307" y="18569"/>
                    <a:pt x="11445" y="18513"/>
                  </a:cubicBezTo>
                  <a:cubicBezTo>
                    <a:pt x="11650" y="18541"/>
                    <a:pt x="11892" y="18498"/>
                    <a:pt x="12062" y="18598"/>
                  </a:cubicBezTo>
                  <a:cubicBezTo>
                    <a:pt x="12177" y="18665"/>
                    <a:pt x="12109" y="18830"/>
                    <a:pt x="12165" y="18937"/>
                  </a:cubicBezTo>
                  <a:cubicBezTo>
                    <a:pt x="12277" y="19154"/>
                    <a:pt x="12430" y="19259"/>
                    <a:pt x="12680" y="19362"/>
                  </a:cubicBezTo>
                  <a:cubicBezTo>
                    <a:pt x="12777" y="19402"/>
                    <a:pt x="12885" y="19419"/>
                    <a:pt x="12988" y="19447"/>
                  </a:cubicBezTo>
                  <a:cubicBezTo>
                    <a:pt x="13578" y="20177"/>
                    <a:pt x="12793" y="19318"/>
                    <a:pt x="13503" y="19787"/>
                  </a:cubicBezTo>
                  <a:cubicBezTo>
                    <a:pt x="13599" y="19851"/>
                    <a:pt x="13629" y="19963"/>
                    <a:pt x="13709" y="20042"/>
                  </a:cubicBezTo>
                  <a:cubicBezTo>
                    <a:pt x="13802" y="20134"/>
                    <a:pt x="13899" y="20227"/>
                    <a:pt x="14017" y="20296"/>
                  </a:cubicBezTo>
                  <a:cubicBezTo>
                    <a:pt x="14142" y="20370"/>
                    <a:pt x="14296" y="20403"/>
                    <a:pt x="14429" y="20466"/>
                  </a:cubicBezTo>
                  <a:cubicBezTo>
                    <a:pt x="14536" y="20517"/>
                    <a:pt x="14635" y="20580"/>
                    <a:pt x="14738" y="20636"/>
                  </a:cubicBezTo>
                  <a:cubicBezTo>
                    <a:pt x="14869" y="20799"/>
                    <a:pt x="15039" y="21045"/>
                    <a:pt x="15252" y="21146"/>
                  </a:cubicBezTo>
                  <a:cubicBezTo>
                    <a:pt x="15375" y="21204"/>
                    <a:pt x="15791" y="21283"/>
                    <a:pt x="15664" y="21231"/>
                  </a:cubicBezTo>
                  <a:cubicBezTo>
                    <a:pt x="15470" y="21151"/>
                    <a:pt x="15047" y="21061"/>
                    <a:pt x="15047" y="21061"/>
                  </a:cubicBezTo>
                  <a:cubicBezTo>
                    <a:pt x="14978" y="20948"/>
                    <a:pt x="14949" y="20811"/>
                    <a:pt x="14841" y="20721"/>
                  </a:cubicBezTo>
                  <a:cubicBezTo>
                    <a:pt x="14764" y="20658"/>
                    <a:pt x="14609" y="20700"/>
                    <a:pt x="14532" y="20636"/>
                  </a:cubicBezTo>
                  <a:cubicBezTo>
                    <a:pt x="14455" y="20573"/>
                    <a:pt x="14506" y="20445"/>
                    <a:pt x="14429" y="20381"/>
                  </a:cubicBezTo>
                  <a:cubicBezTo>
                    <a:pt x="14352" y="20318"/>
                    <a:pt x="14215" y="20340"/>
                    <a:pt x="14120" y="20296"/>
                  </a:cubicBezTo>
                  <a:cubicBezTo>
                    <a:pt x="13904" y="20197"/>
                    <a:pt x="13709" y="20070"/>
                    <a:pt x="13503" y="19957"/>
                  </a:cubicBezTo>
                  <a:lnTo>
                    <a:pt x="13194" y="19787"/>
                  </a:lnTo>
                  <a:cubicBezTo>
                    <a:pt x="13125" y="19702"/>
                    <a:pt x="13076" y="19604"/>
                    <a:pt x="12988" y="19532"/>
                  </a:cubicBezTo>
                  <a:cubicBezTo>
                    <a:pt x="12901" y="19460"/>
                    <a:pt x="12745" y="19449"/>
                    <a:pt x="12680" y="19362"/>
                  </a:cubicBezTo>
                  <a:cubicBezTo>
                    <a:pt x="12565" y="19210"/>
                    <a:pt x="12474" y="18852"/>
                    <a:pt x="12474" y="18852"/>
                  </a:cubicBezTo>
                  <a:cubicBezTo>
                    <a:pt x="12542" y="18768"/>
                    <a:pt x="12560" y="18622"/>
                    <a:pt x="12680" y="18598"/>
                  </a:cubicBezTo>
                  <a:cubicBezTo>
                    <a:pt x="12882" y="18556"/>
                    <a:pt x="13095" y="18641"/>
                    <a:pt x="13297" y="18683"/>
                  </a:cubicBezTo>
                  <a:cubicBezTo>
                    <a:pt x="13508" y="18726"/>
                    <a:pt x="13699" y="18830"/>
                    <a:pt x="13915" y="18852"/>
                  </a:cubicBezTo>
                  <a:cubicBezTo>
                    <a:pt x="14189" y="18881"/>
                    <a:pt x="14465" y="18900"/>
                    <a:pt x="14738" y="18937"/>
                  </a:cubicBezTo>
                  <a:cubicBezTo>
                    <a:pt x="14877" y="18957"/>
                    <a:pt x="15014" y="18989"/>
                    <a:pt x="15149" y="19022"/>
                  </a:cubicBezTo>
                  <a:cubicBezTo>
                    <a:pt x="15357" y="19074"/>
                    <a:pt x="15767" y="19192"/>
                    <a:pt x="15767" y="19192"/>
                  </a:cubicBezTo>
                  <a:cubicBezTo>
                    <a:pt x="16512" y="19602"/>
                    <a:pt x="16163" y="19441"/>
                    <a:pt x="16796" y="19702"/>
                  </a:cubicBezTo>
                  <a:cubicBezTo>
                    <a:pt x="17268" y="20286"/>
                    <a:pt x="16973" y="20147"/>
                    <a:pt x="17516" y="20296"/>
                  </a:cubicBezTo>
                  <a:cubicBezTo>
                    <a:pt x="17619" y="20353"/>
                    <a:pt x="17707" y="20437"/>
                    <a:pt x="17825" y="20466"/>
                  </a:cubicBezTo>
                  <a:cubicBezTo>
                    <a:pt x="18058" y="20524"/>
                    <a:pt x="18303" y="20551"/>
                    <a:pt x="18546" y="20551"/>
                  </a:cubicBezTo>
                  <a:cubicBezTo>
                    <a:pt x="18654" y="20551"/>
                    <a:pt x="18340" y="20495"/>
                    <a:pt x="18237" y="20466"/>
                  </a:cubicBezTo>
                  <a:cubicBezTo>
                    <a:pt x="18134" y="20410"/>
                    <a:pt x="18041" y="20338"/>
                    <a:pt x="17928" y="20296"/>
                  </a:cubicBezTo>
                  <a:cubicBezTo>
                    <a:pt x="17730" y="20224"/>
                    <a:pt x="17311" y="20127"/>
                    <a:pt x="17311" y="20127"/>
                  </a:cubicBezTo>
                  <a:cubicBezTo>
                    <a:pt x="17208" y="20070"/>
                    <a:pt x="17109" y="20007"/>
                    <a:pt x="17002" y="19957"/>
                  </a:cubicBezTo>
                  <a:cubicBezTo>
                    <a:pt x="16869" y="19894"/>
                    <a:pt x="16699" y="19876"/>
                    <a:pt x="16590" y="19787"/>
                  </a:cubicBezTo>
                  <a:cubicBezTo>
                    <a:pt x="16514" y="19723"/>
                    <a:pt x="16522" y="19617"/>
                    <a:pt x="16487" y="19532"/>
                  </a:cubicBezTo>
                  <a:cubicBezTo>
                    <a:pt x="16806" y="18481"/>
                    <a:pt x="16409" y="19336"/>
                    <a:pt x="19163" y="19022"/>
                  </a:cubicBezTo>
                  <a:cubicBezTo>
                    <a:pt x="19328" y="19004"/>
                    <a:pt x="19735" y="18764"/>
                    <a:pt x="19883" y="18683"/>
                  </a:cubicBezTo>
                  <a:cubicBezTo>
                    <a:pt x="19952" y="18598"/>
                    <a:pt x="20002" y="18500"/>
                    <a:pt x="20089" y="18428"/>
                  </a:cubicBezTo>
                  <a:cubicBezTo>
                    <a:pt x="20177" y="18356"/>
                    <a:pt x="20332" y="18344"/>
                    <a:pt x="20398" y="18258"/>
                  </a:cubicBezTo>
                  <a:cubicBezTo>
                    <a:pt x="20513" y="18106"/>
                    <a:pt x="20450" y="17875"/>
                    <a:pt x="20604" y="17748"/>
                  </a:cubicBezTo>
                  <a:cubicBezTo>
                    <a:pt x="21000" y="17421"/>
                    <a:pt x="20791" y="17560"/>
                    <a:pt x="21221" y="17323"/>
                  </a:cubicBezTo>
                  <a:cubicBezTo>
                    <a:pt x="21256" y="17408"/>
                    <a:pt x="21342" y="17490"/>
                    <a:pt x="21324" y="17578"/>
                  </a:cubicBezTo>
                  <a:cubicBezTo>
                    <a:pt x="21269" y="17850"/>
                    <a:pt x="21050" y="17852"/>
                    <a:pt x="20810" y="17918"/>
                  </a:cubicBezTo>
                  <a:cubicBezTo>
                    <a:pt x="20707" y="17975"/>
                    <a:pt x="20588" y="18016"/>
                    <a:pt x="20501" y="18088"/>
                  </a:cubicBezTo>
                  <a:cubicBezTo>
                    <a:pt x="20413" y="18160"/>
                    <a:pt x="20388" y="18276"/>
                    <a:pt x="20295" y="18343"/>
                  </a:cubicBezTo>
                  <a:cubicBezTo>
                    <a:pt x="20109" y="18477"/>
                    <a:pt x="19678" y="18683"/>
                    <a:pt x="19678" y="18683"/>
                  </a:cubicBezTo>
                  <a:cubicBezTo>
                    <a:pt x="19609" y="18767"/>
                    <a:pt x="19567" y="18872"/>
                    <a:pt x="19472" y="18937"/>
                  </a:cubicBezTo>
                  <a:cubicBezTo>
                    <a:pt x="19354" y="19018"/>
                    <a:pt x="19139" y="18999"/>
                    <a:pt x="19060" y="19107"/>
                  </a:cubicBezTo>
                  <a:cubicBezTo>
                    <a:pt x="19004" y="19184"/>
                    <a:pt x="19086" y="19299"/>
                    <a:pt x="19163" y="19362"/>
                  </a:cubicBezTo>
                  <a:cubicBezTo>
                    <a:pt x="19240" y="19425"/>
                    <a:pt x="19367" y="19425"/>
                    <a:pt x="19472" y="19447"/>
                  </a:cubicBezTo>
                  <a:cubicBezTo>
                    <a:pt x="19641" y="19482"/>
                    <a:pt x="19811" y="19532"/>
                    <a:pt x="19986" y="19532"/>
                  </a:cubicBezTo>
                  <a:cubicBezTo>
                    <a:pt x="20095" y="19532"/>
                    <a:pt x="19781" y="19475"/>
                    <a:pt x="19678" y="19447"/>
                  </a:cubicBezTo>
                  <a:cubicBezTo>
                    <a:pt x="19609" y="19362"/>
                    <a:pt x="19593" y="19213"/>
                    <a:pt x="19472" y="19192"/>
                  </a:cubicBezTo>
                  <a:cubicBezTo>
                    <a:pt x="18362" y="18999"/>
                    <a:pt x="17868" y="19092"/>
                    <a:pt x="16899" y="19192"/>
                  </a:cubicBezTo>
                  <a:cubicBezTo>
                    <a:pt x="16786" y="19255"/>
                    <a:pt x="16457" y="19468"/>
                    <a:pt x="16281" y="19447"/>
                  </a:cubicBezTo>
                  <a:cubicBezTo>
                    <a:pt x="16130" y="19429"/>
                    <a:pt x="16012" y="19324"/>
                    <a:pt x="15870" y="19277"/>
                  </a:cubicBezTo>
                  <a:cubicBezTo>
                    <a:pt x="15668" y="19211"/>
                    <a:pt x="15458" y="19164"/>
                    <a:pt x="15252" y="19107"/>
                  </a:cubicBezTo>
                  <a:lnTo>
                    <a:pt x="14326" y="18852"/>
                  </a:lnTo>
                  <a:lnTo>
                    <a:pt x="13709" y="18683"/>
                  </a:lnTo>
                  <a:lnTo>
                    <a:pt x="13297" y="18598"/>
                  </a:lnTo>
                  <a:cubicBezTo>
                    <a:pt x="13294" y="18598"/>
                    <a:pt x="9891" y="18712"/>
                    <a:pt x="9489" y="18767"/>
                  </a:cubicBezTo>
                  <a:cubicBezTo>
                    <a:pt x="9367" y="18784"/>
                    <a:pt x="9283" y="18881"/>
                    <a:pt x="9180" y="18937"/>
                  </a:cubicBezTo>
                  <a:cubicBezTo>
                    <a:pt x="9112" y="19051"/>
                    <a:pt x="9083" y="19188"/>
                    <a:pt x="8975" y="19277"/>
                  </a:cubicBezTo>
                  <a:cubicBezTo>
                    <a:pt x="8898" y="19340"/>
                    <a:pt x="8756" y="19312"/>
                    <a:pt x="8666" y="19362"/>
                  </a:cubicBezTo>
                  <a:cubicBezTo>
                    <a:pt x="8545" y="19429"/>
                    <a:pt x="8469" y="19540"/>
                    <a:pt x="8357" y="19617"/>
                  </a:cubicBezTo>
                  <a:cubicBezTo>
                    <a:pt x="8262" y="19682"/>
                    <a:pt x="8151" y="19730"/>
                    <a:pt x="8048" y="19787"/>
                  </a:cubicBezTo>
                  <a:cubicBezTo>
                    <a:pt x="7937" y="20063"/>
                    <a:pt x="8001" y="20078"/>
                    <a:pt x="7637" y="20211"/>
                  </a:cubicBezTo>
                  <a:cubicBezTo>
                    <a:pt x="7439" y="20284"/>
                    <a:pt x="6825" y="20461"/>
                    <a:pt x="7019" y="20381"/>
                  </a:cubicBezTo>
                  <a:lnTo>
                    <a:pt x="7843" y="20042"/>
                  </a:lnTo>
                  <a:lnTo>
                    <a:pt x="8254" y="19872"/>
                  </a:lnTo>
                  <a:lnTo>
                    <a:pt x="8460" y="19362"/>
                  </a:lnTo>
                  <a:lnTo>
                    <a:pt x="8563" y="19107"/>
                  </a:lnTo>
                  <a:cubicBezTo>
                    <a:pt x="8753" y="18636"/>
                    <a:pt x="8774" y="18841"/>
                    <a:pt x="7843" y="18937"/>
                  </a:cubicBezTo>
                  <a:cubicBezTo>
                    <a:pt x="7259" y="18909"/>
                    <a:pt x="6663" y="18957"/>
                    <a:pt x="6093" y="18852"/>
                  </a:cubicBezTo>
                  <a:cubicBezTo>
                    <a:pt x="5987" y="18833"/>
                    <a:pt x="6067" y="18661"/>
                    <a:pt x="5990" y="18598"/>
                  </a:cubicBezTo>
                  <a:cubicBezTo>
                    <a:pt x="5913" y="18534"/>
                    <a:pt x="5784" y="18541"/>
                    <a:pt x="5681" y="18513"/>
                  </a:cubicBezTo>
                  <a:cubicBezTo>
                    <a:pt x="5712" y="18538"/>
                    <a:pt x="6220" y="18924"/>
                    <a:pt x="6196" y="19022"/>
                  </a:cubicBezTo>
                  <a:cubicBezTo>
                    <a:pt x="6172" y="19122"/>
                    <a:pt x="6000" y="19151"/>
                    <a:pt x="5887" y="19192"/>
                  </a:cubicBezTo>
                  <a:cubicBezTo>
                    <a:pt x="5689" y="19265"/>
                    <a:pt x="5270" y="19362"/>
                    <a:pt x="5270" y="19362"/>
                  </a:cubicBezTo>
                  <a:cubicBezTo>
                    <a:pt x="5056" y="20069"/>
                    <a:pt x="5316" y="19370"/>
                    <a:pt x="4961" y="19957"/>
                  </a:cubicBezTo>
                  <a:cubicBezTo>
                    <a:pt x="4789" y="20240"/>
                    <a:pt x="4995" y="20296"/>
                    <a:pt x="4446" y="20296"/>
                  </a:cubicBezTo>
                  <a:cubicBezTo>
                    <a:pt x="4338" y="20296"/>
                    <a:pt x="4652" y="20240"/>
                    <a:pt x="4755" y="20211"/>
                  </a:cubicBezTo>
                  <a:cubicBezTo>
                    <a:pt x="4790" y="20098"/>
                    <a:pt x="4802" y="19979"/>
                    <a:pt x="4858" y="19872"/>
                  </a:cubicBezTo>
                  <a:cubicBezTo>
                    <a:pt x="4907" y="19778"/>
                    <a:pt x="5103" y="19714"/>
                    <a:pt x="5064" y="19617"/>
                  </a:cubicBezTo>
                  <a:cubicBezTo>
                    <a:pt x="4993" y="19442"/>
                    <a:pt x="4544" y="19322"/>
                    <a:pt x="4344" y="19277"/>
                  </a:cubicBezTo>
                  <a:cubicBezTo>
                    <a:pt x="3470" y="19081"/>
                    <a:pt x="3641" y="19122"/>
                    <a:pt x="2800" y="19022"/>
                  </a:cubicBezTo>
                  <a:cubicBezTo>
                    <a:pt x="2594" y="18909"/>
                    <a:pt x="2320" y="18852"/>
                    <a:pt x="2182" y="18683"/>
                  </a:cubicBezTo>
                  <a:cubicBezTo>
                    <a:pt x="2045" y="18513"/>
                    <a:pt x="1565" y="18060"/>
                    <a:pt x="1771" y="18173"/>
                  </a:cubicBezTo>
                  <a:lnTo>
                    <a:pt x="2079" y="18343"/>
                  </a:lnTo>
                  <a:cubicBezTo>
                    <a:pt x="2148" y="18428"/>
                    <a:pt x="2198" y="18525"/>
                    <a:pt x="2285" y="18598"/>
                  </a:cubicBezTo>
                  <a:cubicBezTo>
                    <a:pt x="2530" y="18799"/>
                    <a:pt x="2906" y="18853"/>
                    <a:pt x="3212" y="18937"/>
                  </a:cubicBezTo>
                  <a:cubicBezTo>
                    <a:pt x="3314" y="18966"/>
                    <a:pt x="3415" y="19001"/>
                    <a:pt x="3520" y="19022"/>
                  </a:cubicBezTo>
                  <a:cubicBezTo>
                    <a:pt x="3657" y="19051"/>
                    <a:pt x="3794" y="19082"/>
                    <a:pt x="3932" y="19107"/>
                  </a:cubicBezTo>
                  <a:cubicBezTo>
                    <a:pt x="4363" y="19186"/>
                    <a:pt x="4617" y="19216"/>
                    <a:pt x="5064" y="19277"/>
                  </a:cubicBezTo>
                  <a:cubicBezTo>
                    <a:pt x="5476" y="19221"/>
                    <a:pt x="5892" y="19182"/>
                    <a:pt x="6299" y="19107"/>
                  </a:cubicBezTo>
                  <a:cubicBezTo>
                    <a:pt x="6511" y="19068"/>
                    <a:pt x="6916" y="18937"/>
                    <a:pt x="6916" y="18937"/>
                  </a:cubicBezTo>
                  <a:cubicBezTo>
                    <a:pt x="7019" y="18881"/>
                    <a:pt x="7102" y="18776"/>
                    <a:pt x="7225" y="18767"/>
                  </a:cubicBezTo>
                  <a:cubicBezTo>
                    <a:pt x="11277" y="18472"/>
                    <a:pt x="9329" y="18981"/>
                    <a:pt x="10724" y="18598"/>
                  </a:cubicBezTo>
                  <a:cubicBezTo>
                    <a:pt x="10793" y="18513"/>
                    <a:pt x="10843" y="18415"/>
                    <a:pt x="10930" y="18343"/>
                  </a:cubicBezTo>
                  <a:cubicBezTo>
                    <a:pt x="11017" y="18271"/>
                    <a:pt x="11161" y="18253"/>
                    <a:pt x="11239" y="18173"/>
                  </a:cubicBezTo>
                  <a:cubicBezTo>
                    <a:pt x="11807" y="17587"/>
                    <a:pt x="10766" y="18235"/>
                    <a:pt x="11650" y="17748"/>
                  </a:cubicBezTo>
                  <a:cubicBezTo>
                    <a:pt x="11718" y="17580"/>
                    <a:pt x="11778" y="17358"/>
                    <a:pt x="11959" y="17239"/>
                  </a:cubicBezTo>
                  <a:cubicBezTo>
                    <a:pt x="12044" y="17183"/>
                    <a:pt x="12165" y="17182"/>
                    <a:pt x="12268" y="17154"/>
                  </a:cubicBezTo>
                  <a:cubicBezTo>
                    <a:pt x="12578" y="16983"/>
                    <a:pt x="12623" y="16943"/>
                    <a:pt x="12988" y="16814"/>
                  </a:cubicBezTo>
                  <a:cubicBezTo>
                    <a:pt x="13235" y="16727"/>
                    <a:pt x="13447" y="16706"/>
                    <a:pt x="13709" y="16644"/>
                  </a:cubicBezTo>
                  <a:cubicBezTo>
                    <a:pt x="13813" y="16619"/>
                    <a:pt x="13915" y="16587"/>
                    <a:pt x="14017" y="16559"/>
                  </a:cubicBezTo>
                  <a:cubicBezTo>
                    <a:pt x="14120" y="16502"/>
                    <a:pt x="14216" y="16435"/>
                    <a:pt x="14326" y="16389"/>
                  </a:cubicBezTo>
                  <a:cubicBezTo>
                    <a:pt x="14725" y="16224"/>
                    <a:pt x="14840" y="16328"/>
                    <a:pt x="15355" y="16389"/>
                  </a:cubicBezTo>
                  <a:cubicBezTo>
                    <a:pt x="15492" y="16446"/>
                    <a:pt x="15634" y="16496"/>
                    <a:pt x="15767" y="16559"/>
                  </a:cubicBezTo>
                  <a:cubicBezTo>
                    <a:pt x="15874" y="16610"/>
                    <a:pt x="15963" y="16687"/>
                    <a:pt x="16076" y="16729"/>
                  </a:cubicBezTo>
                  <a:cubicBezTo>
                    <a:pt x="16076" y="16729"/>
                    <a:pt x="16847" y="16941"/>
                    <a:pt x="17002" y="16984"/>
                  </a:cubicBezTo>
                  <a:cubicBezTo>
                    <a:pt x="17778" y="17197"/>
                    <a:pt x="16822" y="16909"/>
                    <a:pt x="17619" y="17239"/>
                  </a:cubicBezTo>
                  <a:cubicBezTo>
                    <a:pt x="17716" y="17279"/>
                    <a:pt x="18033" y="17345"/>
                    <a:pt x="17928" y="17323"/>
                  </a:cubicBezTo>
                  <a:cubicBezTo>
                    <a:pt x="17457" y="17226"/>
                    <a:pt x="17291" y="17177"/>
                    <a:pt x="16899" y="17069"/>
                  </a:cubicBezTo>
                  <a:cubicBezTo>
                    <a:pt x="16796" y="17012"/>
                    <a:pt x="16703" y="16940"/>
                    <a:pt x="16590" y="16899"/>
                  </a:cubicBezTo>
                  <a:cubicBezTo>
                    <a:pt x="16392" y="16826"/>
                    <a:pt x="15973" y="16729"/>
                    <a:pt x="15973" y="16729"/>
                  </a:cubicBezTo>
                  <a:cubicBezTo>
                    <a:pt x="15870" y="16644"/>
                    <a:pt x="15790" y="16534"/>
                    <a:pt x="15664" y="16474"/>
                  </a:cubicBezTo>
                  <a:cubicBezTo>
                    <a:pt x="15541" y="16416"/>
                    <a:pt x="15388" y="16421"/>
                    <a:pt x="15252" y="16389"/>
                  </a:cubicBezTo>
                  <a:cubicBezTo>
                    <a:pt x="15148" y="16365"/>
                    <a:pt x="15047" y="16333"/>
                    <a:pt x="14944" y="16304"/>
                  </a:cubicBezTo>
                  <a:cubicBezTo>
                    <a:pt x="15012" y="16219"/>
                    <a:pt x="15062" y="16122"/>
                    <a:pt x="15149" y="16049"/>
                  </a:cubicBezTo>
                  <a:cubicBezTo>
                    <a:pt x="15347" y="15886"/>
                    <a:pt x="15600" y="15822"/>
                    <a:pt x="15870" y="15795"/>
                  </a:cubicBezTo>
                  <a:cubicBezTo>
                    <a:pt x="16280" y="15752"/>
                    <a:pt x="16694" y="15745"/>
                    <a:pt x="17105" y="15710"/>
                  </a:cubicBezTo>
                  <a:cubicBezTo>
                    <a:pt x="17464" y="15678"/>
                    <a:pt x="18074" y="15590"/>
                    <a:pt x="18443" y="15540"/>
                  </a:cubicBezTo>
                  <a:cubicBezTo>
                    <a:pt x="18762" y="15452"/>
                    <a:pt x="18845" y="15442"/>
                    <a:pt x="19163" y="15285"/>
                  </a:cubicBezTo>
                  <a:cubicBezTo>
                    <a:pt x="19375" y="15180"/>
                    <a:pt x="20015" y="14881"/>
                    <a:pt x="19781" y="14945"/>
                  </a:cubicBezTo>
                  <a:lnTo>
                    <a:pt x="19472" y="15030"/>
                  </a:lnTo>
                  <a:cubicBezTo>
                    <a:pt x="19438" y="15115"/>
                    <a:pt x="19457" y="15233"/>
                    <a:pt x="19369" y="15285"/>
                  </a:cubicBezTo>
                  <a:cubicBezTo>
                    <a:pt x="19086" y="15451"/>
                    <a:pt x="18334" y="15504"/>
                    <a:pt x="18031" y="15540"/>
                  </a:cubicBezTo>
                  <a:cubicBezTo>
                    <a:pt x="17928" y="15568"/>
                    <a:pt x="17828" y="15605"/>
                    <a:pt x="17722" y="15625"/>
                  </a:cubicBezTo>
                  <a:cubicBezTo>
                    <a:pt x="17381" y="15690"/>
                    <a:pt x="17030" y="15715"/>
                    <a:pt x="16693" y="15795"/>
                  </a:cubicBezTo>
                  <a:cubicBezTo>
                    <a:pt x="16546" y="15829"/>
                    <a:pt x="16419" y="15908"/>
                    <a:pt x="16281" y="15964"/>
                  </a:cubicBezTo>
                  <a:cubicBezTo>
                    <a:pt x="16179" y="15936"/>
                    <a:pt x="15917" y="15956"/>
                    <a:pt x="15973" y="15879"/>
                  </a:cubicBezTo>
                  <a:cubicBezTo>
                    <a:pt x="16100" y="15704"/>
                    <a:pt x="16590" y="15540"/>
                    <a:pt x="16590" y="15540"/>
                  </a:cubicBezTo>
                  <a:cubicBezTo>
                    <a:pt x="16681" y="15315"/>
                    <a:pt x="16839" y="14848"/>
                    <a:pt x="17105" y="14775"/>
                  </a:cubicBezTo>
                  <a:lnTo>
                    <a:pt x="17414" y="14690"/>
                  </a:lnTo>
                  <a:cubicBezTo>
                    <a:pt x="17345" y="14775"/>
                    <a:pt x="17295" y="14873"/>
                    <a:pt x="17208" y="14945"/>
                  </a:cubicBezTo>
                  <a:cubicBezTo>
                    <a:pt x="17120" y="15017"/>
                    <a:pt x="17000" y="15056"/>
                    <a:pt x="16899" y="15115"/>
                  </a:cubicBezTo>
                  <a:cubicBezTo>
                    <a:pt x="15645" y="15854"/>
                    <a:pt x="17284" y="14941"/>
                    <a:pt x="16076" y="15540"/>
                  </a:cubicBezTo>
                  <a:cubicBezTo>
                    <a:pt x="15864" y="15645"/>
                    <a:pt x="15664" y="15766"/>
                    <a:pt x="15458" y="15879"/>
                  </a:cubicBezTo>
                  <a:cubicBezTo>
                    <a:pt x="15355" y="15936"/>
                    <a:pt x="15267" y="16017"/>
                    <a:pt x="15149" y="16049"/>
                  </a:cubicBezTo>
                  <a:lnTo>
                    <a:pt x="14532" y="16219"/>
                  </a:lnTo>
                  <a:cubicBezTo>
                    <a:pt x="14429" y="16276"/>
                    <a:pt x="14334" y="16343"/>
                    <a:pt x="14223" y="16389"/>
                  </a:cubicBezTo>
                  <a:cubicBezTo>
                    <a:pt x="14050" y="16460"/>
                    <a:pt x="13668" y="16518"/>
                    <a:pt x="13503" y="16559"/>
                  </a:cubicBezTo>
                  <a:cubicBezTo>
                    <a:pt x="13295" y="16610"/>
                    <a:pt x="13091" y="16672"/>
                    <a:pt x="12885" y="16729"/>
                  </a:cubicBezTo>
                  <a:cubicBezTo>
                    <a:pt x="12782" y="16757"/>
                    <a:pt x="12667" y="16764"/>
                    <a:pt x="12577" y="16814"/>
                  </a:cubicBezTo>
                  <a:lnTo>
                    <a:pt x="12268" y="16984"/>
                  </a:lnTo>
                  <a:cubicBezTo>
                    <a:pt x="12234" y="17069"/>
                    <a:pt x="12242" y="17175"/>
                    <a:pt x="12165" y="17239"/>
                  </a:cubicBezTo>
                  <a:cubicBezTo>
                    <a:pt x="11990" y="17383"/>
                    <a:pt x="11547" y="17578"/>
                    <a:pt x="11547" y="17578"/>
                  </a:cubicBezTo>
                  <a:cubicBezTo>
                    <a:pt x="11410" y="17748"/>
                    <a:pt x="11371" y="18023"/>
                    <a:pt x="11136" y="18088"/>
                  </a:cubicBezTo>
                  <a:lnTo>
                    <a:pt x="10518" y="18258"/>
                  </a:lnTo>
                  <a:cubicBezTo>
                    <a:pt x="10415" y="18201"/>
                    <a:pt x="10287" y="18168"/>
                    <a:pt x="10210" y="18088"/>
                  </a:cubicBezTo>
                  <a:cubicBezTo>
                    <a:pt x="10142" y="18018"/>
                    <a:pt x="10191" y="17889"/>
                    <a:pt x="10107" y="17833"/>
                  </a:cubicBezTo>
                  <a:cubicBezTo>
                    <a:pt x="9996" y="17760"/>
                    <a:pt x="9832" y="17777"/>
                    <a:pt x="9695" y="17748"/>
                  </a:cubicBezTo>
                  <a:cubicBezTo>
                    <a:pt x="9626" y="17663"/>
                    <a:pt x="9577" y="17566"/>
                    <a:pt x="9489" y="17493"/>
                  </a:cubicBezTo>
                  <a:cubicBezTo>
                    <a:pt x="9194" y="17250"/>
                    <a:pt x="9206" y="17377"/>
                    <a:pt x="8872" y="17239"/>
                  </a:cubicBezTo>
                  <a:cubicBezTo>
                    <a:pt x="8761" y="17193"/>
                    <a:pt x="8676" y="17110"/>
                    <a:pt x="8563" y="17069"/>
                  </a:cubicBezTo>
                  <a:cubicBezTo>
                    <a:pt x="8563" y="17069"/>
                    <a:pt x="7791" y="16856"/>
                    <a:pt x="7637" y="16814"/>
                  </a:cubicBezTo>
                  <a:lnTo>
                    <a:pt x="7019" y="16644"/>
                  </a:lnTo>
                  <a:lnTo>
                    <a:pt x="6711" y="16559"/>
                  </a:lnTo>
                  <a:cubicBezTo>
                    <a:pt x="6608" y="16502"/>
                    <a:pt x="6515" y="16431"/>
                    <a:pt x="6402" y="16389"/>
                  </a:cubicBezTo>
                  <a:cubicBezTo>
                    <a:pt x="6204" y="16316"/>
                    <a:pt x="5784" y="16219"/>
                    <a:pt x="5784" y="16219"/>
                  </a:cubicBezTo>
                  <a:cubicBezTo>
                    <a:pt x="5519" y="16251"/>
                    <a:pt x="5043" y="16271"/>
                    <a:pt x="4755" y="16389"/>
                  </a:cubicBezTo>
                  <a:cubicBezTo>
                    <a:pt x="3957" y="16718"/>
                    <a:pt x="4914" y="16430"/>
                    <a:pt x="4138" y="16644"/>
                  </a:cubicBezTo>
                  <a:cubicBezTo>
                    <a:pt x="4001" y="16729"/>
                    <a:pt x="3875" y="16829"/>
                    <a:pt x="3726" y="16899"/>
                  </a:cubicBezTo>
                  <a:cubicBezTo>
                    <a:pt x="3632" y="16943"/>
                    <a:pt x="3502" y="16928"/>
                    <a:pt x="3417" y="16984"/>
                  </a:cubicBezTo>
                  <a:cubicBezTo>
                    <a:pt x="3321" y="17047"/>
                    <a:pt x="3316" y="17184"/>
                    <a:pt x="3212" y="17239"/>
                  </a:cubicBezTo>
                  <a:cubicBezTo>
                    <a:pt x="3028" y="17333"/>
                    <a:pt x="2594" y="17408"/>
                    <a:pt x="2594" y="17408"/>
                  </a:cubicBezTo>
                  <a:lnTo>
                    <a:pt x="2903" y="17323"/>
                  </a:lnTo>
                  <a:cubicBezTo>
                    <a:pt x="3006" y="17267"/>
                    <a:pt x="3098" y="17194"/>
                    <a:pt x="3212" y="17154"/>
                  </a:cubicBezTo>
                  <a:cubicBezTo>
                    <a:pt x="4589" y="16666"/>
                    <a:pt x="2829" y="17397"/>
                    <a:pt x="3932" y="16984"/>
                  </a:cubicBezTo>
                  <a:cubicBezTo>
                    <a:pt x="4211" y="16879"/>
                    <a:pt x="4755" y="16644"/>
                    <a:pt x="4755" y="16644"/>
                  </a:cubicBezTo>
                  <a:cubicBezTo>
                    <a:pt x="5154" y="16151"/>
                    <a:pt x="5093" y="16340"/>
                    <a:pt x="4858" y="15370"/>
                  </a:cubicBezTo>
                  <a:cubicBezTo>
                    <a:pt x="4834" y="15270"/>
                    <a:pt x="4757" y="15169"/>
                    <a:pt x="4652" y="15115"/>
                  </a:cubicBezTo>
                  <a:cubicBezTo>
                    <a:pt x="4468" y="15020"/>
                    <a:pt x="4241" y="15002"/>
                    <a:pt x="4035" y="14945"/>
                  </a:cubicBezTo>
                  <a:lnTo>
                    <a:pt x="4344" y="15030"/>
                  </a:lnTo>
                  <a:lnTo>
                    <a:pt x="4755" y="15540"/>
                  </a:lnTo>
                  <a:lnTo>
                    <a:pt x="4961" y="15795"/>
                  </a:lnTo>
                  <a:cubicBezTo>
                    <a:pt x="4995" y="15879"/>
                    <a:pt x="5104" y="15966"/>
                    <a:pt x="5064" y="16049"/>
                  </a:cubicBezTo>
                  <a:cubicBezTo>
                    <a:pt x="4895" y="16398"/>
                    <a:pt x="3878" y="16139"/>
                    <a:pt x="3829" y="16134"/>
                  </a:cubicBezTo>
                  <a:cubicBezTo>
                    <a:pt x="3692" y="16078"/>
                    <a:pt x="3563" y="16004"/>
                    <a:pt x="3417" y="15964"/>
                  </a:cubicBezTo>
                  <a:cubicBezTo>
                    <a:pt x="2907" y="15824"/>
                    <a:pt x="1573" y="15806"/>
                    <a:pt x="1359" y="15795"/>
                  </a:cubicBezTo>
                  <a:cubicBezTo>
                    <a:pt x="1222" y="15766"/>
                    <a:pt x="1083" y="15743"/>
                    <a:pt x="947" y="15710"/>
                  </a:cubicBezTo>
                  <a:cubicBezTo>
                    <a:pt x="740" y="15658"/>
                    <a:pt x="536" y="15596"/>
                    <a:pt x="330" y="15540"/>
                  </a:cubicBezTo>
                  <a:cubicBezTo>
                    <a:pt x="227" y="15511"/>
                    <a:pt x="-84" y="15433"/>
                    <a:pt x="21" y="15455"/>
                  </a:cubicBezTo>
                  <a:cubicBezTo>
                    <a:pt x="230" y="15498"/>
                    <a:pt x="535" y="15552"/>
                    <a:pt x="742" y="15625"/>
                  </a:cubicBezTo>
                  <a:cubicBezTo>
                    <a:pt x="883" y="15675"/>
                    <a:pt x="1010" y="15750"/>
                    <a:pt x="1153" y="15795"/>
                  </a:cubicBezTo>
                  <a:cubicBezTo>
                    <a:pt x="1286" y="15836"/>
                    <a:pt x="1429" y="15846"/>
                    <a:pt x="1565" y="15879"/>
                  </a:cubicBezTo>
                  <a:cubicBezTo>
                    <a:pt x="2818" y="16190"/>
                    <a:pt x="1645" y="15939"/>
                    <a:pt x="2594" y="16134"/>
                  </a:cubicBezTo>
                  <a:cubicBezTo>
                    <a:pt x="2628" y="16049"/>
                    <a:pt x="2715" y="15968"/>
                    <a:pt x="2697" y="15879"/>
                  </a:cubicBezTo>
                  <a:cubicBezTo>
                    <a:pt x="2677" y="15779"/>
                    <a:pt x="2579" y="15697"/>
                    <a:pt x="2491" y="15625"/>
                  </a:cubicBezTo>
                  <a:cubicBezTo>
                    <a:pt x="2346" y="15505"/>
                    <a:pt x="1932" y="15352"/>
                    <a:pt x="1771" y="15285"/>
                  </a:cubicBezTo>
                  <a:cubicBezTo>
                    <a:pt x="1702" y="15200"/>
                    <a:pt x="1662" y="15094"/>
                    <a:pt x="1565" y="15030"/>
                  </a:cubicBezTo>
                  <a:cubicBezTo>
                    <a:pt x="1480" y="14974"/>
                    <a:pt x="1333" y="15008"/>
                    <a:pt x="1256" y="14945"/>
                  </a:cubicBezTo>
                  <a:cubicBezTo>
                    <a:pt x="1179" y="14882"/>
                    <a:pt x="1221" y="14760"/>
                    <a:pt x="1153" y="14690"/>
                  </a:cubicBezTo>
                  <a:cubicBezTo>
                    <a:pt x="1076" y="14611"/>
                    <a:pt x="947" y="14577"/>
                    <a:pt x="845" y="14520"/>
                  </a:cubicBezTo>
                  <a:cubicBezTo>
                    <a:pt x="1045" y="15017"/>
                    <a:pt x="791" y="14561"/>
                    <a:pt x="1256" y="14945"/>
                  </a:cubicBezTo>
                  <a:cubicBezTo>
                    <a:pt x="1344" y="15017"/>
                    <a:pt x="1365" y="15136"/>
                    <a:pt x="1462" y="15200"/>
                  </a:cubicBezTo>
                  <a:cubicBezTo>
                    <a:pt x="1547" y="15256"/>
                    <a:pt x="1674" y="15245"/>
                    <a:pt x="1771" y="15285"/>
                  </a:cubicBezTo>
                  <a:cubicBezTo>
                    <a:pt x="1881" y="15331"/>
                    <a:pt x="1977" y="15398"/>
                    <a:pt x="2079" y="15455"/>
                  </a:cubicBezTo>
                  <a:cubicBezTo>
                    <a:pt x="2148" y="15540"/>
                    <a:pt x="2192" y="15642"/>
                    <a:pt x="2285" y="15710"/>
                  </a:cubicBezTo>
                  <a:cubicBezTo>
                    <a:pt x="2471" y="15844"/>
                    <a:pt x="2697" y="15936"/>
                    <a:pt x="2903" y="16049"/>
                  </a:cubicBezTo>
                  <a:cubicBezTo>
                    <a:pt x="3154" y="16188"/>
                    <a:pt x="3224" y="16258"/>
                    <a:pt x="3520" y="16304"/>
                  </a:cubicBezTo>
                  <a:cubicBezTo>
                    <a:pt x="3522" y="16304"/>
                    <a:pt x="5001" y="16475"/>
                    <a:pt x="5373" y="16559"/>
                  </a:cubicBezTo>
                  <a:cubicBezTo>
                    <a:pt x="5582" y="16606"/>
                    <a:pt x="5796" y="16649"/>
                    <a:pt x="5990" y="16729"/>
                  </a:cubicBezTo>
                  <a:cubicBezTo>
                    <a:pt x="6458" y="16922"/>
                    <a:pt x="6391" y="16906"/>
                    <a:pt x="6916" y="17069"/>
                  </a:cubicBezTo>
                  <a:cubicBezTo>
                    <a:pt x="7018" y="17100"/>
                    <a:pt x="7120" y="17132"/>
                    <a:pt x="7225" y="17154"/>
                  </a:cubicBezTo>
                  <a:cubicBezTo>
                    <a:pt x="7794" y="17271"/>
                    <a:pt x="8126" y="17270"/>
                    <a:pt x="8769" y="17323"/>
                  </a:cubicBezTo>
                  <a:cubicBezTo>
                    <a:pt x="9135" y="17474"/>
                    <a:pt x="9136" y="17495"/>
                    <a:pt x="9489" y="17578"/>
                  </a:cubicBezTo>
                  <a:cubicBezTo>
                    <a:pt x="9750" y="17640"/>
                    <a:pt x="9963" y="17661"/>
                    <a:pt x="10210" y="17748"/>
                  </a:cubicBezTo>
                  <a:cubicBezTo>
                    <a:pt x="11100" y="18063"/>
                    <a:pt x="10206" y="17804"/>
                    <a:pt x="10930" y="18003"/>
                  </a:cubicBezTo>
                  <a:cubicBezTo>
                    <a:pt x="11033" y="17946"/>
                    <a:pt x="11125" y="17873"/>
                    <a:pt x="11239" y="17833"/>
                  </a:cubicBezTo>
                  <a:cubicBezTo>
                    <a:pt x="11369" y="17787"/>
                    <a:pt x="11540" y="17821"/>
                    <a:pt x="11650" y="17748"/>
                  </a:cubicBezTo>
                  <a:cubicBezTo>
                    <a:pt x="11735" y="17692"/>
                    <a:pt x="11705" y="17573"/>
                    <a:pt x="11753" y="17493"/>
                  </a:cubicBezTo>
                  <a:cubicBezTo>
                    <a:pt x="11940" y="17186"/>
                    <a:pt x="11912" y="17252"/>
                    <a:pt x="12268" y="17154"/>
                  </a:cubicBezTo>
                  <a:cubicBezTo>
                    <a:pt x="12302" y="17069"/>
                    <a:pt x="12328" y="16981"/>
                    <a:pt x="12371" y="16899"/>
                  </a:cubicBezTo>
                  <a:cubicBezTo>
                    <a:pt x="12528" y="16597"/>
                    <a:pt x="12576" y="16560"/>
                    <a:pt x="12782" y="16304"/>
                  </a:cubicBezTo>
                  <a:cubicBezTo>
                    <a:pt x="12851" y="16134"/>
                    <a:pt x="12868" y="15944"/>
                    <a:pt x="12988" y="15795"/>
                  </a:cubicBezTo>
                  <a:cubicBezTo>
                    <a:pt x="13473" y="15194"/>
                    <a:pt x="12865" y="15937"/>
                    <a:pt x="13503" y="15200"/>
                  </a:cubicBezTo>
                  <a:cubicBezTo>
                    <a:pt x="13575" y="15117"/>
                    <a:pt x="13614" y="15010"/>
                    <a:pt x="13709" y="14945"/>
                  </a:cubicBezTo>
                  <a:cubicBezTo>
                    <a:pt x="13827" y="14864"/>
                    <a:pt x="13987" y="14838"/>
                    <a:pt x="14120" y="14775"/>
                  </a:cubicBezTo>
                  <a:cubicBezTo>
                    <a:pt x="14228" y="14725"/>
                    <a:pt x="14310" y="14632"/>
                    <a:pt x="14429" y="14605"/>
                  </a:cubicBezTo>
                  <a:cubicBezTo>
                    <a:pt x="14696" y="14545"/>
                    <a:pt x="14978" y="14551"/>
                    <a:pt x="15252" y="14520"/>
                  </a:cubicBezTo>
                  <a:cubicBezTo>
                    <a:pt x="15493" y="14494"/>
                    <a:pt x="15973" y="14235"/>
                    <a:pt x="15973" y="14435"/>
                  </a:cubicBezTo>
                  <a:cubicBezTo>
                    <a:pt x="15973" y="14498"/>
                    <a:pt x="14875" y="14668"/>
                    <a:pt x="14738" y="14690"/>
                  </a:cubicBezTo>
                  <a:cubicBezTo>
                    <a:pt x="14498" y="14662"/>
                    <a:pt x="14204" y="14734"/>
                    <a:pt x="14017" y="14605"/>
                  </a:cubicBezTo>
                  <a:cubicBezTo>
                    <a:pt x="13896" y="14522"/>
                    <a:pt x="14264" y="14052"/>
                    <a:pt x="14326" y="14011"/>
                  </a:cubicBezTo>
                  <a:cubicBezTo>
                    <a:pt x="14411" y="13955"/>
                    <a:pt x="14538" y="13966"/>
                    <a:pt x="14635" y="13926"/>
                  </a:cubicBezTo>
                  <a:cubicBezTo>
                    <a:pt x="14954" y="13794"/>
                    <a:pt x="15029" y="13655"/>
                    <a:pt x="15355" y="13501"/>
                  </a:cubicBezTo>
                  <a:cubicBezTo>
                    <a:pt x="15449" y="13457"/>
                    <a:pt x="15569" y="13460"/>
                    <a:pt x="15664" y="13416"/>
                  </a:cubicBezTo>
                  <a:cubicBezTo>
                    <a:pt x="15880" y="13317"/>
                    <a:pt x="16107" y="13221"/>
                    <a:pt x="16281" y="13076"/>
                  </a:cubicBezTo>
                  <a:cubicBezTo>
                    <a:pt x="16678" y="12749"/>
                    <a:pt x="16469" y="12888"/>
                    <a:pt x="16899" y="12652"/>
                  </a:cubicBezTo>
                  <a:lnTo>
                    <a:pt x="17722" y="12822"/>
                  </a:lnTo>
                  <a:cubicBezTo>
                    <a:pt x="17893" y="12854"/>
                    <a:pt x="18062" y="12912"/>
                    <a:pt x="18237" y="12907"/>
                  </a:cubicBezTo>
                  <a:cubicBezTo>
                    <a:pt x="19028" y="12883"/>
                    <a:pt x="19815" y="12793"/>
                    <a:pt x="20604" y="12737"/>
                  </a:cubicBezTo>
                  <a:cubicBezTo>
                    <a:pt x="21516" y="12486"/>
                    <a:pt x="21437" y="12547"/>
                    <a:pt x="20295" y="12652"/>
                  </a:cubicBezTo>
                  <a:cubicBezTo>
                    <a:pt x="19977" y="12739"/>
                    <a:pt x="19731" y="12822"/>
                    <a:pt x="19369" y="12822"/>
                  </a:cubicBezTo>
                  <a:cubicBezTo>
                    <a:pt x="19160" y="12822"/>
                    <a:pt x="18959" y="12754"/>
                    <a:pt x="18751" y="12737"/>
                  </a:cubicBezTo>
                  <a:cubicBezTo>
                    <a:pt x="18272" y="12697"/>
                    <a:pt x="17791" y="12680"/>
                    <a:pt x="17311" y="12652"/>
                  </a:cubicBezTo>
                  <a:cubicBezTo>
                    <a:pt x="17173" y="12623"/>
                    <a:pt x="16962" y="12671"/>
                    <a:pt x="16899" y="12567"/>
                  </a:cubicBezTo>
                  <a:cubicBezTo>
                    <a:pt x="16844" y="12475"/>
                    <a:pt x="17017" y="12384"/>
                    <a:pt x="17105" y="12312"/>
                  </a:cubicBezTo>
                  <a:cubicBezTo>
                    <a:pt x="17380" y="12084"/>
                    <a:pt x="17782" y="12055"/>
                    <a:pt x="18134" y="11972"/>
                  </a:cubicBezTo>
                  <a:cubicBezTo>
                    <a:pt x="18238" y="11948"/>
                    <a:pt x="18348" y="11931"/>
                    <a:pt x="18443" y="11887"/>
                  </a:cubicBezTo>
                  <a:cubicBezTo>
                    <a:pt x="18659" y="11788"/>
                    <a:pt x="19060" y="11547"/>
                    <a:pt x="19060" y="11547"/>
                  </a:cubicBezTo>
                  <a:cubicBezTo>
                    <a:pt x="19557" y="10932"/>
                    <a:pt x="19361" y="11220"/>
                    <a:pt x="19678" y="10698"/>
                  </a:cubicBezTo>
                  <a:cubicBezTo>
                    <a:pt x="19643" y="10840"/>
                    <a:pt x="19661" y="10997"/>
                    <a:pt x="19575" y="11123"/>
                  </a:cubicBezTo>
                  <a:cubicBezTo>
                    <a:pt x="19513" y="11211"/>
                    <a:pt x="19353" y="11220"/>
                    <a:pt x="19266" y="11293"/>
                  </a:cubicBezTo>
                  <a:cubicBezTo>
                    <a:pt x="19179" y="11365"/>
                    <a:pt x="19129" y="11463"/>
                    <a:pt x="19060" y="11547"/>
                  </a:cubicBezTo>
                  <a:cubicBezTo>
                    <a:pt x="19163" y="11604"/>
                    <a:pt x="19246" y="11710"/>
                    <a:pt x="19369" y="11717"/>
                  </a:cubicBezTo>
                  <a:cubicBezTo>
                    <a:pt x="19713" y="11739"/>
                    <a:pt x="20743" y="11632"/>
                    <a:pt x="20398" y="11632"/>
                  </a:cubicBezTo>
                  <a:cubicBezTo>
                    <a:pt x="19882" y="11632"/>
                    <a:pt x="19369" y="11689"/>
                    <a:pt x="18854" y="11717"/>
                  </a:cubicBezTo>
                  <a:cubicBezTo>
                    <a:pt x="18722" y="11745"/>
                    <a:pt x="18282" y="11826"/>
                    <a:pt x="18134" y="11887"/>
                  </a:cubicBezTo>
                  <a:cubicBezTo>
                    <a:pt x="17336" y="12217"/>
                    <a:pt x="18292" y="11929"/>
                    <a:pt x="17516" y="12142"/>
                  </a:cubicBezTo>
                  <a:cubicBezTo>
                    <a:pt x="17414" y="12199"/>
                    <a:pt x="17318" y="12266"/>
                    <a:pt x="17208" y="12312"/>
                  </a:cubicBezTo>
                  <a:cubicBezTo>
                    <a:pt x="17111" y="12352"/>
                    <a:pt x="16994" y="12353"/>
                    <a:pt x="16899" y="12397"/>
                  </a:cubicBezTo>
                  <a:cubicBezTo>
                    <a:pt x="16683" y="12496"/>
                    <a:pt x="16281" y="12737"/>
                    <a:pt x="16281" y="12737"/>
                  </a:cubicBezTo>
                  <a:cubicBezTo>
                    <a:pt x="16231" y="12820"/>
                    <a:pt x="15991" y="13251"/>
                    <a:pt x="15870" y="13331"/>
                  </a:cubicBezTo>
                  <a:cubicBezTo>
                    <a:pt x="15785" y="13387"/>
                    <a:pt x="15664" y="13388"/>
                    <a:pt x="15561" y="13416"/>
                  </a:cubicBezTo>
                  <a:cubicBezTo>
                    <a:pt x="15492" y="13331"/>
                    <a:pt x="15373" y="13262"/>
                    <a:pt x="15355" y="13161"/>
                  </a:cubicBezTo>
                  <a:cubicBezTo>
                    <a:pt x="15321" y="12966"/>
                    <a:pt x="15584" y="12637"/>
                    <a:pt x="15664" y="12482"/>
                  </a:cubicBezTo>
                  <a:cubicBezTo>
                    <a:pt x="15707" y="12400"/>
                    <a:pt x="15714" y="12305"/>
                    <a:pt x="15767" y="12227"/>
                  </a:cubicBezTo>
                  <a:cubicBezTo>
                    <a:pt x="15887" y="12049"/>
                    <a:pt x="16179" y="11717"/>
                    <a:pt x="16179" y="11717"/>
                  </a:cubicBezTo>
                  <a:lnTo>
                    <a:pt x="16384" y="11208"/>
                  </a:lnTo>
                  <a:cubicBezTo>
                    <a:pt x="16419" y="11123"/>
                    <a:pt x="16439" y="11033"/>
                    <a:pt x="16487" y="10953"/>
                  </a:cubicBezTo>
                  <a:cubicBezTo>
                    <a:pt x="16556" y="10840"/>
                    <a:pt x="16617" y="10723"/>
                    <a:pt x="16693" y="10613"/>
                  </a:cubicBezTo>
                  <a:cubicBezTo>
                    <a:pt x="16755" y="10524"/>
                    <a:pt x="16811" y="10430"/>
                    <a:pt x="16899" y="10358"/>
                  </a:cubicBezTo>
                  <a:cubicBezTo>
                    <a:pt x="16986" y="10286"/>
                    <a:pt x="17105" y="10245"/>
                    <a:pt x="17208" y="10188"/>
                  </a:cubicBezTo>
                  <a:cubicBezTo>
                    <a:pt x="17276" y="10103"/>
                    <a:pt x="17311" y="9990"/>
                    <a:pt x="17414" y="9934"/>
                  </a:cubicBezTo>
                  <a:cubicBezTo>
                    <a:pt x="17531" y="9869"/>
                    <a:pt x="17690" y="9882"/>
                    <a:pt x="17825" y="9849"/>
                  </a:cubicBezTo>
                  <a:cubicBezTo>
                    <a:pt x="18033" y="9797"/>
                    <a:pt x="18249" y="9759"/>
                    <a:pt x="18443" y="9679"/>
                  </a:cubicBezTo>
                  <a:cubicBezTo>
                    <a:pt x="18580" y="9622"/>
                    <a:pt x="18854" y="9636"/>
                    <a:pt x="18854" y="9509"/>
                  </a:cubicBezTo>
                  <a:cubicBezTo>
                    <a:pt x="18854" y="9392"/>
                    <a:pt x="18578" y="9560"/>
                    <a:pt x="18443" y="9594"/>
                  </a:cubicBezTo>
                  <a:cubicBezTo>
                    <a:pt x="18235" y="9645"/>
                    <a:pt x="18031" y="9707"/>
                    <a:pt x="17825" y="9764"/>
                  </a:cubicBezTo>
                  <a:lnTo>
                    <a:pt x="17516" y="9849"/>
                  </a:lnTo>
                  <a:cubicBezTo>
                    <a:pt x="17448" y="9764"/>
                    <a:pt x="17331" y="9695"/>
                    <a:pt x="17311" y="9594"/>
                  </a:cubicBezTo>
                  <a:cubicBezTo>
                    <a:pt x="17293" y="9505"/>
                    <a:pt x="17361" y="9417"/>
                    <a:pt x="17414" y="9339"/>
                  </a:cubicBezTo>
                  <a:cubicBezTo>
                    <a:pt x="18079" y="8351"/>
                    <a:pt x="17630" y="9312"/>
                    <a:pt x="18031" y="8320"/>
                  </a:cubicBezTo>
                  <a:cubicBezTo>
                    <a:pt x="18065" y="8235"/>
                    <a:pt x="17977" y="8494"/>
                    <a:pt x="17928" y="8575"/>
                  </a:cubicBezTo>
                  <a:cubicBezTo>
                    <a:pt x="17860" y="8688"/>
                    <a:pt x="17779" y="8797"/>
                    <a:pt x="17722" y="8914"/>
                  </a:cubicBezTo>
                  <a:cubicBezTo>
                    <a:pt x="17642" y="9081"/>
                    <a:pt x="17585" y="9254"/>
                    <a:pt x="17516" y="9424"/>
                  </a:cubicBezTo>
                  <a:cubicBezTo>
                    <a:pt x="17482" y="9509"/>
                    <a:pt x="17440" y="9592"/>
                    <a:pt x="17414" y="9679"/>
                  </a:cubicBezTo>
                  <a:cubicBezTo>
                    <a:pt x="17361" y="9851"/>
                    <a:pt x="17296" y="10103"/>
                    <a:pt x="17208" y="10273"/>
                  </a:cubicBezTo>
                  <a:cubicBezTo>
                    <a:pt x="17147" y="10390"/>
                    <a:pt x="17110" y="10524"/>
                    <a:pt x="17002" y="10613"/>
                  </a:cubicBezTo>
                  <a:cubicBezTo>
                    <a:pt x="16925" y="10676"/>
                    <a:pt x="16796" y="10670"/>
                    <a:pt x="16693" y="10698"/>
                  </a:cubicBezTo>
                  <a:cubicBezTo>
                    <a:pt x="16452" y="11296"/>
                    <a:pt x="16766" y="10558"/>
                    <a:pt x="16384" y="11293"/>
                  </a:cubicBezTo>
                  <a:cubicBezTo>
                    <a:pt x="16259" y="11534"/>
                    <a:pt x="16323" y="11598"/>
                    <a:pt x="16076" y="11802"/>
                  </a:cubicBezTo>
                  <a:cubicBezTo>
                    <a:pt x="15988" y="11874"/>
                    <a:pt x="15870" y="11916"/>
                    <a:pt x="15767" y="11972"/>
                  </a:cubicBezTo>
                  <a:cubicBezTo>
                    <a:pt x="15733" y="12085"/>
                    <a:pt x="15695" y="12198"/>
                    <a:pt x="15664" y="12312"/>
                  </a:cubicBezTo>
                  <a:cubicBezTo>
                    <a:pt x="15630" y="12437"/>
                    <a:pt x="15560" y="12840"/>
                    <a:pt x="15458" y="12991"/>
                  </a:cubicBezTo>
                  <a:cubicBezTo>
                    <a:pt x="15338" y="13170"/>
                    <a:pt x="15184" y="13331"/>
                    <a:pt x="15047" y="13501"/>
                  </a:cubicBezTo>
                  <a:lnTo>
                    <a:pt x="14841" y="13756"/>
                  </a:lnTo>
                  <a:lnTo>
                    <a:pt x="14635" y="14011"/>
                  </a:lnTo>
                  <a:cubicBezTo>
                    <a:pt x="14410" y="14567"/>
                    <a:pt x="14722" y="14021"/>
                    <a:pt x="14223" y="14351"/>
                  </a:cubicBezTo>
                  <a:cubicBezTo>
                    <a:pt x="14111" y="14425"/>
                    <a:pt x="13851" y="14869"/>
                    <a:pt x="13812" y="14945"/>
                  </a:cubicBezTo>
                  <a:cubicBezTo>
                    <a:pt x="13769" y="15027"/>
                    <a:pt x="13776" y="15130"/>
                    <a:pt x="13709" y="15200"/>
                  </a:cubicBezTo>
                  <a:cubicBezTo>
                    <a:pt x="13631" y="15280"/>
                    <a:pt x="13503" y="15313"/>
                    <a:pt x="13400" y="15370"/>
                  </a:cubicBezTo>
                  <a:cubicBezTo>
                    <a:pt x="12898" y="15991"/>
                    <a:pt x="13511" y="15210"/>
                    <a:pt x="12988" y="15964"/>
                  </a:cubicBezTo>
                  <a:cubicBezTo>
                    <a:pt x="12927" y="16053"/>
                    <a:pt x="12851" y="16134"/>
                    <a:pt x="12782" y="16219"/>
                  </a:cubicBezTo>
                  <a:cubicBezTo>
                    <a:pt x="12547" y="16803"/>
                    <a:pt x="12869" y="16094"/>
                    <a:pt x="12371" y="16814"/>
                  </a:cubicBezTo>
                  <a:cubicBezTo>
                    <a:pt x="12193" y="17071"/>
                    <a:pt x="12369" y="17102"/>
                    <a:pt x="12062" y="17323"/>
                  </a:cubicBezTo>
                  <a:cubicBezTo>
                    <a:pt x="11876" y="17458"/>
                    <a:pt x="11650" y="17550"/>
                    <a:pt x="11445" y="17663"/>
                  </a:cubicBezTo>
                  <a:cubicBezTo>
                    <a:pt x="11046" y="17883"/>
                    <a:pt x="11253" y="17801"/>
                    <a:pt x="10827" y="17918"/>
                  </a:cubicBezTo>
                  <a:cubicBezTo>
                    <a:pt x="10823" y="17917"/>
                    <a:pt x="10156" y="17789"/>
                    <a:pt x="10107" y="17748"/>
                  </a:cubicBezTo>
                  <a:cubicBezTo>
                    <a:pt x="9991" y="17653"/>
                    <a:pt x="9869" y="17243"/>
                    <a:pt x="9695" y="17154"/>
                  </a:cubicBezTo>
                  <a:cubicBezTo>
                    <a:pt x="9511" y="17059"/>
                    <a:pt x="9258" y="17083"/>
                    <a:pt x="9078" y="16984"/>
                  </a:cubicBezTo>
                  <a:lnTo>
                    <a:pt x="8460" y="16644"/>
                  </a:lnTo>
                  <a:cubicBezTo>
                    <a:pt x="8391" y="16559"/>
                    <a:pt x="8316" y="16478"/>
                    <a:pt x="8254" y="16389"/>
                  </a:cubicBezTo>
                  <a:cubicBezTo>
                    <a:pt x="8178" y="16279"/>
                    <a:pt x="8157" y="16139"/>
                    <a:pt x="8048" y="16049"/>
                  </a:cubicBezTo>
                  <a:cubicBezTo>
                    <a:pt x="7972" y="15986"/>
                    <a:pt x="7843" y="15993"/>
                    <a:pt x="7740" y="15964"/>
                  </a:cubicBezTo>
                  <a:cubicBezTo>
                    <a:pt x="7359" y="15336"/>
                    <a:pt x="7747" y="15886"/>
                    <a:pt x="7225" y="15370"/>
                  </a:cubicBezTo>
                  <a:cubicBezTo>
                    <a:pt x="6947" y="15095"/>
                    <a:pt x="6992" y="14873"/>
                    <a:pt x="6402" y="14775"/>
                  </a:cubicBezTo>
                  <a:cubicBezTo>
                    <a:pt x="5781" y="14673"/>
                    <a:pt x="6053" y="14736"/>
                    <a:pt x="5579" y="14605"/>
                  </a:cubicBezTo>
                  <a:cubicBezTo>
                    <a:pt x="5107" y="14021"/>
                    <a:pt x="5402" y="14160"/>
                    <a:pt x="4858" y="14011"/>
                  </a:cubicBezTo>
                  <a:cubicBezTo>
                    <a:pt x="4790" y="13926"/>
                    <a:pt x="4754" y="13815"/>
                    <a:pt x="4652" y="13756"/>
                  </a:cubicBezTo>
                  <a:cubicBezTo>
                    <a:pt x="4234" y="13514"/>
                    <a:pt x="3943" y="13447"/>
                    <a:pt x="3520" y="13331"/>
                  </a:cubicBezTo>
                  <a:cubicBezTo>
                    <a:pt x="3417" y="13275"/>
                    <a:pt x="3325" y="13203"/>
                    <a:pt x="3212" y="13161"/>
                  </a:cubicBezTo>
                  <a:cubicBezTo>
                    <a:pt x="3013" y="13089"/>
                    <a:pt x="2594" y="12991"/>
                    <a:pt x="2594" y="12991"/>
                  </a:cubicBezTo>
                  <a:cubicBezTo>
                    <a:pt x="2491" y="12935"/>
                    <a:pt x="2401" y="12857"/>
                    <a:pt x="2285" y="12822"/>
                  </a:cubicBezTo>
                  <a:cubicBezTo>
                    <a:pt x="2122" y="12771"/>
                    <a:pt x="1605" y="12691"/>
                    <a:pt x="1771" y="12737"/>
                  </a:cubicBezTo>
                  <a:lnTo>
                    <a:pt x="2388" y="12907"/>
                  </a:lnTo>
                  <a:cubicBezTo>
                    <a:pt x="2491" y="12935"/>
                    <a:pt x="2607" y="12942"/>
                    <a:pt x="2697" y="12991"/>
                  </a:cubicBezTo>
                  <a:cubicBezTo>
                    <a:pt x="3582" y="13478"/>
                    <a:pt x="2462" y="12895"/>
                    <a:pt x="3314" y="13246"/>
                  </a:cubicBezTo>
                  <a:cubicBezTo>
                    <a:pt x="3425" y="13292"/>
                    <a:pt x="3513" y="13371"/>
                    <a:pt x="3623" y="13416"/>
                  </a:cubicBezTo>
                  <a:cubicBezTo>
                    <a:pt x="3834" y="13503"/>
                    <a:pt x="4251" y="13554"/>
                    <a:pt x="4446" y="13586"/>
                  </a:cubicBezTo>
                  <a:cubicBezTo>
                    <a:pt x="4584" y="13643"/>
                    <a:pt x="4717" y="13706"/>
                    <a:pt x="4858" y="13756"/>
                  </a:cubicBezTo>
                  <a:cubicBezTo>
                    <a:pt x="4958" y="13791"/>
                    <a:pt x="5167" y="13930"/>
                    <a:pt x="5167" y="13841"/>
                  </a:cubicBezTo>
                  <a:lnTo>
                    <a:pt x="4858" y="13586"/>
                  </a:lnTo>
                  <a:cubicBezTo>
                    <a:pt x="4785" y="13404"/>
                    <a:pt x="4737" y="13212"/>
                    <a:pt x="4549" y="13076"/>
                  </a:cubicBezTo>
                  <a:cubicBezTo>
                    <a:pt x="4363" y="12942"/>
                    <a:pt x="3932" y="12737"/>
                    <a:pt x="3932" y="12737"/>
                  </a:cubicBezTo>
                  <a:cubicBezTo>
                    <a:pt x="3863" y="12652"/>
                    <a:pt x="3823" y="12546"/>
                    <a:pt x="3726" y="12482"/>
                  </a:cubicBezTo>
                  <a:cubicBezTo>
                    <a:pt x="3641" y="12426"/>
                    <a:pt x="3494" y="12460"/>
                    <a:pt x="3417" y="12397"/>
                  </a:cubicBezTo>
                  <a:cubicBezTo>
                    <a:pt x="2869" y="11944"/>
                    <a:pt x="3829" y="12284"/>
                    <a:pt x="3006" y="12057"/>
                  </a:cubicBezTo>
                  <a:cubicBezTo>
                    <a:pt x="2903" y="12001"/>
                    <a:pt x="2810" y="11929"/>
                    <a:pt x="2697" y="11887"/>
                  </a:cubicBezTo>
                  <a:cubicBezTo>
                    <a:pt x="2499" y="11815"/>
                    <a:pt x="2079" y="11717"/>
                    <a:pt x="2079" y="11717"/>
                  </a:cubicBezTo>
                  <a:cubicBezTo>
                    <a:pt x="2011" y="11632"/>
                    <a:pt x="1818" y="11554"/>
                    <a:pt x="1874" y="11463"/>
                  </a:cubicBezTo>
                  <a:cubicBezTo>
                    <a:pt x="1922" y="11382"/>
                    <a:pt x="2078" y="11523"/>
                    <a:pt x="2182" y="11547"/>
                  </a:cubicBezTo>
                  <a:cubicBezTo>
                    <a:pt x="2318" y="11580"/>
                    <a:pt x="2457" y="11604"/>
                    <a:pt x="2594" y="11632"/>
                  </a:cubicBezTo>
                  <a:cubicBezTo>
                    <a:pt x="2697" y="11689"/>
                    <a:pt x="2873" y="11901"/>
                    <a:pt x="2903" y="11802"/>
                  </a:cubicBezTo>
                  <a:cubicBezTo>
                    <a:pt x="2955" y="11629"/>
                    <a:pt x="2766" y="11463"/>
                    <a:pt x="2697" y="11293"/>
                  </a:cubicBezTo>
                  <a:cubicBezTo>
                    <a:pt x="2546" y="10918"/>
                    <a:pt x="2643" y="11118"/>
                    <a:pt x="2388" y="10698"/>
                  </a:cubicBezTo>
                  <a:cubicBezTo>
                    <a:pt x="2423" y="10925"/>
                    <a:pt x="2446" y="11152"/>
                    <a:pt x="2491" y="11378"/>
                  </a:cubicBezTo>
                  <a:cubicBezTo>
                    <a:pt x="2514" y="11493"/>
                    <a:pt x="2516" y="11620"/>
                    <a:pt x="2594" y="11717"/>
                  </a:cubicBezTo>
                  <a:cubicBezTo>
                    <a:pt x="2663" y="11802"/>
                    <a:pt x="2800" y="11831"/>
                    <a:pt x="2903" y="11887"/>
                  </a:cubicBezTo>
                  <a:cubicBezTo>
                    <a:pt x="2986" y="12095"/>
                    <a:pt x="3012" y="12232"/>
                    <a:pt x="3212" y="12397"/>
                  </a:cubicBezTo>
                  <a:cubicBezTo>
                    <a:pt x="4021" y="13065"/>
                    <a:pt x="2986" y="11987"/>
                    <a:pt x="3829" y="12822"/>
                  </a:cubicBezTo>
                  <a:cubicBezTo>
                    <a:pt x="4142" y="13132"/>
                    <a:pt x="3916" y="13057"/>
                    <a:pt x="4344" y="13331"/>
                  </a:cubicBezTo>
                  <a:cubicBezTo>
                    <a:pt x="4539" y="13457"/>
                    <a:pt x="4786" y="13527"/>
                    <a:pt x="4961" y="13671"/>
                  </a:cubicBezTo>
                  <a:cubicBezTo>
                    <a:pt x="5863" y="14415"/>
                    <a:pt x="4759" y="13471"/>
                    <a:pt x="5476" y="14181"/>
                  </a:cubicBezTo>
                  <a:cubicBezTo>
                    <a:pt x="5723" y="14426"/>
                    <a:pt x="5790" y="14438"/>
                    <a:pt x="6093" y="14605"/>
                  </a:cubicBezTo>
                  <a:cubicBezTo>
                    <a:pt x="6162" y="14690"/>
                    <a:pt x="6206" y="14793"/>
                    <a:pt x="6299" y="14860"/>
                  </a:cubicBezTo>
                  <a:cubicBezTo>
                    <a:pt x="6485" y="14995"/>
                    <a:pt x="6711" y="15087"/>
                    <a:pt x="6916" y="15200"/>
                  </a:cubicBezTo>
                  <a:cubicBezTo>
                    <a:pt x="7315" y="15420"/>
                    <a:pt x="7108" y="15338"/>
                    <a:pt x="7534" y="15455"/>
                  </a:cubicBezTo>
                  <a:cubicBezTo>
                    <a:pt x="7637" y="15511"/>
                    <a:pt x="7761" y="15548"/>
                    <a:pt x="7843" y="15625"/>
                  </a:cubicBezTo>
                  <a:cubicBezTo>
                    <a:pt x="8006" y="15778"/>
                    <a:pt x="8048" y="16021"/>
                    <a:pt x="8254" y="16134"/>
                  </a:cubicBezTo>
                  <a:cubicBezTo>
                    <a:pt x="8460" y="16248"/>
                    <a:pt x="8697" y="16330"/>
                    <a:pt x="8872" y="16474"/>
                  </a:cubicBezTo>
                  <a:cubicBezTo>
                    <a:pt x="8975" y="16559"/>
                    <a:pt x="9066" y="16655"/>
                    <a:pt x="9180" y="16729"/>
                  </a:cubicBezTo>
                  <a:cubicBezTo>
                    <a:pt x="9376" y="16854"/>
                    <a:pt x="9798" y="17069"/>
                    <a:pt x="9798" y="17069"/>
                  </a:cubicBezTo>
                  <a:cubicBezTo>
                    <a:pt x="10020" y="17344"/>
                    <a:pt x="9953" y="17332"/>
                    <a:pt x="10313" y="17493"/>
                  </a:cubicBezTo>
                  <a:cubicBezTo>
                    <a:pt x="10582" y="17615"/>
                    <a:pt x="11136" y="17833"/>
                    <a:pt x="11136" y="17833"/>
                  </a:cubicBezTo>
                  <a:lnTo>
                    <a:pt x="10930" y="17323"/>
                  </a:lnTo>
                  <a:lnTo>
                    <a:pt x="10827" y="17069"/>
                  </a:lnTo>
                  <a:cubicBezTo>
                    <a:pt x="10812" y="16929"/>
                    <a:pt x="10779" y="16098"/>
                    <a:pt x="10621" y="15795"/>
                  </a:cubicBezTo>
                  <a:cubicBezTo>
                    <a:pt x="10573" y="15701"/>
                    <a:pt x="10528" y="15581"/>
                    <a:pt x="10415" y="15540"/>
                  </a:cubicBezTo>
                  <a:cubicBezTo>
                    <a:pt x="10194" y="15458"/>
                    <a:pt x="9935" y="15483"/>
                    <a:pt x="9695" y="15455"/>
                  </a:cubicBezTo>
                  <a:cubicBezTo>
                    <a:pt x="8569" y="15145"/>
                    <a:pt x="10244" y="15664"/>
                    <a:pt x="9180" y="15115"/>
                  </a:cubicBezTo>
                  <a:cubicBezTo>
                    <a:pt x="8104" y="14560"/>
                    <a:pt x="8939" y="15246"/>
                    <a:pt x="8254" y="14775"/>
                  </a:cubicBezTo>
                  <a:cubicBezTo>
                    <a:pt x="8142" y="14698"/>
                    <a:pt x="7946" y="14641"/>
                    <a:pt x="7946" y="14520"/>
                  </a:cubicBezTo>
                  <a:cubicBezTo>
                    <a:pt x="7946" y="14431"/>
                    <a:pt x="8151" y="14577"/>
                    <a:pt x="8254" y="14605"/>
                  </a:cubicBezTo>
                  <a:cubicBezTo>
                    <a:pt x="8357" y="14662"/>
                    <a:pt x="8455" y="14726"/>
                    <a:pt x="8563" y="14775"/>
                  </a:cubicBezTo>
                  <a:cubicBezTo>
                    <a:pt x="8764" y="14867"/>
                    <a:pt x="8986" y="14928"/>
                    <a:pt x="9180" y="15030"/>
                  </a:cubicBezTo>
                  <a:cubicBezTo>
                    <a:pt x="9366" y="15127"/>
                    <a:pt x="9512" y="15269"/>
                    <a:pt x="9695" y="15370"/>
                  </a:cubicBezTo>
                  <a:cubicBezTo>
                    <a:pt x="9823" y="15440"/>
                    <a:pt x="9964" y="15493"/>
                    <a:pt x="10107" y="15540"/>
                  </a:cubicBezTo>
                  <a:cubicBezTo>
                    <a:pt x="10308" y="15606"/>
                    <a:pt x="10724" y="15710"/>
                    <a:pt x="10724" y="15710"/>
                  </a:cubicBezTo>
                  <a:cubicBezTo>
                    <a:pt x="11003" y="15664"/>
                    <a:pt x="11346" y="15663"/>
                    <a:pt x="11547" y="15455"/>
                  </a:cubicBezTo>
                  <a:cubicBezTo>
                    <a:pt x="11615" y="15385"/>
                    <a:pt x="11602" y="15280"/>
                    <a:pt x="11650" y="15200"/>
                  </a:cubicBezTo>
                  <a:cubicBezTo>
                    <a:pt x="11709" y="15103"/>
                    <a:pt x="12118" y="14644"/>
                    <a:pt x="12165" y="14605"/>
                  </a:cubicBezTo>
                  <a:cubicBezTo>
                    <a:pt x="12252" y="14533"/>
                    <a:pt x="12379" y="14501"/>
                    <a:pt x="12474" y="14435"/>
                  </a:cubicBezTo>
                  <a:cubicBezTo>
                    <a:pt x="12771" y="14231"/>
                    <a:pt x="12786" y="14176"/>
                    <a:pt x="12988" y="13926"/>
                  </a:cubicBezTo>
                  <a:cubicBezTo>
                    <a:pt x="13023" y="13841"/>
                    <a:pt x="13039" y="13749"/>
                    <a:pt x="13091" y="13671"/>
                  </a:cubicBezTo>
                  <a:cubicBezTo>
                    <a:pt x="13211" y="13493"/>
                    <a:pt x="13425" y="13355"/>
                    <a:pt x="13503" y="13161"/>
                  </a:cubicBezTo>
                  <a:cubicBezTo>
                    <a:pt x="13620" y="12871"/>
                    <a:pt x="13778" y="12330"/>
                    <a:pt x="14120" y="12142"/>
                  </a:cubicBezTo>
                  <a:lnTo>
                    <a:pt x="14429" y="11972"/>
                  </a:lnTo>
                  <a:cubicBezTo>
                    <a:pt x="14088" y="11785"/>
                    <a:pt x="14118" y="11679"/>
                    <a:pt x="13915" y="12057"/>
                  </a:cubicBezTo>
                  <a:cubicBezTo>
                    <a:pt x="13826" y="12221"/>
                    <a:pt x="13666" y="12742"/>
                    <a:pt x="13709" y="12567"/>
                  </a:cubicBezTo>
                  <a:cubicBezTo>
                    <a:pt x="13777" y="12284"/>
                    <a:pt x="13785" y="11985"/>
                    <a:pt x="13915" y="11717"/>
                  </a:cubicBezTo>
                  <a:cubicBezTo>
                    <a:pt x="13983" y="11576"/>
                    <a:pt x="14045" y="11432"/>
                    <a:pt x="14120" y="11293"/>
                  </a:cubicBezTo>
                  <a:cubicBezTo>
                    <a:pt x="14183" y="11177"/>
                    <a:pt x="14269" y="11070"/>
                    <a:pt x="14326" y="10953"/>
                  </a:cubicBezTo>
                  <a:cubicBezTo>
                    <a:pt x="14476" y="10645"/>
                    <a:pt x="14565" y="10142"/>
                    <a:pt x="14944" y="9934"/>
                  </a:cubicBezTo>
                  <a:lnTo>
                    <a:pt x="15252" y="9764"/>
                  </a:lnTo>
                  <a:cubicBezTo>
                    <a:pt x="15321" y="9594"/>
                    <a:pt x="15361" y="9414"/>
                    <a:pt x="15458" y="9254"/>
                  </a:cubicBezTo>
                  <a:cubicBezTo>
                    <a:pt x="15719" y="8823"/>
                    <a:pt x="15579" y="9020"/>
                    <a:pt x="15870" y="8659"/>
                  </a:cubicBezTo>
                  <a:cubicBezTo>
                    <a:pt x="15904" y="8575"/>
                    <a:pt x="15924" y="8485"/>
                    <a:pt x="15973" y="8405"/>
                  </a:cubicBezTo>
                  <a:cubicBezTo>
                    <a:pt x="16028" y="8313"/>
                    <a:pt x="16179" y="8048"/>
                    <a:pt x="16179" y="8150"/>
                  </a:cubicBezTo>
                  <a:cubicBezTo>
                    <a:pt x="16179" y="8318"/>
                    <a:pt x="15953" y="8760"/>
                    <a:pt x="15767" y="8914"/>
                  </a:cubicBezTo>
                  <a:cubicBezTo>
                    <a:pt x="15679" y="8987"/>
                    <a:pt x="15561" y="9028"/>
                    <a:pt x="15458" y="9084"/>
                  </a:cubicBezTo>
                  <a:cubicBezTo>
                    <a:pt x="15424" y="9169"/>
                    <a:pt x="15315" y="9256"/>
                    <a:pt x="15355" y="9339"/>
                  </a:cubicBezTo>
                  <a:cubicBezTo>
                    <a:pt x="15401" y="9434"/>
                    <a:pt x="15542" y="9492"/>
                    <a:pt x="15664" y="9509"/>
                  </a:cubicBezTo>
                  <a:cubicBezTo>
                    <a:pt x="15778" y="9525"/>
                    <a:pt x="16358" y="9265"/>
                    <a:pt x="16384" y="9254"/>
                  </a:cubicBezTo>
                  <a:cubicBezTo>
                    <a:pt x="16453" y="9169"/>
                    <a:pt x="16497" y="9066"/>
                    <a:pt x="16590" y="8999"/>
                  </a:cubicBezTo>
                  <a:cubicBezTo>
                    <a:pt x="17026" y="8685"/>
                    <a:pt x="17562" y="8562"/>
                    <a:pt x="16899" y="8744"/>
                  </a:cubicBezTo>
                  <a:cubicBezTo>
                    <a:pt x="16830" y="8858"/>
                    <a:pt x="16802" y="8995"/>
                    <a:pt x="16693" y="9084"/>
                  </a:cubicBezTo>
                  <a:cubicBezTo>
                    <a:pt x="16456" y="9280"/>
                    <a:pt x="15905" y="9291"/>
                    <a:pt x="15664" y="9424"/>
                  </a:cubicBezTo>
                  <a:lnTo>
                    <a:pt x="15355" y="9594"/>
                  </a:lnTo>
                  <a:cubicBezTo>
                    <a:pt x="15287" y="9679"/>
                    <a:pt x="15243" y="9781"/>
                    <a:pt x="15149" y="9849"/>
                  </a:cubicBezTo>
                  <a:cubicBezTo>
                    <a:pt x="14963" y="9983"/>
                    <a:pt x="14532" y="10188"/>
                    <a:pt x="14532" y="10188"/>
                  </a:cubicBezTo>
                  <a:cubicBezTo>
                    <a:pt x="14498" y="10273"/>
                    <a:pt x="14478" y="10363"/>
                    <a:pt x="14429" y="10443"/>
                  </a:cubicBezTo>
                  <a:cubicBezTo>
                    <a:pt x="14374" y="10535"/>
                    <a:pt x="14262" y="10601"/>
                    <a:pt x="14223" y="10698"/>
                  </a:cubicBezTo>
                  <a:cubicBezTo>
                    <a:pt x="14157" y="10861"/>
                    <a:pt x="14166" y="11040"/>
                    <a:pt x="14120" y="11208"/>
                  </a:cubicBezTo>
                  <a:cubicBezTo>
                    <a:pt x="14049" y="11472"/>
                    <a:pt x="13997" y="11488"/>
                    <a:pt x="13812" y="11717"/>
                  </a:cubicBezTo>
                  <a:cubicBezTo>
                    <a:pt x="13656" y="12231"/>
                    <a:pt x="13753" y="11946"/>
                    <a:pt x="13503" y="12567"/>
                  </a:cubicBezTo>
                  <a:lnTo>
                    <a:pt x="13400" y="12822"/>
                  </a:lnTo>
                  <a:cubicBezTo>
                    <a:pt x="13366" y="12907"/>
                    <a:pt x="13357" y="13002"/>
                    <a:pt x="13297" y="13076"/>
                  </a:cubicBezTo>
                  <a:lnTo>
                    <a:pt x="12885" y="13586"/>
                  </a:lnTo>
                  <a:cubicBezTo>
                    <a:pt x="12817" y="13671"/>
                    <a:pt x="12719" y="13744"/>
                    <a:pt x="12680" y="13841"/>
                  </a:cubicBezTo>
                  <a:cubicBezTo>
                    <a:pt x="12491" y="14308"/>
                    <a:pt x="12690" y="13890"/>
                    <a:pt x="12371" y="14351"/>
                  </a:cubicBezTo>
                  <a:cubicBezTo>
                    <a:pt x="12295" y="14460"/>
                    <a:pt x="12263" y="14593"/>
                    <a:pt x="12165" y="14690"/>
                  </a:cubicBezTo>
                  <a:cubicBezTo>
                    <a:pt x="12086" y="14769"/>
                    <a:pt x="11959" y="14804"/>
                    <a:pt x="11856" y="14860"/>
                  </a:cubicBezTo>
                  <a:cubicBezTo>
                    <a:pt x="11376" y="15455"/>
                    <a:pt x="11650" y="15257"/>
                    <a:pt x="11136" y="15540"/>
                  </a:cubicBezTo>
                  <a:cubicBezTo>
                    <a:pt x="11067" y="15625"/>
                    <a:pt x="11054" y="15795"/>
                    <a:pt x="10930" y="15795"/>
                  </a:cubicBezTo>
                  <a:cubicBezTo>
                    <a:pt x="10806" y="15795"/>
                    <a:pt x="10779" y="15631"/>
                    <a:pt x="10724" y="15540"/>
                  </a:cubicBezTo>
                  <a:cubicBezTo>
                    <a:pt x="10676" y="15460"/>
                    <a:pt x="10651" y="15371"/>
                    <a:pt x="10621" y="15285"/>
                  </a:cubicBezTo>
                  <a:cubicBezTo>
                    <a:pt x="10582" y="15173"/>
                    <a:pt x="10589" y="15046"/>
                    <a:pt x="10518" y="14945"/>
                  </a:cubicBezTo>
                  <a:cubicBezTo>
                    <a:pt x="10446" y="14841"/>
                    <a:pt x="10325" y="14764"/>
                    <a:pt x="10210" y="14690"/>
                  </a:cubicBezTo>
                  <a:cubicBezTo>
                    <a:pt x="10014" y="14565"/>
                    <a:pt x="9592" y="14351"/>
                    <a:pt x="9592" y="14351"/>
                  </a:cubicBezTo>
                  <a:cubicBezTo>
                    <a:pt x="9411" y="13903"/>
                    <a:pt x="9609" y="14265"/>
                    <a:pt x="9180" y="13841"/>
                  </a:cubicBezTo>
                  <a:cubicBezTo>
                    <a:pt x="9101" y="13762"/>
                    <a:pt x="9071" y="13650"/>
                    <a:pt x="8975" y="13586"/>
                  </a:cubicBezTo>
                  <a:cubicBezTo>
                    <a:pt x="8890" y="13530"/>
                    <a:pt x="8769" y="13529"/>
                    <a:pt x="8666" y="13501"/>
                  </a:cubicBezTo>
                  <a:cubicBezTo>
                    <a:pt x="8460" y="13388"/>
                    <a:pt x="8283" y="13226"/>
                    <a:pt x="8048" y="13161"/>
                  </a:cubicBezTo>
                  <a:cubicBezTo>
                    <a:pt x="7163" y="12918"/>
                    <a:pt x="7641" y="13035"/>
                    <a:pt x="6608" y="12822"/>
                  </a:cubicBezTo>
                  <a:cubicBezTo>
                    <a:pt x="6470" y="12793"/>
                    <a:pt x="6330" y="12774"/>
                    <a:pt x="6196" y="12737"/>
                  </a:cubicBezTo>
                  <a:lnTo>
                    <a:pt x="5579" y="12567"/>
                  </a:lnTo>
                  <a:cubicBezTo>
                    <a:pt x="4694" y="12080"/>
                    <a:pt x="5813" y="12664"/>
                    <a:pt x="4961" y="12312"/>
                  </a:cubicBezTo>
                  <a:cubicBezTo>
                    <a:pt x="4163" y="11983"/>
                    <a:pt x="5120" y="12271"/>
                    <a:pt x="4344" y="12057"/>
                  </a:cubicBezTo>
                  <a:cubicBezTo>
                    <a:pt x="4241" y="12001"/>
                    <a:pt x="3911" y="11887"/>
                    <a:pt x="4035" y="11887"/>
                  </a:cubicBezTo>
                  <a:cubicBezTo>
                    <a:pt x="4252" y="11887"/>
                    <a:pt x="4446" y="12001"/>
                    <a:pt x="4652" y="12057"/>
                  </a:cubicBezTo>
                  <a:lnTo>
                    <a:pt x="4961" y="12142"/>
                  </a:lnTo>
                  <a:lnTo>
                    <a:pt x="5270" y="12227"/>
                  </a:lnTo>
                  <a:lnTo>
                    <a:pt x="5579" y="12312"/>
                  </a:lnTo>
                  <a:cubicBezTo>
                    <a:pt x="5681" y="12397"/>
                    <a:pt x="5775" y="12490"/>
                    <a:pt x="5887" y="12567"/>
                  </a:cubicBezTo>
                  <a:cubicBezTo>
                    <a:pt x="5982" y="12632"/>
                    <a:pt x="6196" y="12839"/>
                    <a:pt x="6196" y="12737"/>
                  </a:cubicBezTo>
                  <a:cubicBezTo>
                    <a:pt x="6196" y="12617"/>
                    <a:pt x="5980" y="12574"/>
                    <a:pt x="5887" y="12482"/>
                  </a:cubicBezTo>
                  <a:cubicBezTo>
                    <a:pt x="5808" y="12403"/>
                    <a:pt x="5750" y="12312"/>
                    <a:pt x="5681" y="12227"/>
                  </a:cubicBezTo>
                  <a:cubicBezTo>
                    <a:pt x="5647" y="12114"/>
                    <a:pt x="5534" y="11776"/>
                    <a:pt x="5579" y="11887"/>
                  </a:cubicBezTo>
                  <a:cubicBezTo>
                    <a:pt x="5771" y="12364"/>
                    <a:pt x="5565" y="12027"/>
                    <a:pt x="6299" y="12482"/>
                  </a:cubicBezTo>
                  <a:cubicBezTo>
                    <a:pt x="6436" y="12567"/>
                    <a:pt x="6557" y="12673"/>
                    <a:pt x="6711" y="12737"/>
                  </a:cubicBezTo>
                  <a:cubicBezTo>
                    <a:pt x="6905" y="12817"/>
                    <a:pt x="7122" y="12850"/>
                    <a:pt x="7328" y="12907"/>
                  </a:cubicBezTo>
                  <a:cubicBezTo>
                    <a:pt x="7803" y="13037"/>
                    <a:pt x="7530" y="12974"/>
                    <a:pt x="8151" y="13076"/>
                  </a:cubicBezTo>
                  <a:cubicBezTo>
                    <a:pt x="7671" y="12482"/>
                    <a:pt x="7946" y="12680"/>
                    <a:pt x="7431" y="12397"/>
                  </a:cubicBezTo>
                  <a:cubicBezTo>
                    <a:pt x="7362" y="12284"/>
                    <a:pt x="7323" y="12154"/>
                    <a:pt x="7225" y="12057"/>
                  </a:cubicBezTo>
                  <a:cubicBezTo>
                    <a:pt x="7146" y="11979"/>
                    <a:pt x="6972" y="11979"/>
                    <a:pt x="6916" y="11887"/>
                  </a:cubicBezTo>
                  <a:cubicBezTo>
                    <a:pt x="6823" y="11733"/>
                    <a:pt x="6859" y="11546"/>
                    <a:pt x="6814" y="11378"/>
                  </a:cubicBezTo>
                  <a:cubicBezTo>
                    <a:pt x="6790" y="11290"/>
                    <a:pt x="6740" y="11209"/>
                    <a:pt x="6711" y="11123"/>
                  </a:cubicBezTo>
                  <a:cubicBezTo>
                    <a:pt x="6499" y="10512"/>
                    <a:pt x="6717" y="11059"/>
                    <a:pt x="6505" y="10358"/>
                  </a:cubicBezTo>
                  <a:cubicBezTo>
                    <a:pt x="6478" y="10271"/>
                    <a:pt x="6432" y="10190"/>
                    <a:pt x="6402" y="10103"/>
                  </a:cubicBezTo>
                  <a:cubicBezTo>
                    <a:pt x="6363" y="9991"/>
                    <a:pt x="6338" y="9876"/>
                    <a:pt x="6299" y="9764"/>
                  </a:cubicBezTo>
                  <a:cubicBezTo>
                    <a:pt x="6269" y="9678"/>
                    <a:pt x="6220" y="9596"/>
                    <a:pt x="6196" y="9509"/>
                  </a:cubicBezTo>
                  <a:cubicBezTo>
                    <a:pt x="5955" y="8612"/>
                    <a:pt x="6222" y="9318"/>
                    <a:pt x="5990" y="8744"/>
                  </a:cubicBezTo>
                  <a:cubicBezTo>
                    <a:pt x="5819" y="9169"/>
                    <a:pt x="5853" y="8914"/>
                    <a:pt x="6093" y="9509"/>
                  </a:cubicBezTo>
                  <a:lnTo>
                    <a:pt x="6402" y="10273"/>
                  </a:lnTo>
                  <a:lnTo>
                    <a:pt x="6505" y="10528"/>
                  </a:lnTo>
                  <a:cubicBezTo>
                    <a:pt x="6539" y="10613"/>
                    <a:pt x="6547" y="10709"/>
                    <a:pt x="6608" y="10783"/>
                  </a:cubicBezTo>
                  <a:lnTo>
                    <a:pt x="6814" y="11038"/>
                  </a:lnTo>
                  <a:cubicBezTo>
                    <a:pt x="6848" y="11179"/>
                    <a:pt x="7013" y="11342"/>
                    <a:pt x="6916" y="11463"/>
                  </a:cubicBezTo>
                  <a:cubicBezTo>
                    <a:pt x="6848" y="11547"/>
                    <a:pt x="6695" y="11365"/>
                    <a:pt x="6608" y="11293"/>
                  </a:cubicBezTo>
                  <a:cubicBezTo>
                    <a:pt x="6142" y="10908"/>
                    <a:pt x="6694" y="11118"/>
                    <a:pt x="6093" y="10953"/>
                  </a:cubicBezTo>
                  <a:cubicBezTo>
                    <a:pt x="6024" y="10840"/>
                    <a:pt x="5985" y="10710"/>
                    <a:pt x="5887" y="10613"/>
                  </a:cubicBezTo>
                  <a:cubicBezTo>
                    <a:pt x="5808" y="10535"/>
                    <a:pt x="5656" y="10523"/>
                    <a:pt x="5579" y="10443"/>
                  </a:cubicBezTo>
                  <a:cubicBezTo>
                    <a:pt x="5511" y="10373"/>
                    <a:pt x="5524" y="10269"/>
                    <a:pt x="5476" y="10188"/>
                  </a:cubicBezTo>
                  <a:cubicBezTo>
                    <a:pt x="5375" y="10023"/>
                    <a:pt x="5138" y="9783"/>
                    <a:pt x="4961" y="9679"/>
                  </a:cubicBezTo>
                  <a:cubicBezTo>
                    <a:pt x="4836" y="9605"/>
                    <a:pt x="4692" y="9556"/>
                    <a:pt x="4549" y="9509"/>
                  </a:cubicBezTo>
                  <a:cubicBezTo>
                    <a:pt x="4549" y="9509"/>
                    <a:pt x="3778" y="9297"/>
                    <a:pt x="3623" y="9254"/>
                  </a:cubicBezTo>
                  <a:lnTo>
                    <a:pt x="3314" y="9169"/>
                  </a:lnTo>
                  <a:cubicBezTo>
                    <a:pt x="3237" y="9126"/>
                    <a:pt x="2487" y="8755"/>
                    <a:pt x="3417" y="9084"/>
                  </a:cubicBezTo>
                  <a:cubicBezTo>
                    <a:pt x="3531" y="9124"/>
                    <a:pt x="3615" y="9208"/>
                    <a:pt x="3726" y="9254"/>
                  </a:cubicBezTo>
                  <a:cubicBezTo>
                    <a:pt x="3823" y="9294"/>
                    <a:pt x="3932" y="9311"/>
                    <a:pt x="4035" y="9339"/>
                  </a:cubicBezTo>
                  <a:cubicBezTo>
                    <a:pt x="4006" y="9221"/>
                    <a:pt x="3928" y="8806"/>
                    <a:pt x="3829" y="8659"/>
                  </a:cubicBezTo>
                  <a:cubicBezTo>
                    <a:pt x="3709" y="8481"/>
                    <a:pt x="3555" y="8320"/>
                    <a:pt x="3417" y="8150"/>
                  </a:cubicBezTo>
                  <a:lnTo>
                    <a:pt x="3212" y="7895"/>
                  </a:lnTo>
                  <a:cubicBezTo>
                    <a:pt x="3296" y="8103"/>
                    <a:pt x="3361" y="8306"/>
                    <a:pt x="3520" y="8490"/>
                  </a:cubicBezTo>
                  <a:cubicBezTo>
                    <a:pt x="3605" y="8587"/>
                    <a:pt x="3736" y="8652"/>
                    <a:pt x="3829" y="8744"/>
                  </a:cubicBezTo>
                  <a:cubicBezTo>
                    <a:pt x="3908" y="8823"/>
                    <a:pt x="3966" y="8914"/>
                    <a:pt x="4035" y="8999"/>
                  </a:cubicBezTo>
                  <a:cubicBezTo>
                    <a:pt x="4319" y="9703"/>
                    <a:pt x="4120" y="9360"/>
                    <a:pt x="4652" y="10019"/>
                  </a:cubicBezTo>
                  <a:cubicBezTo>
                    <a:pt x="4721" y="10103"/>
                    <a:pt x="4755" y="10217"/>
                    <a:pt x="4858" y="10273"/>
                  </a:cubicBezTo>
                  <a:lnTo>
                    <a:pt x="5167" y="10443"/>
                  </a:lnTo>
                  <a:cubicBezTo>
                    <a:pt x="5235" y="10528"/>
                    <a:pt x="5276" y="10634"/>
                    <a:pt x="5373" y="10698"/>
                  </a:cubicBezTo>
                  <a:cubicBezTo>
                    <a:pt x="5457" y="10754"/>
                    <a:pt x="5605" y="10720"/>
                    <a:pt x="5681" y="10783"/>
                  </a:cubicBezTo>
                  <a:cubicBezTo>
                    <a:pt x="6882" y="11774"/>
                    <a:pt x="5527" y="10981"/>
                    <a:pt x="6402" y="11463"/>
                  </a:cubicBezTo>
                  <a:cubicBezTo>
                    <a:pt x="6583" y="11911"/>
                    <a:pt x="6414" y="11668"/>
                    <a:pt x="7122" y="12057"/>
                  </a:cubicBezTo>
                  <a:lnTo>
                    <a:pt x="7431" y="12227"/>
                  </a:lnTo>
                  <a:cubicBezTo>
                    <a:pt x="7500" y="12312"/>
                    <a:pt x="7549" y="12410"/>
                    <a:pt x="7637" y="12482"/>
                  </a:cubicBezTo>
                  <a:cubicBezTo>
                    <a:pt x="7724" y="12554"/>
                    <a:pt x="7868" y="12572"/>
                    <a:pt x="7946" y="12652"/>
                  </a:cubicBezTo>
                  <a:cubicBezTo>
                    <a:pt x="8013" y="12722"/>
                    <a:pt x="7972" y="12843"/>
                    <a:pt x="8048" y="12907"/>
                  </a:cubicBezTo>
                  <a:cubicBezTo>
                    <a:pt x="8176" y="13012"/>
                    <a:pt x="8584" y="13111"/>
                    <a:pt x="8769" y="13161"/>
                  </a:cubicBezTo>
                  <a:cubicBezTo>
                    <a:pt x="8837" y="13246"/>
                    <a:pt x="8882" y="13349"/>
                    <a:pt x="8975" y="13416"/>
                  </a:cubicBezTo>
                  <a:cubicBezTo>
                    <a:pt x="9161" y="13551"/>
                    <a:pt x="9592" y="13756"/>
                    <a:pt x="9592" y="13756"/>
                  </a:cubicBezTo>
                  <a:cubicBezTo>
                    <a:pt x="9661" y="13841"/>
                    <a:pt x="9743" y="13919"/>
                    <a:pt x="9798" y="14011"/>
                  </a:cubicBezTo>
                  <a:cubicBezTo>
                    <a:pt x="9922" y="14216"/>
                    <a:pt x="9861" y="14358"/>
                    <a:pt x="10107" y="14520"/>
                  </a:cubicBezTo>
                  <a:cubicBezTo>
                    <a:pt x="10191" y="14576"/>
                    <a:pt x="10313" y="14577"/>
                    <a:pt x="10415" y="14605"/>
                  </a:cubicBezTo>
                  <a:cubicBezTo>
                    <a:pt x="10518" y="14662"/>
                    <a:pt x="10600" y="14775"/>
                    <a:pt x="10724" y="14775"/>
                  </a:cubicBezTo>
                  <a:cubicBezTo>
                    <a:pt x="11333" y="14775"/>
                    <a:pt x="10941" y="13923"/>
                    <a:pt x="10930" y="13841"/>
                  </a:cubicBezTo>
                  <a:cubicBezTo>
                    <a:pt x="11422" y="13231"/>
                    <a:pt x="11167" y="13476"/>
                    <a:pt x="11650" y="13076"/>
                  </a:cubicBezTo>
                  <a:lnTo>
                    <a:pt x="11856" y="12567"/>
                  </a:lnTo>
                  <a:cubicBezTo>
                    <a:pt x="11891" y="12482"/>
                    <a:pt x="11899" y="12386"/>
                    <a:pt x="11959" y="12312"/>
                  </a:cubicBezTo>
                  <a:lnTo>
                    <a:pt x="12165" y="12057"/>
                  </a:lnTo>
                  <a:lnTo>
                    <a:pt x="12371" y="11547"/>
                  </a:lnTo>
                  <a:cubicBezTo>
                    <a:pt x="12405" y="11463"/>
                    <a:pt x="12383" y="11342"/>
                    <a:pt x="12474" y="11293"/>
                  </a:cubicBezTo>
                  <a:lnTo>
                    <a:pt x="12782" y="11123"/>
                  </a:lnTo>
                  <a:cubicBezTo>
                    <a:pt x="13149" y="10215"/>
                    <a:pt x="12758" y="10930"/>
                    <a:pt x="13297" y="10358"/>
                  </a:cubicBezTo>
                  <a:cubicBezTo>
                    <a:pt x="13449" y="10197"/>
                    <a:pt x="13709" y="9849"/>
                    <a:pt x="13709" y="9849"/>
                  </a:cubicBezTo>
                  <a:cubicBezTo>
                    <a:pt x="13743" y="9735"/>
                    <a:pt x="13718" y="9597"/>
                    <a:pt x="13812" y="9509"/>
                  </a:cubicBezTo>
                  <a:cubicBezTo>
                    <a:pt x="13974" y="9355"/>
                    <a:pt x="14223" y="9282"/>
                    <a:pt x="14429" y="9169"/>
                  </a:cubicBezTo>
                  <a:lnTo>
                    <a:pt x="14738" y="8999"/>
                  </a:lnTo>
                  <a:cubicBezTo>
                    <a:pt x="14841" y="8943"/>
                    <a:pt x="14959" y="8902"/>
                    <a:pt x="15047" y="8829"/>
                  </a:cubicBezTo>
                  <a:cubicBezTo>
                    <a:pt x="15149" y="8744"/>
                    <a:pt x="15266" y="8669"/>
                    <a:pt x="15355" y="8575"/>
                  </a:cubicBezTo>
                  <a:cubicBezTo>
                    <a:pt x="15507" y="8413"/>
                    <a:pt x="15767" y="8065"/>
                    <a:pt x="15767" y="8065"/>
                  </a:cubicBezTo>
                  <a:cubicBezTo>
                    <a:pt x="16026" y="7424"/>
                    <a:pt x="15677" y="8214"/>
                    <a:pt x="16076" y="7555"/>
                  </a:cubicBezTo>
                  <a:cubicBezTo>
                    <a:pt x="16124" y="7475"/>
                    <a:pt x="16111" y="7370"/>
                    <a:pt x="16179" y="7300"/>
                  </a:cubicBezTo>
                  <a:cubicBezTo>
                    <a:pt x="16256" y="7221"/>
                    <a:pt x="16384" y="7187"/>
                    <a:pt x="16487" y="7131"/>
                  </a:cubicBezTo>
                  <a:cubicBezTo>
                    <a:pt x="16522" y="7046"/>
                    <a:pt x="16530" y="6950"/>
                    <a:pt x="16590" y="6876"/>
                  </a:cubicBezTo>
                  <a:cubicBezTo>
                    <a:pt x="16671" y="6776"/>
                    <a:pt x="16899" y="6501"/>
                    <a:pt x="16899" y="6621"/>
                  </a:cubicBezTo>
                  <a:cubicBezTo>
                    <a:pt x="16899" y="6762"/>
                    <a:pt x="16690" y="6845"/>
                    <a:pt x="16590" y="6961"/>
                  </a:cubicBezTo>
                  <a:cubicBezTo>
                    <a:pt x="16278" y="7321"/>
                    <a:pt x="16525" y="7138"/>
                    <a:pt x="16076" y="7385"/>
                  </a:cubicBezTo>
                  <a:cubicBezTo>
                    <a:pt x="16007" y="7499"/>
                    <a:pt x="15946" y="7615"/>
                    <a:pt x="15870" y="7725"/>
                  </a:cubicBezTo>
                  <a:cubicBezTo>
                    <a:pt x="15808" y="7814"/>
                    <a:pt x="15719" y="7889"/>
                    <a:pt x="15664" y="7980"/>
                  </a:cubicBezTo>
                  <a:cubicBezTo>
                    <a:pt x="15615" y="8060"/>
                    <a:pt x="15646" y="8179"/>
                    <a:pt x="15561" y="8235"/>
                  </a:cubicBezTo>
                  <a:cubicBezTo>
                    <a:pt x="15451" y="8308"/>
                    <a:pt x="15287" y="8291"/>
                    <a:pt x="15149" y="8320"/>
                  </a:cubicBezTo>
                  <a:cubicBezTo>
                    <a:pt x="15012" y="8405"/>
                    <a:pt x="14887" y="8504"/>
                    <a:pt x="14738" y="8575"/>
                  </a:cubicBezTo>
                  <a:cubicBezTo>
                    <a:pt x="14644" y="8619"/>
                    <a:pt x="14526" y="8619"/>
                    <a:pt x="14429" y="8659"/>
                  </a:cubicBezTo>
                  <a:cubicBezTo>
                    <a:pt x="14318" y="8705"/>
                    <a:pt x="14223" y="8773"/>
                    <a:pt x="14120" y="8829"/>
                  </a:cubicBezTo>
                  <a:cubicBezTo>
                    <a:pt x="14086" y="8744"/>
                    <a:pt x="14017" y="8664"/>
                    <a:pt x="14017" y="8575"/>
                  </a:cubicBezTo>
                  <a:cubicBezTo>
                    <a:pt x="14017" y="8290"/>
                    <a:pt x="14048" y="8003"/>
                    <a:pt x="14120" y="7725"/>
                  </a:cubicBezTo>
                  <a:cubicBezTo>
                    <a:pt x="14162" y="7566"/>
                    <a:pt x="14418" y="7271"/>
                    <a:pt x="14532" y="7131"/>
                  </a:cubicBezTo>
                  <a:cubicBezTo>
                    <a:pt x="14566" y="7046"/>
                    <a:pt x="14582" y="6954"/>
                    <a:pt x="14635" y="6876"/>
                  </a:cubicBezTo>
                  <a:cubicBezTo>
                    <a:pt x="14635" y="6876"/>
                    <a:pt x="15149" y="6239"/>
                    <a:pt x="15252" y="6111"/>
                  </a:cubicBezTo>
                  <a:cubicBezTo>
                    <a:pt x="15321" y="6026"/>
                    <a:pt x="15341" y="5889"/>
                    <a:pt x="15458" y="5856"/>
                  </a:cubicBezTo>
                  <a:cubicBezTo>
                    <a:pt x="15884" y="5739"/>
                    <a:pt x="15677" y="5821"/>
                    <a:pt x="16076" y="5602"/>
                  </a:cubicBezTo>
                  <a:cubicBezTo>
                    <a:pt x="16110" y="5517"/>
                    <a:pt x="16287" y="5347"/>
                    <a:pt x="16179" y="5347"/>
                  </a:cubicBezTo>
                  <a:cubicBezTo>
                    <a:pt x="16033" y="5347"/>
                    <a:pt x="15963" y="5509"/>
                    <a:pt x="15870" y="5602"/>
                  </a:cubicBezTo>
                  <a:cubicBezTo>
                    <a:pt x="15633" y="5837"/>
                    <a:pt x="15693" y="5925"/>
                    <a:pt x="15355" y="6111"/>
                  </a:cubicBezTo>
                  <a:cubicBezTo>
                    <a:pt x="15265" y="6161"/>
                    <a:pt x="15149" y="6168"/>
                    <a:pt x="15047" y="6196"/>
                  </a:cubicBezTo>
                  <a:cubicBezTo>
                    <a:pt x="14944" y="6140"/>
                    <a:pt x="14777" y="6123"/>
                    <a:pt x="14738" y="6026"/>
                  </a:cubicBezTo>
                  <a:cubicBezTo>
                    <a:pt x="14693" y="5916"/>
                    <a:pt x="14777" y="5791"/>
                    <a:pt x="14841" y="5687"/>
                  </a:cubicBezTo>
                  <a:cubicBezTo>
                    <a:pt x="14917" y="5560"/>
                    <a:pt x="15050" y="5462"/>
                    <a:pt x="15149" y="5347"/>
                  </a:cubicBezTo>
                  <a:cubicBezTo>
                    <a:pt x="15221" y="5264"/>
                    <a:pt x="15294" y="5181"/>
                    <a:pt x="15355" y="5092"/>
                  </a:cubicBezTo>
                  <a:cubicBezTo>
                    <a:pt x="15431" y="4982"/>
                    <a:pt x="15630" y="4865"/>
                    <a:pt x="15561" y="4752"/>
                  </a:cubicBezTo>
                  <a:cubicBezTo>
                    <a:pt x="15506" y="4661"/>
                    <a:pt x="15355" y="4865"/>
                    <a:pt x="15252" y="4922"/>
                  </a:cubicBezTo>
                  <a:cubicBezTo>
                    <a:pt x="15007" y="5529"/>
                    <a:pt x="15167" y="5283"/>
                    <a:pt x="14841" y="5687"/>
                  </a:cubicBezTo>
                  <a:cubicBezTo>
                    <a:pt x="14806" y="6111"/>
                    <a:pt x="14857" y="6547"/>
                    <a:pt x="14738" y="6961"/>
                  </a:cubicBezTo>
                  <a:cubicBezTo>
                    <a:pt x="14738" y="6961"/>
                    <a:pt x="14223" y="7598"/>
                    <a:pt x="14120" y="7725"/>
                  </a:cubicBezTo>
                  <a:lnTo>
                    <a:pt x="13915" y="7980"/>
                  </a:lnTo>
                  <a:cubicBezTo>
                    <a:pt x="13880" y="8093"/>
                    <a:pt x="13826" y="8204"/>
                    <a:pt x="13812" y="8320"/>
                  </a:cubicBezTo>
                  <a:cubicBezTo>
                    <a:pt x="13758" y="8743"/>
                    <a:pt x="13766" y="9171"/>
                    <a:pt x="13709" y="9594"/>
                  </a:cubicBezTo>
                  <a:cubicBezTo>
                    <a:pt x="13697" y="9683"/>
                    <a:pt x="13658" y="9770"/>
                    <a:pt x="13606" y="9849"/>
                  </a:cubicBezTo>
                  <a:cubicBezTo>
                    <a:pt x="13486" y="10027"/>
                    <a:pt x="13331" y="10188"/>
                    <a:pt x="13194" y="10358"/>
                  </a:cubicBezTo>
                  <a:lnTo>
                    <a:pt x="12988" y="10613"/>
                  </a:lnTo>
                  <a:lnTo>
                    <a:pt x="12782" y="10868"/>
                  </a:lnTo>
                  <a:cubicBezTo>
                    <a:pt x="12576" y="11380"/>
                    <a:pt x="12855" y="10889"/>
                    <a:pt x="12268" y="11293"/>
                  </a:cubicBezTo>
                  <a:cubicBezTo>
                    <a:pt x="11954" y="11509"/>
                    <a:pt x="12080" y="11780"/>
                    <a:pt x="11856" y="12057"/>
                  </a:cubicBezTo>
                  <a:lnTo>
                    <a:pt x="11650" y="12312"/>
                  </a:lnTo>
                  <a:cubicBezTo>
                    <a:pt x="11275" y="13241"/>
                    <a:pt x="11874" y="11834"/>
                    <a:pt x="11342" y="12822"/>
                  </a:cubicBezTo>
                  <a:cubicBezTo>
                    <a:pt x="11254" y="12985"/>
                    <a:pt x="11256" y="13182"/>
                    <a:pt x="11136" y="13331"/>
                  </a:cubicBezTo>
                  <a:cubicBezTo>
                    <a:pt x="10656" y="13926"/>
                    <a:pt x="10930" y="13728"/>
                    <a:pt x="10415" y="14011"/>
                  </a:cubicBezTo>
                  <a:cubicBezTo>
                    <a:pt x="10645" y="13255"/>
                    <a:pt x="10630" y="13443"/>
                    <a:pt x="10415" y="12142"/>
                  </a:cubicBezTo>
                  <a:cubicBezTo>
                    <a:pt x="10395" y="12017"/>
                    <a:pt x="10309" y="11898"/>
                    <a:pt x="10210" y="11802"/>
                  </a:cubicBezTo>
                  <a:cubicBezTo>
                    <a:pt x="10098" y="11695"/>
                    <a:pt x="9935" y="11632"/>
                    <a:pt x="9798" y="11547"/>
                  </a:cubicBezTo>
                  <a:cubicBezTo>
                    <a:pt x="9249" y="10868"/>
                    <a:pt x="9969" y="11689"/>
                    <a:pt x="9283" y="11123"/>
                  </a:cubicBezTo>
                  <a:cubicBezTo>
                    <a:pt x="9162" y="11023"/>
                    <a:pt x="8803" y="10783"/>
                    <a:pt x="8975" y="10783"/>
                  </a:cubicBezTo>
                  <a:cubicBezTo>
                    <a:pt x="9222" y="10783"/>
                    <a:pt x="9357" y="11058"/>
                    <a:pt x="9592" y="11123"/>
                  </a:cubicBezTo>
                  <a:lnTo>
                    <a:pt x="9901" y="11208"/>
                  </a:lnTo>
                  <a:cubicBezTo>
                    <a:pt x="9935" y="11293"/>
                    <a:pt x="9936" y="11393"/>
                    <a:pt x="10004" y="11463"/>
                  </a:cubicBezTo>
                  <a:cubicBezTo>
                    <a:pt x="10101" y="11563"/>
                    <a:pt x="10623" y="11761"/>
                    <a:pt x="10724" y="11802"/>
                  </a:cubicBezTo>
                  <a:cubicBezTo>
                    <a:pt x="10758" y="11887"/>
                    <a:pt x="10719" y="12057"/>
                    <a:pt x="10827" y="12057"/>
                  </a:cubicBezTo>
                  <a:cubicBezTo>
                    <a:pt x="11131" y="12057"/>
                    <a:pt x="11203" y="11591"/>
                    <a:pt x="11239" y="11463"/>
                  </a:cubicBezTo>
                  <a:cubicBezTo>
                    <a:pt x="11310" y="11208"/>
                    <a:pt x="11368" y="10951"/>
                    <a:pt x="11445" y="10698"/>
                  </a:cubicBezTo>
                  <a:cubicBezTo>
                    <a:pt x="11471" y="10611"/>
                    <a:pt x="11495" y="10522"/>
                    <a:pt x="11547" y="10443"/>
                  </a:cubicBezTo>
                  <a:cubicBezTo>
                    <a:pt x="11668" y="10265"/>
                    <a:pt x="11822" y="10103"/>
                    <a:pt x="11959" y="9934"/>
                  </a:cubicBezTo>
                  <a:cubicBezTo>
                    <a:pt x="12028" y="9849"/>
                    <a:pt x="12062" y="9735"/>
                    <a:pt x="12165" y="9679"/>
                  </a:cubicBezTo>
                  <a:lnTo>
                    <a:pt x="12474" y="9509"/>
                  </a:lnTo>
                  <a:cubicBezTo>
                    <a:pt x="12849" y="8580"/>
                    <a:pt x="12251" y="9987"/>
                    <a:pt x="12782" y="8999"/>
                  </a:cubicBezTo>
                  <a:cubicBezTo>
                    <a:pt x="12871" y="8836"/>
                    <a:pt x="12920" y="8659"/>
                    <a:pt x="12988" y="8490"/>
                  </a:cubicBezTo>
                  <a:lnTo>
                    <a:pt x="13091" y="8235"/>
                  </a:lnTo>
                  <a:cubicBezTo>
                    <a:pt x="13091" y="8235"/>
                    <a:pt x="13048" y="8415"/>
                    <a:pt x="12988" y="8490"/>
                  </a:cubicBezTo>
                  <a:lnTo>
                    <a:pt x="12577" y="8999"/>
                  </a:lnTo>
                  <a:cubicBezTo>
                    <a:pt x="12508" y="9084"/>
                    <a:pt x="12410" y="9157"/>
                    <a:pt x="12371" y="9254"/>
                  </a:cubicBezTo>
                  <a:lnTo>
                    <a:pt x="12165" y="9764"/>
                  </a:lnTo>
                  <a:cubicBezTo>
                    <a:pt x="12131" y="9849"/>
                    <a:pt x="12122" y="9944"/>
                    <a:pt x="12062" y="10019"/>
                  </a:cubicBezTo>
                  <a:cubicBezTo>
                    <a:pt x="11993" y="10103"/>
                    <a:pt x="11918" y="10185"/>
                    <a:pt x="11856" y="10273"/>
                  </a:cubicBezTo>
                  <a:cubicBezTo>
                    <a:pt x="11704" y="10494"/>
                    <a:pt x="11471" y="10995"/>
                    <a:pt x="11239" y="11123"/>
                  </a:cubicBezTo>
                  <a:lnTo>
                    <a:pt x="10930" y="11293"/>
                  </a:lnTo>
                  <a:cubicBezTo>
                    <a:pt x="10861" y="11378"/>
                    <a:pt x="10848" y="11547"/>
                    <a:pt x="10724" y="11547"/>
                  </a:cubicBezTo>
                  <a:cubicBezTo>
                    <a:pt x="10616" y="11547"/>
                    <a:pt x="10645" y="11380"/>
                    <a:pt x="10621" y="11293"/>
                  </a:cubicBezTo>
                  <a:cubicBezTo>
                    <a:pt x="10620" y="11287"/>
                    <a:pt x="10522" y="10639"/>
                    <a:pt x="10415" y="10528"/>
                  </a:cubicBezTo>
                  <a:cubicBezTo>
                    <a:pt x="10338" y="10448"/>
                    <a:pt x="10210" y="10415"/>
                    <a:pt x="10107" y="10358"/>
                  </a:cubicBezTo>
                  <a:cubicBezTo>
                    <a:pt x="9848" y="9718"/>
                    <a:pt x="10197" y="10507"/>
                    <a:pt x="9798" y="9849"/>
                  </a:cubicBezTo>
                  <a:cubicBezTo>
                    <a:pt x="9749" y="9769"/>
                    <a:pt x="9762" y="9664"/>
                    <a:pt x="9695" y="9594"/>
                  </a:cubicBezTo>
                  <a:cubicBezTo>
                    <a:pt x="8958" y="8811"/>
                    <a:pt x="9334" y="9303"/>
                    <a:pt x="8769" y="8914"/>
                  </a:cubicBezTo>
                  <a:cubicBezTo>
                    <a:pt x="8657" y="8837"/>
                    <a:pt x="8572" y="8736"/>
                    <a:pt x="8460" y="8659"/>
                  </a:cubicBezTo>
                  <a:cubicBezTo>
                    <a:pt x="8187" y="8471"/>
                    <a:pt x="8060" y="8471"/>
                    <a:pt x="7740" y="8320"/>
                  </a:cubicBezTo>
                  <a:cubicBezTo>
                    <a:pt x="7632" y="8269"/>
                    <a:pt x="7542" y="8195"/>
                    <a:pt x="7431" y="8150"/>
                  </a:cubicBezTo>
                  <a:cubicBezTo>
                    <a:pt x="7334" y="8110"/>
                    <a:pt x="7222" y="8100"/>
                    <a:pt x="7122" y="8065"/>
                  </a:cubicBezTo>
                  <a:cubicBezTo>
                    <a:pt x="6981" y="8015"/>
                    <a:pt x="6848" y="7952"/>
                    <a:pt x="6711" y="7895"/>
                  </a:cubicBezTo>
                  <a:cubicBezTo>
                    <a:pt x="6240" y="7313"/>
                    <a:pt x="6859" y="8000"/>
                    <a:pt x="5990" y="7385"/>
                  </a:cubicBezTo>
                  <a:cubicBezTo>
                    <a:pt x="5896" y="7319"/>
                    <a:pt x="5872" y="7203"/>
                    <a:pt x="5784" y="7131"/>
                  </a:cubicBezTo>
                  <a:cubicBezTo>
                    <a:pt x="5697" y="7058"/>
                    <a:pt x="5476" y="6961"/>
                    <a:pt x="5476" y="6961"/>
                  </a:cubicBezTo>
                  <a:cubicBezTo>
                    <a:pt x="5579" y="7017"/>
                    <a:pt x="5707" y="7051"/>
                    <a:pt x="5784" y="7131"/>
                  </a:cubicBezTo>
                  <a:cubicBezTo>
                    <a:pt x="6198" y="7558"/>
                    <a:pt x="5266" y="7384"/>
                    <a:pt x="6505" y="7725"/>
                  </a:cubicBezTo>
                  <a:cubicBezTo>
                    <a:pt x="6608" y="7753"/>
                    <a:pt x="6709" y="7787"/>
                    <a:pt x="6814" y="7810"/>
                  </a:cubicBezTo>
                  <a:cubicBezTo>
                    <a:pt x="7086" y="7871"/>
                    <a:pt x="7637" y="7980"/>
                    <a:pt x="7637" y="7980"/>
                  </a:cubicBezTo>
                  <a:cubicBezTo>
                    <a:pt x="7740" y="7952"/>
                    <a:pt x="7905" y="7978"/>
                    <a:pt x="7946" y="7895"/>
                  </a:cubicBezTo>
                  <a:cubicBezTo>
                    <a:pt x="8109" y="7558"/>
                    <a:pt x="7640" y="7472"/>
                    <a:pt x="7431" y="7385"/>
                  </a:cubicBezTo>
                  <a:cubicBezTo>
                    <a:pt x="7362" y="7300"/>
                    <a:pt x="7304" y="7209"/>
                    <a:pt x="7225" y="7131"/>
                  </a:cubicBezTo>
                  <a:cubicBezTo>
                    <a:pt x="7132" y="7038"/>
                    <a:pt x="6987" y="6981"/>
                    <a:pt x="6916" y="6876"/>
                  </a:cubicBezTo>
                  <a:cubicBezTo>
                    <a:pt x="6811" y="6719"/>
                    <a:pt x="6779" y="6536"/>
                    <a:pt x="6711" y="6366"/>
                  </a:cubicBezTo>
                  <a:cubicBezTo>
                    <a:pt x="6629" y="6165"/>
                    <a:pt x="6462" y="5716"/>
                    <a:pt x="6711" y="6536"/>
                  </a:cubicBezTo>
                  <a:cubicBezTo>
                    <a:pt x="6737" y="6623"/>
                    <a:pt x="6784" y="6705"/>
                    <a:pt x="6814" y="6791"/>
                  </a:cubicBezTo>
                  <a:cubicBezTo>
                    <a:pt x="6852" y="6903"/>
                    <a:pt x="6878" y="7018"/>
                    <a:pt x="6916" y="7131"/>
                  </a:cubicBezTo>
                  <a:cubicBezTo>
                    <a:pt x="6946" y="7217"/>
                    <a:pt x="6943" y="7322"/>
                    <a:pt x="7019" y="7385"/>
                  </a:cubicBezTo>
                  <a:cubicBezTo>
                    <a:pt x="7096" y="7449"/>
                    <a:pt x="7225" y="7442"/>
                    <a:pt x="7328" y="7470"/>
                  </a:cubicBezTo>
                  <a:cubicBezTo>
                    <a:pt x="7362" y="7555"/>
                    <a:pt x="7364" y="7654"/>
                    <a:pt x="7431" y="7725"/>
                  </a:cubicBezTo>
                  <a:cubicBezTo>
                    <a:pt x="7811" y="8128"/>
                    <a:pt x="7945" y="8178"/>
                    <a:pt x="8357" y="8405"/>
                  </a:cubicBezTo>
                  <a:cubicBezTo>
                    <a:pt x="8538" y="8853"/>
                    <a:pt x="8400" y="8585"/>
                    <a:pt x="8872" y="9169"/>
                  </a:cubicBezTo>
                  <a:cubicBezTo>
                    <a:pt x="8940" y="9254"/>
                    <a:pt x="8975" y="9367"/>
                    <a:pt x="9078" y="9424"/>
                  </a:cubicBezTo>
                  <a:cubicBezTo>
                    <a:pt x="9388" y="9595"/>
                    <a:pt x="9432" y="9634"/>
                    <a:pt x="9798" y="9764"/>
                  </a:cubicBezTo>
                  <a:cubicBezTo>
                    <a:pt x="9898" y="9799"/>
                    <a:pt x="10004" y="9820"/>
                    <a:pt x="10107" y="9849"/>
                  </a:cubicBezTo>
                  <a:cubicBezTo>
                    <a:pt x="10175" y="9934"/>
                    <a:pt x="10257" y="10012"/>
                    <a:pt x="10313" y="10103"/>
                  </a:cubicBezTo>
                  <a:cubicBezTo>
                    <a:pt x="10480" y="10380"/>
                    <a:pt x="10326" y="10370"/>
                    <a:pt x="10621" y="10613"/>
                  </a:cubicBezTo>
                  <a:cubicBezTo>
                    <a:pt x="10709" y="10685"/>
                    <a:pt x="10827" y="10726"/>
                    <a:pt x="10930" y="10783"/>
                  </a:cubicBezTo>
                  <a:cubicBezTo>
                    <a:pt x="11327" y="9800"/>
                    <a:pt x="10933" y="10845"/>
                    <a:pt x="11239" y="8320"/>
                  </a:cubicBezTo>
                  <a:cubicBezTo>
                    <a:pt x="11253" y="8204"/>
                    <a:pt x="11271" y="8081"/>
                    <a:pt x="11342" y="7980"/>
                  </a:cubicBezTo>
                  <a:cubicBezTo>
                    <a:pt x="11464" y="7804"/>
                    <a:pt x="11762" y="7663"/>
                    <a:pt x="11959" y="7555"/>
                  </a:cubicBezTo>
                  <a:cubicBezTo>
                    <a:pt x="12210" y="7245"/>
                    <a:pt x="12421" y="7006"/>
                    <a:pt x="12577" y="6621"/>
                  </a:cubicBezTo>
                  <a:cubicBezTo>
                    <a:pt x="12822" y="6014"/>
                    <a:pt x="12662" y="6260"/>
                    <a:pt x="12988" y="5856"/>
                  </a:cubicBezTo>
                  <a:cubicBezTo>
                    <a:pt x="13072" y="5649"/>
                    <a:pt x="13098" y="5511"/>
                    <a:pt x="13297" y="5347"/>
                  </a:cubicBezTo>
                  <a:cubicBezTo>
                    <a:pt x="13442" y="5227"/>
                    <a:pt x="13856" y="5074"/>
                    <a:pt x="14017" y="5007"/>
                  </a:cubicBezTo>
                  <a:cubicBezTo>
                    <a:pt x="14086" y="4922"/>
                    <a:pt x="14130" y="4819"/>
                    <a:pt x="14223" y="4752"/>
                  </a:cubicBezTo>
                  <a:cubicBezTo>
                    <a:pt x="14409" y="4618"/>
                    <a:pt x="14841" y="4412"/>
                    <a:pt x="14841" y="4412"/>
                  </a:cubicBezTo>
                  <a:cubicBezTo>
                    <a:pt x="14909" y="4327"/>
                    <a:pt x="15047" y="4055"/>
                    <a:pt x="15047" y="4158"/>
                  </a:cubicBezTo>
                  <a:cubicBezTo>
                    <a:pt x="15047" y="4337"/>
                    <a:pt x="15047" y="4611"/>
                    <a:pt x="14841" y="4667"/>
                  </a:cubicBezTo>
                  <a:lnTo>
                    <a:pt x="14532" y="4752"/>
                  </a:lnTo>
                  <a:cubicBezTo>
                    <a:pt x="14429" y="4809"/>
                    <a:pt x="14300" y="4842"/>
                    <a:pt x="14223" y="4922"/>
                  </a:cubicBezTo>
                  <a:cubicBezTo>
                    <a:pt x="14155" y="4992"/>
                    <a:pt x="14205" y="5121"/>
                    <a:pt x="14120" y="5177"/>
                  </a:cubicBezTo>
                  <a:cubicBezTo>
                    <a:pt x="14010" y="5250"/>
                    <a:pt x="13844" y="5228"/>
                    <a:pt x="13709" y="5262"/>
                  </a:cubicBezTo>
                  <a:cubicBezTo>
                    <a:pt x="13501" y="5313"/>
                    <a:pt x="13091" y="5432"/>
                    <a:pt x="13091" y="5432"/>
                  </a:cubicBezTo>
                  <a:cubicBezTo>
                    <a:pt x="12486" y="5765"/>
                    <a:pt x="12713" y="5735"/>
                    <a:pt x="12885" y="4667"/>
                  </a:cubicBezTo>
                  <a:cubicBezTo>
                    <a:pt x="12904" y="4552"/>
                    <a:pt x="12949" y="4440"/>
                    <a:pt x="12988" y="4327"/>
                  </a:cubicBezTo>
                  <a:cubicBezTo>
                    <a:pt x="13018" y="4241"/>
                    <a:pt x="13091" y="3983"/>
                    <a:pt x="13091" y="4073"/>
                  </a:cubicBezTo>
                  <a:cubicBezTo>
                    <a:pt x="13091" y="4245"/>
                    <a:pt x="13023" y="4412"/>
                    <a:pt x="12988" y="4582"/>
                  </a:cubicBezTo>
                  <a:cubicBezTo>
                    <a:pt x="12954" y="5035"/>
                    <a:pt x="12960" y="5492"/>
                    <a:pt x="12885" y="5941"/>
                  </a:cubicBezTo>
                  <a:cubicBezTo>
                    <a:pt x="12856" y="6119"/>
                    <a:pt x="12748" y="6281"/>
                    <a:pt x="12680" y="6451"/>
                  </a:cubicBezTo>
                  <a:lnTo>
                    <a:pt x="12577" y="6706"/>
                  </a:lnTo>
                  <a:cubicBezTo>
                    <a:pt x="12478" y="6949"/>
                    <a:pt x="12345" y="7353"/>
                    <a:pt x="12062" y="7470"/>
                  </a:cubicBezTo>
                  <a:lnTo>
                    <a:pt x="11650" y="7640"/>
                  </a:lnTo>
                  <a:cubicBezTo>
                    <a:pt x="11616" y="7725"/>
                    <a:pt x="11624" y="7832"/>
                    <a:pt x="11547" y="7895"/>
                  </a:cubicBezTo>
                  <a:cubicBezTo>
                    <a:pt x="11373" y="8039"/>
                    <a:pt x="10930" y="8235"/>
                    <a:pt x="10930" y="8235"/>
                  </a:cubicBezTo>
                  <a:cubicBezTo>
                    <a:pt x="10827" y="8206"/>
                    <a:pt x="10698" y="8213"/>
                    <a:pt x="10621" y="8150"/>
                  </a:cubicBezTo>
                  <a:cubicBezTo>
                    <a:pt x="10446" y="8005"/>
                    <a:pt x="10210" y="7640"/>
                    <a:pt x="10210" y="7640"/>
                  </a:cubicBezTo>
                  <a:cubicBezTo>
                    <a:pt x="10175" y="7527"/>
                    <a:pt x="10200" y="7388"/>
                    <a:pt x="10107" y="7300"/>
                  </a:cubicBezTo>
                  <a:cubicBezTo>
                    <a:pt x="9944" y="7147"/>
                    <a:pt x="9638" y="7124"/>
                    <a:pt x="9489" y="6961"/>
                  </a:cubicBezTo>
                  <a:cubicBezTo>
                    <a:pt x="9106" y="6539"/>
                    <a:pt x="9323" y="6699"/>
                    <a:pt x="8872" y="6451"/>
                  </a:cubicBezTo>
                  <a:cubicBezTo>
                    <a:pt x="8361" y="5818"/>
                    <a:pt x="9017" y="6595"/>
                    <a:pt x="8357" y="5941"/>
                  </a:cubicBezTo>
                  <a:cubicBezTo>
                    <a:pt x="8278" y="5863"/>
                    <a:pt x="8028" y="5687"/>
                    <a:pt x="8151" y="5687"/>
                  </a:cubicBezTo>
                  <a:cubicBezTo>
                    <a:pt x="8323" y="5687"/>
                    <a:pt x="8426" y="5856"/>
                    <a:pt x="8563" y="5941"/>
                  </a:cubicBezTo>
                  <a:cubicBezTo>
                    <a:pt x="8879" y="6464"/>
                    <a:pt x="8641" y="6211"/>
                    <a:pt x="9386" y="6621"/>
                  </a:cubicBezTo>
                  <a:lnTo>
                    <a:pt x="9695" y="6791"/>
                  </a:lnTo>
                  <a:cubicBezTo>
                    <a:pt x="9941" y="7399"/>
                    <a:pt x="9590" y="6703"/>
                    <a:pt x="10107" y="7215"/>
                  </a:cubicBezTo>
                  <a:cubicBezTo>
                    <a:pt x="10259" y="7366"/>
                    <a:pt x="10315" y="7676"/>
                    <a:pt x="10518" y="7810"/>
                  </a:cubicBezTo>
                  <a:cubicBezTo>
                    <a:pt x="10603" y="7866"/>
                    <a:pt x="10724" y="7867"/>
                    <a:pt x="10827" y="7895"/>
                  </a:cubicBezTo>
                  <a:cubicBezTo>
                    <a:pt x="10896" y="7980"/>
                    <a:pt x="10909" y="8150"/>
                    <a:pt x="11033" y="8150"/>
                  </a:cubicBezTo>
                  <a:cubicBezTo>
                    <a:pt x="11141" y="8150"/>
                    <a:pt x="11106" y="7981"/>
                    <a:pt x="11136" y="7895"/>
                  </a:cubicBezTo>
                  <a:cubicBezTo>
                    <a:pt x="11175" y="7783"/>
                    <a:pt x="11204" y="7668"/>
                    <a:pt x="11239" y="7555"/>
                  </a:cubicBezTo>
                  <a:cubicBezTo>
                    <a:pt x="11273" y="6904"/>
                    <a:pt x="11283" y="6252"/>
                    <a:pt x="11342" y="5602"/>
                  </a:cubicBezTo>
                  <a:cubicBezTo>
                    <a:pt x="11352" y="5485"/>
                    <a:pt x="11366" y="5359"/>
                    <a:pt x="11445" y="5262"/>
                  </a:cubicBezTo>
                  <a:cubicBezTo>
                    <a:pt x="11513" y="5177"/>
                    <a:pt x="11650" y="5149"/>
                    <a:pt x="11753" y="5092"/>
                  </a:cubicBezTo>
                  <a:cubicBezTo>
                    <a:pt x="11822" y="4979"/>
                    <a:pt x="12028" y="4865"/>
                    <a:pt x="11959" y="4752"/>
                  </a:cubicBezTo>
                  <a:cubicBezTo>
                    <a:pt x="11904" y="4661"/>
                    <a:pt x="11732" y="4845"/>
                    <a:pt x="11650" y="4922"/>
                  </a:cubicBezTo>
                  <a:cubicBezTo>
                    <a:pt x="11487" y="5076"/>
                    <a:pt x="11376" y="5262"/>
                    <a:pt x="11239" y="5432"/>
                  </a:cubicBezTo>
                  <a:lnTo>
                    <a:pt x="11033" y="5687"/>
                  </a:lnTo>
                  <a:cubicBezTo>
                    <a:pt x="10999" y="5771"/>
                    <a:pt x="10956" y="5854"/>
                    <a:pt x="10930" y="5941"/>
                  </a:cubicBezTo>
                  <a:cubicBezTo>
                    <a:pt x="10888" y="6081"/>
                    <a:pt x="10973" y="6286"/>
                    <a:pt x="10827" y="6366"/>
                  </a:cubicBezTo>
                  <a:cubicBezTo>
                    <a:pt x="10724" y="6423"/>
                    <a:pt x="10683" y="6200"/>
                    <a:pt x="10621" y="6111"/>
                  </a:cubicBezTo>
                  <a:cubicBezTo>
                    <a:pt x="10545" y="6001"/>
                    <a:pt x="10514" y="5869"/>
                    <a:pt x="10415" y="5771"/>
                  </a:cubicBezTo>
                  <a:cubicBezTo>
                    <a:pt x="10336" y="5693"/>
                    <a:pt x="10207" y="5661"/>
                    <a:pt x="10107" y="5602"/>
                  </a:cubicBezTo>
                  <a:cubicBezTo>
                    <a:pt x="9967" y="5519"/>
                    <a:pt x="9822" y="5442"/>
                    <a:pt x="9695" y="5347"/>
                  </a:cubicBezTo>
                  <a:cubicBezTo>
                    <a:pt x="9444" y="5158"/>
                    <a:pt x="9163" y="4985"/>
                    <a:pt x="8975" y="4752"/>
                  </a:cubicBezTo>
                  <a:cubicBezTo>
                    <a:pt x="8700" y="4412"/>
                    <a:pt x="8872" y="4554"/>
                    <a:pt x="8460" y="4327"/>
                  </a:cubicBezTo>
                  <a:cubicBezTo>
                    <a:pt x="8391" y="4243"/>
                    <a:pt x="8351" y="4136"/>
                    <a:pt x="8254" y="4073"/>
                  </a:cubicBezTo>
                  <a:cubicBezTo>
                    <a:pt x="8170" y="4017"/>
                    <a:pt x="7885" y="3913"/>
                    <a:pt x="7946" y="3988"/>
                  </a:cubicBezTo>
                  <a:cubicBezTo>
                    <a:pt x="8220" y="4327"/>
                    <a:pt x="8048" y="4186"/>
                    <a:pt x="8460" y="4412"/>
                  </a:cubicBezTo>
                  <a:cubicBezTo>
                    <a:pt x="8529" y="4497"/>
                    <a:pt x="8573" y="4600"/>
                    <a:pt x="8666" y="4667"/>
                  </a:cubicBezTo>
                  <a:cubicBezTo>
                    <a:pt x="8852" y="4802"/>
                    <a:pt x="9283" y="5007"/>
                    <a:pt x="9283" y="5007"/>
                  </a:cubicBezTo>
                  <a:cubicBezTo>
                    <a:pt x="9318" y="5092"/>
                    <a:pt x="9344" y="5180"/>
                    <a:pt x="9386" y="5262"/>
                  </a:cubicBezTo>
                  <a:cubicBezTo>
                    <a:pt x="9475" y="5433"/>
                    <a:pt x="9646" y="5706"/>
                    <a:pt x="9798" y="5856"/>
                  </a:cubicBezTo>
                  <a:cubicBezTo>
                    <a:pt x="9891" y="5949"/>
                    <a:pt x="9995" y="6034"/>
                    <a:pt x="10107" y="6111"/>
                  </a:cubicBezTo>
                  <a:cubicBezTo>
                    <a:pt x="10202" y="6177"/>
                    <a:pt x="10305" y="6235"/>
                    <a:pt x="10415" y="6281"/>
                  </a:cubicBezTo>
                  <a:cubicBezTo>
                    <a:pt x="10512" y="6321"/>
                    <a:pt x="10621" y="6338"/>
                    <a:pt x="10724" y="6366"/>
                  </a:cubicBezTo>
                  <a:cubicBezTo>
                    <a:pt x="10896" y="6338"/>
                    <a:pt x="11152" y="6406"/>
                    <a:pt x="11239" y="6281"/>
                  </a:cubicBezTo>
                  <a:cubicBezTo>
                    <a:pt x="11342" y="6132"/>
                    <a:pt x="11136" y="5944"/>
                    <a:pt x="11136" y="5771"/>
                  </a:cubicBezTo>
                  <a:cubicBezTo>
                    <a:pt x="11136" y="5368"/>
                    <a:pt x="11138" y="4890"/>
                    <a:pt x="11342" y="4497"/>
                  </a:cubicBezTo>
                  <a:cubicBezTo>
                    <a:pt x="11402" y="4381"/>
                    <a:pt x="11479" y="4271"/>
                    <a:pt x="11547" y="4158"/>
                  </a:cubicBezTo>
                  <a:cubicBezTo>
                    <a:pt x="11575" y="4067"/>
                    <a:pt x="11841" y="3115"/>
                    <a:pt x="11959" y="2968"/>
                  </a:cubicBezTo>
                  <a:lnTo>
                    <a:pt x="12165" y="2714"/>
                  </a:lnTo>
                  <a:lnTo>
                    <a:pt x="12577" y="1694"/>
                  </a:lnTo>
                  <a:cubicBezTo>
                    <a:pt x="12611" y="1609"/>
                    <a:pt x="12653" y="1526"/>
                    <a:pt x="12680" y="1439"/>
                  </a:cubicBezTo>
                  <a:cubicBezTo>
                    <a:pt x="12714" y="1326"/>
                    <a:pt x="12846" y="995"/>
                    <a:pt x="12782" y="1100"/>
                  </a:cubicBezTo>
                  <a:cubicBezTo>
                    <a:pt x="12685" y="1260"/>
                    <a:pt x="12645" y="1439"/>
                    <a:pt x="12577" y="1609"/>
                  </a:cubicBezTo>
                  <a:cubicBezTo>
                    <a:pt x="12542" y="1694"/>
                    <a:pt x="12550" y="1801"/>
                    <a:pt x="12474" y="1864"/>
                  </a:cubicBezTo>
                  <a:lnTo>
                    <a:pt x="12165" y="2119"/>
                  </a:lnTo>
                  <a:cubicBezTo>
                    <a:pt x="11984" y="2568"/>
                    <a:pt x="12122" y="2299"/>
                    <a:pt x="11650" y="2883"/>
                  </a:cubicBezTo>
                  <a:cubicBezTo>
                    <a:pt x="11582" y="2968"/>
                    <a:pt x="11484" y="3041"/>
                    <a:pt x="11445" y="3138"/>
                  </a:cubicBezTo>
                  <a:lnTo>
                    <a:pt x="11239" y="3648"/>
                  </a:lnTo>
                  <a:lnTo>
                    <a:pt x="11136" y="3903"/>
                  </a:lnTo>
                  <a:cubicBezTo>
                    <a:pt x="11033" y="3874"/>
                    <a:pt x="10904" y="3881"/>
                    <a:pt x="10827" y="3818"/>
                  </a:cubicBezTo>
                  <a:cubicBezTo>
                    <a:pt x="10750" y="3755"/>
                    <a:pt x="10812" y="3615"/>
                    <a:pt x="10724" y="3563"/>
                  </a:cubicBezTo>
                  <a:cubicBezTo>
                    <a:pt x="10548" y="3459"/>
                    <a:pt x="10107" y="3393"/>
                    <a:pt x="10107" y="3393"/>
                  </a:cubicBezTo>
                  <a:cubicBezTo>
                    <a:pt x="9592" y="3110"/>
                    <a:pt x="9867" y="3308"/>
                    <a:pt x="9386" y="2714"/>
                  </a:cubicBezTo>
                  <a:cubicBezTo>
                    <a:pt x="9120" y="2384"/>
                    <a:pt x="9063" y="2426"/>
                    <a:pt x="9489" y="2544"/>
                  </a:cubicBezTo>
                  <a:cubicBezTo>
                    <a:pt x="9558" y="2657"/>
                    <a:pt x="9635" y="2767"/>
                    <a:pt x="9695" y="2883"/>
                  </a:cubicBezTo>
                  <a:cubicBezTo>
                    <a:pt x="9738" y="2966"/>
                    <a:pt x="9721" y="3075"/>
                    <a:pt x="9798" y="3138"/>
                  </a:cubicBezTo>
                  <a:cubicBezTo>
                    <a:pt x="9906" y="3228"/>
                    <a:pt x="10076" y="3245"/>
                    <a:pt x="10210" y="3308"/>
                  </a:cubicBezTo>
                  <a:cubicBezTo>
                    <a:pt x="10317" y="3359"/>
                    <a:pt x="10408" y="3432"/>
                    <a:pt x="10518" y="3478"/>
                  </a:cubicBezTo>
                  <a:cubicBezTo>
                    <a:pt x="11371" y="3830"/>
                    <a:pt x="10251" y="3246"/>
                    <a:pt x="11136" y="3733"/>
                  </a:cubicBezTo>
                  <a:cubicBezTo>
                    <a:pt x="11372" y="3148"/>
                    <a:pt x="11136" y="3855"/>
                    <a:pt x="11136" y="2799"/>
                  </a:cubicBezTo>
                  <a:cubicBezTo>
                    <a:pt x="11136" y="2076"/>
                    <a:pt x="11145" y="1754"/>
                    <a:pt x="11342" y="1185"/>
                  </a:cubicBezTo>
                  <a:cubicBezTo>
                    <a:pt x="11371" y="1099"/>
                    <a:pt x="11377" y="1000"/>
                    <a:pt x="11445" y="930"/>
                  </a:cubicBezTo>
                  <a:cubicBezTo>
                    <a:pt x="11522" y="850"/>
                    <a:pt x="11650" y="817"/>
                    <a:pt x="11753" y="760"/>
                  </a:cubicBezTo>
                  <a:cubicBezTo>
                    <a:pt x="12054" y="387"/>
                    <a:pt x="12058" y="444"/>
                    <a:pt x="11547" y="760"/>
                  </a:cubicBezTo>
                  <a:cubicBezTo>
                    <a:pt x="11479" y="873"/>
                    <a:pt x="11440" y="1002"/>
                    <a:pt x="11342" y="1100"/>
                  </a:cubicBezTo>
                  <a:cubicBezTo>
                    <a:pt x="10824" y="1612"/>
                    <a:pt x="11176" y="916"/>
                    <a:pt x="10930" y="1524"/>
                  </a:cubicBezTo>
                  <a:cubicBezTo>
                    <a:pt x="10896" y="1043"/>
                    <a:pt x="10827" y="563"/>
                    <a:pt x="10827" y="80"/>
                  </a:cubicBezTo>
                  <a:cubicBezTo>
                    <a:pt x="10827" y="-317"/>
                    <a:pt x="10882" y="874"/>
                    <a:pt x="10930" y="1270"/>
                  </a:cubicBezTo>
                  <a:cubicBezTo>
                    <a:pt x="10951" y="1441"/>
                    <a:pt x="10999" y="1609"/>
                    <a:pt x="11033" y="1779"/>
                  </a:cubicBezTo>
                  <a:cubicBezTo>
                    <a:pt x="10999" y="1892"/>
                    <a:pt x="11064" y="2082"/>
                    <a:pt x="10930" y="2119"/>
                  </a:cubicBezTo>
                  <a:cubicBezTo>
                    <a:pt x="10813" y="2151"/>
                    <a:pt x="10803" y="1943"/>
                    <a:pt x="10724" y="1864"/>
                  </a:cubicBezTo>
                  <a:cubicBezTo>
                    <a:pt x="10631" y="1772"/>
                    <a:pt x="10509" y="1702"/>
                    <a:pt x="10415" y="1609"/>
                  </a:cubicBezTo>
                  <a:cubicBezTo>
                    <a:pt x="10336" y="1531"/>
                    <a:pt x="10210" y="1355"/>
                    <a:pt x="10210" y="1355"/>
                  </a:cubicBezTo>
                </a:path>
              </a:pathLst>
            </a:custGeom>
            <a:no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310" name="Shape"/>
          <p:cNvSpPr/>
          <p:nvPr/>
        </p:nvSpPr>
        <p:spPr>
          <a:xfrm>
            <a:off x="6415331" y="2027221"/>
            <a:ext cx="809122" cy="2556492"/>
          </a:xfrm>
          <a:custGeom>
            <a:avLst/>
            <a:gdLst/>
            <a:ahLst/>
            <a:cxnLst>
              <a:cxn ang="0">
                <a:pos x="wd2" y="hd2"/>
              </a:cxn>
              <a:cxn ang="5400000">
                <a:pos x="wd2" y="hd2"/>
              </a:cxn>
              <a:cxn ang="10800000">
                <a:pos x="wd2" y="hd2"/>
              </a:cxn>
              <a:cxn ang="16200000">
                <a:pos x="wd2" y="hd2"/>
              </a:cxn>
            </a:cxnLst>
            <a:rect l="0" t="0" r="r" b="b"/>
            <a:pathLst>
              <a:path w="20447" h="21261" fill="norm" stroke="1" extrusionOk="0">
                <a:moveTo>
                  <a:pt x="7551" y="680"/>
                </a:moveTo>
                <a:cubicBezTo>
                  <a:pt x="8491" y="839"/>
                  <a:pt x="10972" y="943"/>
                  <a:pt x="14804" y="1947"/>
                </a:cubicBezTo>
                <a:cubicBezTo>
                  <a:pt x="15341" y="2263"/>
                  <a:pt x="16416" y="2516"/>
                  <a:pt x="16416" y="2897"/>
                </a:cubicBezTo>
                <a:cubicBezTo>
                  <a:pt x="16416" y="3369"/>
                  <a:pt x="15184" y="3715"/>
                  <a:pt x="14804" y="4163"/>
                </a:cubicBezTo>
                <a:cubicBezTo>
                  <a:pt x="14215" y="4858"/>
                  <a:pt x="13375" y="7460"/>
                  <a:pt x="13192" y="7962"/>
                </a:cubicBezTo>
                <a:cubicBezTo>
                  <a:pt x="13461" y="10601"/>
                  <a:pt x="13551" y="13243"/>
                  <a:pt x="13998" y="15878"/>
                </a:cubicBezTo>
                <a:cubicBezTo>
                  <a:pt x="14089" y="16415"/>
                  <a:pt x="14124" y="16994"/>
                  <a:pt x="14804" y="17461"/>
                </a:cubicBezTo>
                <a:cubicBezTo>
                  <a:pt x="15285" y="17791"/>
                  <a:pt x="16416" y="17883"/>
                  <a:pt x="17222" y="18094"/>
                </a:cubicBezTo>
                <a:cubicBezTo>
                  <a:pt x="21060" y="20356"/>
                  <a:pt x="20915" y="19255"/>
                  <a:pt x="19640" y="21260"/>
                </a:cubicBezTo>
                <a:cubicBezTo>
                  <a:pt x="13192" y="21155"/>
                  <a:pt x="6655" y="21378"/>
                  <a:pt x="297" y="20944"/>
                </a:cubicBezTo>
                <a:cubicBezTo>
                  <a:pt x="-540" y="20886"/>
                  <a:pt x="609" y="20265"/>
                  <a:pt x="1103" y="19994"/>
                </a:cubicBezTo>
                <a:cubicBezTo>
                  <a:pt x="1986" y="19508"/>
                  <a:pt x="4327" y="18727"/>
                  <a:pt x="4327" y="18727"/>
                </a:cubicBezTo>
                <a:cubicBezTo>
                  <a:pt x="6179" y="16544"/>
                  <a:pt x="4737" y="17300"/>
                  <a:pt x="7551" y="16194"/>
                </a:cubicBezTo>
                <a:cubicBezTo>
                  <a:pt x="9368" y="13338"/>
                  <a:pt x="8462" y="14487"/>
                  <a:pt x="9968" y="12712"/>
                </a:cubicBezTo>
                <a:cubicBezTo>
                  <a:pt x="9700" y="9229"/>
                  <a:pt x="9654" y="5742"/>
                  <a:pt x="9162" y="2263"/>
                </a:cubicBezTo>
                <a:cubicBezTo>
                  <a:pt x="9123" y="1986"/>
                  <a:pt x="7106" y="222"/>
                  <a:pt x="7551" y="47"/>
                </a:cubicBezTo>
                <a:cubicBezTo>
                  <a:pt x="8235" y="-222"/>
                  <a:pt x="8477" y="728"/>
                  <a:pt x="9162" y="997"/>
                </a:cubicBezTo>
                <a:cubicBezTo>
                  <a:pt x="9352" y="1072"/>
                  <a:pt x="6610" y="522"/>
                  <a:pt x="7551" y="680"/>
                </a:cubicBezTo>
                <a:close/>
              </a:path>
            </a:pathLst>
          </a:custGeom>
          <a:gradFill>
            <a:gsLst>
              <a:gs pos="0">
                <a:srgbClr val="A9C556"/>
              </a:gs>
              <a:gs pos="100000">
                <a:srgbClr val="FFFFFF"/>
              </a:gs>
            </a:gsLst>
            <a:lin ang="9900000"/>
          </a:gradFill>
          <a:ln>
            <a:solidFill>
              <a:srgbClr val="000000"/>
            </a:solidFill>
          </a:ln>
        </p:spPr>
        <p:txBody>
          <a:bodyPr lIns="45719" rIns="45719" anchor="ctr"/>
          <a:lstStyle/>
          <a:p>
            <a:pPr algn="ctr">
              <a:defRPr>
                <a:solidFill>
                  <a:srgbClr val="FFFFFF"/>
                </a:solidFill>
              </a:defRPr>
            </a:pPr>
          </a:p>
        </p:txBody>
      </p:sp>
      <p:sp>
        <p:nvSpPr>
          <p:cNvPr id="311" name="B. leaf"/>
          <p:cNvSpPr txBox="1"/>
          <p:nvPr/>
        </p:nvSpPr>
        <p:spPr>
          <a:xfrm>
            <a:off x="3886200" y="5016500"/>
            <a:ext cx="13716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B. leaf</a:t>
            </a:r>
          </a:p>
        </p:txBody>
      </p:sp>
      <p:sp>
        <p:nvSpPr>
          <p:cNvPr id="312" name="C. stem"/>
          <p:cNvSpPr txBox="1"/>
          <p:nvPr/>
        </p:nvSpPr>
        <p:spPr>
          <a:xfrm>
            <a:off x="6384220" y="5016500"/>
            <a:ext cx="1371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C. stem</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16" name="Making and Applying Connections"/>
          <p:cNvSpPr txBox="1"/>
          <p:nvPr/>
        </p:nvSpPr>
        <p:spPr>
          <a:xfrm>
            <a:off x="1066800" y="1015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317"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18" name="The pictures show different types of"/>
          <p:cNvSpPr txBox="1"/>
          <p:nvPr/>
        </p:nvSpPr>
        <p:spPr>
          <a:xfrm>
            <a:off x="444500" y="460084"/>
            <a:ext cx="7620000" cy="959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defRPr b="0">
                <a:latin typeface="Arial"/>
                <a:ea typeface="Arial"/>
                <a:cs typeface="Arial"/>
                <a:sym typeface="Arial"/>
              </a:defRPr>
            </a:pPr>
          </a:p>
          <a:p>
            <a:pPr marL="457200" indent="-457200">
              <a:buSzPct val="100000"/>
              <a:buAutoNum type="arabicPeriod" startAt="2"/>
              <a:defRPr b="0">
                <a:latin typeface="Arial"/>
                <a:ea typeface="Arial"/>
                <a:cs typeface="Arial"/>
                <a:sym typeface="Arial"/>
              </a:defRPr>
            </a:pPr>
            <a:r>
              <a:t>The pictures show different types of</a:t>
            </a:r>
          </a:p>
          <a:p>
            <a:pPr lvl="1" marL="457200" indent="0">
              <a:defRPr b="0">
                <a:latin typeface="Arial"/>
                <a:ea typeface="Arial"/>
                <a:cs typeface="Arial"/>
                <a:sym typeface="Arial"/>
              </a:defRPr>
            </a:pPr>
            <a:r>
              <a:t>	</a:t>
            </a:r>
          </a:p>
        </p:txBody>
      </p:sp>
      <p:pic>
        <p:nvPicPr>
          <p:cNvPr id="319" name="800px-Acer_rubrum_young_leaves.jpg" descr="800px-Acer_rubrum_young_leaves.jpg"/>
          <p:cNvPicPr>
            <a:picLocks noChangeAspect="1"/>
          </p:cNvPicPr>
          <p:nvPr/>
        </p:nvPicPr>
        <p:blipFill>
          <a:blip r:embed="rId3">
            <a:extLst/>
          </a:blip>
          <a:srcRect l="39463" t="34184" r="21913" b="12147"/>
          <a:stretch>
            <a:fillRect/>
          </a:stretch>
        </p:blipFill>
        <p:spPr>
          <a:xfrm>
            <a:off x="1594643" y="3278512"/>
            <a:ext cx="2269167" cy="2100724"/>
          </a:xfrm>
          <a:prstGeom prst="rect">
            <a:avLst/>
          </a:prstGeom>
          <a:ln w="12700">
            <a:miter lim="400000"/>
          </a:ln>
          <a:effectLst>
            <a:outerShdw sx="100000" sy="100000" kx="0" ky="0" algn="b" rotWithShape="0" blurRad="241300" dist="203200" dir="9003305">
              <a:srgbClr val="000000">
                <a:alpha val="54000"/>
              </a:srgbClr>
            </a:outerShdw>
          </a:effectLst>
        </p:spPr>
      </p:pic>
      <p:pic>
        <p:nvPicPr>
          <p:cNvPr id="320" name="800px-Alnus_viridis_crispa_leaves.jpg" descr="800px-Alnus_viridis_crispa_leaves.jpg"/>
          <p:cNvPicPr>
            <a:picLocks noChangeAspect="1"/>
          </p:cNvPicPr>
          <p:nvPr/>
        </p:nvPicPr>
        <p:blipFill>
          <a:blip r:embed="rId4">
            <a:extLst/>
          </a:blip>
          <a:srcRect l="20698" t="5486" r="25295" b="37633"/>
          <a:stretch>
            <a:fillRect/>
          </a:stretch>
        </p:blipFill>
        <p:spPr>
          <a:xfrm>
            <a:off x="1410890" y="1151795"/>
            <a:ext cx="2636926" cy="1874649"/>
          </a:xfrm>
          <a:prstGeom prst="rect">
            <a:avLst/>
          </a:prstGeom>
          <a:ln w="12700">
            <a:miter lim="400000"/>
          </a:ln>
          <a:effectLst>
            <a:outerShdw sx="100000" sy="100000" kx="0" ky="0" algn="b" rotWithShape="0" blurRad="241300" dist="203200" dir="9003305">
              <a:srgbClr val="000000">
                <a:alpha val="54000"/>
              </a:srgbClr>
            </a:outerShdw>
          </a:effectLst>
        </p:spPr>
      </p:pic>
      <p:pic>
        <p:nvPicPr>
          <p:cNvPr id="321" name="800px-Atlas_Cedar_Cedrus_atlantica_'Glauca'_Needles_3008px.jpg" descr="800px-Atlas_Cedar_Cedrus_atlantica_'Glauca'_Needles_3008px.jpg"/>
          <p:cNvPicPr>
            <a:picLocks noChangeAspect="1"/>
          </p:cNvPicPr>
          <p:nvPr/>
        </p:nvPicPr>
        <p:blipFill>
          <a:blip r:embed="rId5">
            <a:extLst/>
          </a:blip>
          <a:stretch>
            <a:fillRect/>
          </a:stretch>
        </p:blipFill>
        <p:spPr>
          <a:xfrm>
            <a:off x="4279070" y="1151883"/>
            <a:ext cx="2819040" cy="1874662"/>
          </a:xfrm>
          <a:prstGeom prst="rect">
            <a:avLst/>
          </a:prstGeom>
          <a:ln w="12700">
            <a:miter lim="400000"/>
          </a:ln>
          <a:effectLst>
            <a:outerShdw sx="100000" sy="100000" kx="0" ky="0" algn="b" rotWithShape="0" blurRad="241300" dist="203200" dir="9003305">
              <a:srgbClr val="000000">
                <a:alpha val="54000"/>
              </a:srgbClr>
            </a:outerShdw>
          </a:effectLst>
        </p:spPr>
      </p:pic>
      <p:pic>
        <p:nvPicPr>
          <p:cNvPr id="322" name="800px-Lone_Pine_leaves_2.jpg" descr="800px-Lone_Pine_leaves_2.jpg"/>
          <p:cNvPicPr>
            <a:picLocks noChangeAspect="1"/>
          </p:cNvPicPr>
          <p:nvPr/>
        </p:nvPicPr>
        <p:blipFill>
          <a:blip r:embed="rId6">
            <a:extLst/>
          </a:blip>
          <a:srcRect l="20650" t="10678" r="28485" b="39130"/>
          <a:stretch>
            <a:fillRect/>
          </a:stretch>
        </p:blipFill>
        <p:spPr>
          <a:xfrm>
            <a:off x="4279088" y="3285855"/>
            <a:ext cx="2818843" cy="2086109"/>
          </a:xfrm>
          <a:prstGeom prst="rect">
            <a:avLst/>
          </a:prstGeom>
          <a:ln w="12700">
            <a:miter lim="400000"/>
          </a:ln>
          <a:effectLst>
            <a:outerShdw sx="100000" sy="100000" kx="0" ky="0" algn="b" rotWithShape="0" blurRad="241300" dist="203200" dir="9003305">
              <a:srgbClr val="000000">
                <a:alpha val="54000"/>
              </a:srgbClr>
            </a:outerShdw>
          </a:effectLst>
        </p:spPr>
      </p:pic>
      <p:sp>
        <p:nvSpPr>
          <p:cNvPr id="323" name="A. stems…"/>
          <p:cNvSpPr txBox="1"/>
          <p:nvPr/>
        </p:nvSpPr>
        <p:spPr>
          <a:xfrm>
            <a:off x="637735" y="5529452"/>
            <a:ext cx="1620130" cy="9594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marL="457200" indent="0">
              <a:defRPr b="0">
                <a:latin typeface="Arial"/>
                <a:ea typeface="Arial"/>
                <a:cs typeface="Arial"/>
                <a:sym typeface="Arial"/>
              </a:defRPr>
            </a:pPr>
            <a:r>
              <a:t>A. stems</a:t>
            </a:r>
          </a:p>
          <a:p>
            <a:pPr marL="457200" indent="-457200">
              <a:defRPr b="0">
                <a:latin typeface="Arial"/>
                <a:ea typeface="Arial"/>
                <a:cs typeface="Arial"/>
                <a:sym typeface="Arial"/>
              </a:defRPr>
            </a:pPr>
            <a:r>
              <a:t>	B. roots</a:t>
            </a:r>
          </a:p>
          <a:p>
            <a:pPr marL="457200" indent="-457200">
              <a:defRPr b="0">
                <a:latin typeface="Arial"/>
                <a:ea typeface="Arial"/>
                <a:cs typeface="Arial"/>
                <a:sym typeface="Arial"/>
              </a:defRPr>
            </a:pPr>
            <a:r>
              <a:t>	C. leaves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27" name="Making and Applying Connections"/>
          <p:cNvSpPr txBox="1"/>
          <p:nvPr/>
        </p:nvSpPr>
        <p:spPr>
          <a:xfrm>
            <a:off x="1066800" y="3047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328"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29" name="Which arrow shows the stem of a plant?"/>
          <p:cNvSpPr txBox="1"/>
          <p:nvPr/>
        </p:nvSpPr>
        <p:spPr>
          <a:xfrm>
            <a:off x="685800" y="1295400"/>
            <a:ext cx="7620000" cy="3588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3"/>
              <a:defRPr b="0">
                <a:latin typeface="Arial"/>
                <a:ea typeface="Arial"/>
                <a:cs typeface="Arial"/>
                <a:sym typeface="Arial"/>
              </a:defRPr>
            </a:pPr>
            <a:r>
              <a:t>Which arrow shows the stem of a plant?</a:t>
            </a:r>
          </a:p>
          <a:p>
            <a:pPr marL="457200" indent="-457200">
              <a:buSzPct val="100000"/>
              <a:buAutoNum type="arabicPeriod" startAt="3"/>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a:p>
            <a:pPr marL="457200" indent="-457200">
              <a:defRPr b="0">
                <a:latin typeface="Arial"/>
                <a:ea typeface="Arial"/>
                <a:cs typeface="Arial"/>
                <a:sym typeface="Arial"/>
              </a:defRPr>
            </a:pPr>
          </a:p>
        </p:txBody>
      </p:sp>
      <p:grpSp>
        <p:nvGrpSpPr>
          <p:cNvPr id="333" name="Group"/>
          <p:cNvGrpSpPr/>
          <p:nvPr/>
        </p:nvGrpSpPr>
        <p:grpSpPr>
          <a:xfrm>
            <a:off x="3657599" y="2328863"/>
            <a:ext cx="1828802" cy="3448051"/>
            <a:chOff x="0" y="0"/>
            <a:chExt cx="1828800" cy="3448050"/>
          </a:xfrm>
        </p:grpSpPr>
        <p:pic>
          <p:nvPicPr>
            <p:cNvPr id="330" name="leaves and stem.jpg" descr="leaves and stem.jpg"/>
            <p:cNvPicPr>
              <a:picLocks noChangeAspect="1"/>
            </p:cNvPicPr>
            <p:nvPr/>
          </p:nvPicPr>
          <p:blipFill>
            <a:blip r:embed="rId3">
              <a:extLst/>
            </a:blip>
            <a:stretch>
              <a:fillRect/>
            </a:stretch>
          </p:blipFill>
          <p:spPr>
            <a:xfrm>
              <a:off x="-1" y="19109"/>
              <a:ext cx="1776415" cy="3428941"/>
            </a:xfrm>
            <a:prstGeom prst="rect">
              <a:avLst/>
            </a:prstGeom>
            <a:ln w="12700" cap="flat">
              <a:noFill/>
              <a:miter lim="400000"/>
            </a:ln>
            <a:effectLst/>
          </p:spPr>
        </p:pic>
        <p:sp>
          <p:nvSpPr>
            <p:cNvPr id="331" name="Line"/>
            <p:cNvSpPr/>
            <p:nvPr/>
          </p:nvSpPr>
          <p:spPr>
            <a:xfrm flipH="1" flipV="1">
              <a:off x="990600" y="1543050"/>
              <a:ext cx="838201" cy="76200"/>
            </a:xfrm>
            <a:prstGeom prst="line">
              <a:avLst/>
            </a:prstGeom>
            <a:noFill/>
            <a:ln w="38100" cap="flat">
              <a:solidFill>
                <a:srgbClr val="0000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32" name="B"/>
            <p:cNvSpPr txBox="1"/>
            <p:nvPr/>
          </p:nvSpPr>
          <p:spPr>
            <a:xfrm>
              <a:off x="-1" y="-1"/>
              <a:ext cx="4572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B</a:t>
              </a:r>
            </a:p>
          </p:txBody>
        </p:sp>
      </p:grpSp>
      <p:grpSp>
        <p:nvGrpSpPr>
          <p:cNvPr id="337" name="Group"/>
          <p:cNvGrpSpPr/>
          <p:nvPr/>
        </p:nvGrpSpPr>
        <p:grpSpPr>
          <a:xfrm>
            <a:off x="1066800" y="2343150"/>
            <a:ext cx="1776414" cy="3810001"/>
            <a:chOff x="0" y="0"/>
            <a:chExt cx="1776413" cy="3810000"/>
          </a:xfrm>
        </p:grpSpPr>
        <p:pic>
          <p:nvPicPr>
            <p:cNvPr id="334" name="leaves and stem.jpg" descr="leaves and stem.jpg"/>
            <p:cNvPicPr>
              <a:picLocks noChangeAspect="1"/>
            </p:cNvPicPr>
            <p:nvPr/>
          </p:nvPicPr>
          <p:blipFill>
            <a:blip r:embed="rId3">
              <a:extLst/>
            </a:blip>
            <a:stretch>
              <a:fillRect/>
            </a:stretch>
          </p:blipFill>
          <p:spPr>
            <a:xfrm>
              <a:off x="0" y="-1"/>
              <a:ext cx="1776414" cy="3429001"/>
            </a:xfrm>
            <a:prstGeom prst="rect">
              <a:avLst/>
            </a:prstGeom>
            <a:ln w="12700" cap="flat">
              <a:noFill/>
              <a:miter lim="400000"/>
            </a:ln>
            <a:effectLst/>
          </p:spPr>
        </p:pic>
        <p:sp>
          <p:nvSpPr>
            <p:cNvPr id="335" name="Line"/>
            <p:cNvSpPr/>
            <p:nvPr/>
          </p:nvSpPr>
          <p:spPr>
            <a:xfrm flipH="1" flipV="1">
              <a:off x="914400" y="2971799"/>
              <a:ext cx="228601" cy="838202"/>
            </a:xfrm>
            <a:prstGeom prst="line">
              <a:avLst/>
            </a:prstGeom>
            <a:noFill/>
            <a:ln w="38100" cap="flat">
              <a:solidFill>
                <a:srgbClr val="0000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36" name="A"/>
            <p:cNvSpPr txBox="1"/>
            <p:nvPr/>
          </p:nvSpPr>
          <p:spPr>
            <a:xfrm>
              <a:off x="0" y="57089"/>
              <a:ext cx="4572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A</a:t>
              </a:r>
            </a:p>
          </p:txBody>
        </p:sp>
      </p:grpSp>
      <p:grpSp>
        <p:nvGrpSpPr>
          <p:cNvPr id="341" name="Group"/>
          <p:cNvGrpSpPr/>
          <p:nvPr/>
        </p:nvGrpSpPr>
        <p:grpSpPr>
          <a:xfrm>
            <a:off x="6148387" y="2176463"/>
            <a:ext cx="1776413" cy="3581401"/>
            <a:chOff x="0" y="0"/>
            <a:chExt cx="1776411" cy="3581400"/>
          </a:xfrm>
        </p:grpSpPr>
        <p:pic>
          <p:nvPicPr>
            <p:cNvPr id="338" name="leaves and stem.jpg" descr="leaves and stem.jpg"/>
            <p:cNvPicPr>
              <a:picLocks noChangeAspect="1"/>
            </p:cNvPicPr>
            <p:nvPr/>
          </p:nvPicPr>
          <p:blipFill>
            <a:blip r:embed="rId3">
              <a:extLst/>
            </a:blip>
            <a:stretch>
              <a:fillRect/>
            </a:stretch>
          </p:blipFill>
          <p:spPr>
            <a:xfrm>
              <a:off x="0" y="152400"/>
              <a:ext cx="1776412" cy="3429000"/>
            </a:xfrm>
            <a:prstGeom prst="rect">
              <a:avLst/>
            </a:prstGeom>
            <a:ln w="12700" cap="flat">
              <a:noFill/>
              <a:miter lim="400000"/>
            </a:ln>
            <a:effectLst/>
          </p:spPr>
        </p:pic>
        <p:sp>
          <p:nvSpPr>
            <p:cNvPr id="339" name="Line"/>
            <p:cNvSpPr/>
            <p:nvPr/>
          </p:nvSpPr>
          <p:spPr>
            <a:xfrm flipH="1">
              <a:off x="1219200" y="0"/>
              <a:ext cx="457200" cy="609600"/>
            </a:xfrm>
            <a:prstGeom prst="line">
              <a:avLst/>
            </a:prstGeom>
            <a:noFill/>
            <a:ln w="38100" cap="flat">
              <a:solidFill>
                <a:srgbClr val="0000FF"/>
              </a:solidFill>
              <a:prstDash val="solid"/>
              <a:round/>
              <a:tailEnd type="triangle" w="med" len="me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340" name="C"/>
            <p:cNvSpPr txBox="1"/>
            <p:nvPr/>
          </p:nvSpPr>
          <p:spPr>
            <a:xfrm>
              <a:off x="152399" y="313911"/>
              <a:ext cx="45720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C</a:t>
              </a: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346" name="Plants and Animals…"/>
          <p:cNvSpPr txBox="1"/>
          <p:nvPr/>
        </p:nvSpPr>
        <p:spPr>
          <a:xfrm>
            <a:off x="2438400" y="3124200"/>
            <a:ext cx="6477000" cy="1579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b="0" sz="5400">
                <a:latin typeface="Arial"/>
                <a:ea typeface="Arial"/>
                <a:cs typeface="Arial"/>
                <a:sym typeface="Arial"/>
              </a:defRPr>
            </a:pPr>
            <a:r>
              <a:t>Plants and Animals</a:t>
            </a:r>
          </a:p>
          <a:p>
            <a:pPr>
              <a:spcBef>
                <a:spcPts val="1900"/>
              </a:spcBef>
              <a:defRPr b="0" sz="3200">
                <a:latin typeface="Arial"/>
                <a:ea typeface="Arial"/>
                <a:cs typeface="Arial"/>
                <a:sym typeface="Arial"/>
              </a:defRPr>
            </a:pPr>
            <a:r>
              <a:t>Animals</a:t>
            </a:r>
          </a:p>
        </p:txBody>
      </p:sp>
      <p:sp>
        <p:nvSpPr>
          <p:cNvPr id="347"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348" name="image4.png" descr="image4.png"/>
          <p:cNvPicPr>
            <a:picLocks noChangeAspect="1"/>
          </p:cNvPicPr>
          <p:nvPr/>
        </p:nvPicPr>
        <p:blipFill>
          <a:blip r:embed="rId2">
            <a:extLst/>
          </a:blip>
          <a:stretch>
            <a:fillRect/>
          </a:stretch>
        </p:blipFill>
        <p:spPr>
          <a:xfrm>
            <a:off x="2590800" y="1279525"/>
            <a:ext cx="5937250" cy="1463675"/>
          </a:xfrm>
          <a:prstGeom prst="rect">
            <a:avLst/>
          </a:prstGeom>
          <a:ln w="12700">
            <a:miter lim="400000"/>
          </a:ln>
        </p:spPr>
      </p:pic>
      <p:grpSp>
        <p:nvGrpSpPr>
          <p:cNvPr id="351" name="Group"/>
          <p:cNvGrpSpPr/>
          <p:nvPr/>
        </p:nvGrpSpPr>
        <p:grpSpPr>
          <a:xfrm>
            <a:off x="220116" y="984984"/>
            <a:ext cx="2238672" cy="2178904"/>
            <a:chOff x="0" y="0"/>
            <a:chExt cx="2238671" cy="2178902"/>
          </a:xfrm>
        </p:grpSpPr>
        <p:pic>
          <p:nvPicPr>
            <p:cNvPr id="349" name="Plants and Animals cover.jpg" descr="Plants and Animals cover.jpg"/>
            <p:cNvPicPr>
              <a:picLocks noChangeAspect="1"/>
            </p:cNvPicPr>
            <p:nvPr/>
          </p:nvPicPr>
          <p:blipFill>
            <a:blip r:embed="rId3">
              <a:extLst/>
            </a:blip>
            <a:srcRect l="0" t="0" r="0" b="0"/>
            <a:stretch>
              <a:fillRect/>
            </a:stretch>
          </p:blipFill>
          <p:spPr>
            <a:xfrm rot="5400000">
              <a:off x="29884" y="-29885"/>
              <a:ext cx="2178903" cy="2238672"/>
            </a:xfrm>
            <a:prstGeom prst="rect">
              <a:avLst/>
            </a:prstGeom>
            <a:ln w="12700" cap="flat">
              <a:noFill/>
              <a:miter lim="400000"/>
            </a:ln>
            <a:effectLst>
              <a:outerShdw sx="100000" sy="100000" kx="0" ky="0" algn="b" rotWithShape="0" blurRad="279400" dist="191192" dir="5400000">
                <a:srgbClr val="000000">
                  <a:alpha val="75000"/>
                </a:srgbClr>
              </a:outerShdw>
            </a:effectLst>
          </p:spPr>
        </p:pic>
        <p:pic>
          <p:nvPicPr>
            <p:cNvPr id="350" name="LabLearner_Logo white.png" descr="LabLearner_Logo white.png"/>
            <p:cNvPicPr>
              <a:picLocks noChangeAspect="1"/>
            </p:cNvPicPr>
            <p:nvPr/>
          </p:nvPicPr>
          <p:blipFill>
            <a:blip r:embed="rId4">
              <a:extLst/>
            </a:blip>
            <a:stretch>
              <a:fillRect/>
            </a:stretch>
          </p:blipFill>
          <p:spPr>
            <a:xfrm>
              <a:off x="441005" y="1756877"/>
              <a:ext cx="1409598" cy="27142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What Can You Recall?"/>
          <p:cNvSpPr txBox="1"/>
          <p:nvPr/>
        </p:nvSpPr>
        <p:spPr>
          <a:xfrm>
            <a:off x="2057400" y="762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What Can You Recall?</a:t>
            </a:r>
          </a:p>
        </p:txBody>
      </p:sp>
      <p:sp>
        <p:nvSpPr>
          <p:cNvPr id="35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55" name="Listen to the rhyme and look at the picture.  Think about what you have learned about plants.  Help complete the rhyme.…"/>
          <p:cNvSpPr txBox="1"/>
          <p:nvPr/>
        </p:nvSpPr>
        <p:spPr>
          <a:xfrm>
            <a:off x="685800" y="914400"/>
            <a:ext cx="7620000" cy="416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Listen to the rhyme and look at the picture.  Think about what you have learned about plants.  Help complete the rhyme. </a:t>
            </a:r>
          </a:p>
          <a:p>
            <a:pPr>
              <a:defRPr>
                <a:latin typeface="Arial"/>
                <a:ea typeface="Arial"/>
                <a:cs typeface="Arial"/>
                <a:sym typeface="Arial"/>
              </a:defRPr>
            </a:pPr>
          </a:p>
          <a:p>
            <a:pPr>
              <a:defRPr sz="1800">
                <a:latin typeface="Arial"/>
                <a:ea typeface="Arial"/>
                <a:cs typeface="Arial"/>
                <a:sym typeface="Arial"/>
              </a:defRPr>
            </a:pPr>
          </a:p>
          <a:p>
            <a:pPr>
              <a:defRPr sz="1800">
                <a:latin typeface="Arial"/>
                <a:ea typeface="Arial"/>
                <a:cs typeface="Arial"/>
                <a:sym typeface="Arial"/>
              </a:defRPr>
            </a:pPr>
            <a:r>
              <a:t>Let’s get ready to start.</a:t>
            </a:r>
          </a:p>
          <a:p>
            <a:pPr>
              <a:defRPr sz="1800">
                <a:latin typeface="Arial"/>
                <a:ea typeface="Arial"/>
                <a:cs typeface="Arial"/>
                <a:sym typeface="Arial"/>
              </a:defRPr>
            </a:pPr>
            <a:r>
              <a:t>And name a plant’s ________.</a:t>
            </a:r>
          </a:p>
          <a:p>
            <a:pPr>
              <a:defRPr sz="1800">
                <a:latin typeface="Arial"/>
                <a:ea typeface="Arial"/>
                <a:cs typeface="Arial"/>
                <a:sym typeface="Arial"/>
              </a:defRPr>
            </a:pPr>
          </a:p>
          <a:p>
            <a:pPr>
              <a:defRPr sz="1800">
                <a:latin typeface="Arial"/>
                <a:ea typeface="Arial"/>
                <a:cs typeface="Arial"/>
                <a:sym typeface="Arial"/>
              </a:defRPr>
            </a:pPr>
            <a:r>
              <a:t>Into the ground I shoot.</a:t>
            </a:r>
          </a:p>
          <a:p>
            <a:pPr>
              <a:defRPr sz="1800">
                <a:latin typeface="Arial"/>
                <a:ea typeface="Arial"/>
                <a:cs typeface="Arial"/>
                <a:sym typeface="Arial"/>
              </a:defRPr>
            </a:pPr>
            <a:r>
              <a:t>I am a plant’s _______.</a:t>
            </a:r>
          </a:p>
          <a:p>
            <a:pPr>
              <a:defRPr sz="1800">
                <a:latin typeface="Arial"/>
                <a:ea typeface="Arial"/>
                <a:cs typeface="Arial"/>
                <a:sym typeface="Arial"/>
              </a:defRPr>
            </a:pPr>
          </a:p>
          <a:p>
            <a:pPr>
              <a:defRPr sz="1800">
                <a:latin typeface="Arial"/>
                <a:ea typeface="Arial"/>
                <a:cs typeface="Arial"/>
                <a:sym typeface="Arial"/>
              </a:defRPr>
            </a:pPr>
            <a:r>
              <a:t>I can be straight or might bend.</a:t>
            </a:r>
          </a:p>
          <a:p>
            <a:pPr>
              <a:defRPr sz="1800">
                <a:latin typeface="Arial"/>
                <a:ea typeface="Arial"/>
                <a:cs typeface="Arial"/>
                <a:sym typeface="Arial"/>
              </a:defRPr>
            </a:pPr>
            <a:r>
              <a:t>I am a plant’s ________.</a:t>
            </a:r>
          </a:p>
          <a:p>
            <a:pPr>
              <a:defRPr sz="1800">
                <a:latin typeface="Arial"/>
                <a:ea typeface="Arial"/>
                <a:cs typeface="Arial"/>
                <a:sym typeface="Arial"/>
              </a:defRPr>
            </a:pPr>
          </a:p>
          <a:p>
            <a:pPr>
              <a:defRPr sz="1800">
                <a:latin typeface="Arial"/>
                <a:ea typeface="Arial"/>
                <a:cs typeface="Arial"/>
                <a:sym typeface="Arial"/>
              </a:defRPr>
            </a:pPr>
            <a:r>
              <a:t>We might blow in the breeze.</a:t>
            </a:r>
          </a:p>
          <a:p>
            <a:pPr>
              <a:defRPr sz="1800">
                <a:latin typeface="Arial"/>
                <a:ea typeface="Arial"/>
                <a:cs typeface="Arial"/>
                <a:sym typeface="Arial"/>
              </a:defRPr>
            </a:pPr>
            <a:r>
              <a:t>We are a plant’s _________.</a:t>
            </a:r>
          </a:p>
        </p:txBody>
      </p:sp>
      <p:grpSp>
        <p:nvGrpSpPr>
          <p:cNvPr id="363" name="Group"/>
          <p:cNvGrpSpPr/>
          <p:nvPr/>
        </p:nvGrpSpPr>
        <p:grpSpPr>
          <a:xfrm>
            <a:off x="5488413" y="1679339"/>
            <a:ext cx="2372033" cy="4813018"/>
            <a:chOff x="0" y="0"/>
            <a:chExt cx="2372032" cy="4813017"/>
          </a:xfrm>
        </p:grpSpPr>
        <p:grpSp>
          <p:nvGrpSpPr>
            <p:cNvPr id="361" name="Group"/>
            <p:cNvGrpSpPr/>
            <p:nvPr/>
          </p:nvGrpSpPr>
          <p:grpSpPr>
            <a:xfrm>
              <a:off x="-1" y="-1"/>
              <a:ext cx="2372034" cy="3214337"/>
              <a:chOff x="0" y="0"/>
              <a:chExt cx="2372032" cy="3214335"/>
            </a:xfrm>
          </p:grpSpPr>
          <p:sp>
            <p:nvSpPr>
              <p:cNvPr id="356" name="Shape"/>
              <p:cNvSpPr/>
              <p:nvPr/>
            </p:nvSpPr>
            <p:spPr>
              <a:xfrm>
                <a:off x="0" y="413847"/>
                <a:ext cx="2372033" cy="2800489"/>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2166" y="19096"/>
                    </a:moveTo>
                    <a:cubicBezTo>
                      <a:pt x="12234" y="19035"/>
                      <a:pt x="12560" y="18991"/>
                      <a:pt x="12646" y="18991"/>
                    </a:cubicBezTo>
                    <a:cubicBezTo>
                      <a:pt x="12831" y="18991"/>
                      <a:pt x="13013" y="19026"/>
                      <a:pt x="13196" y="19043"/>
                    </a:cubicBezTo>
                    <a:lnTo>
                      <a:pt x="13608" y="19148"/>
                    </a:lnTo>
                    <a:cubicBezTo>
                      <a:pt x="13677" y="19165"/>
                      <a:pt x="13744" y="19187"/>
                      <a:pt x="13814" y="19200"/>
                    </a:cubicBezTo>
                    <a:cubicBezTo>
                      <a:pt x="13953" y="19226"/>
                      <a:pt x="14157" y="19259"/>
                      <a:pt x="14295" y="19304"/>
                    </a:cubicBezTo>
                    <a:cubicBezTo>
                      <a:pt x="15002" y="19535"/>
                      <a:pt x="14044" y="19276"/>
                      <a:pt x="14982" y="19513"/>
                    </a:cubicBezTo>
                    <a:cubicBezTo>
                      <a:pt x="15050" y="19530"/>
                      <a:pt x="15117" y="19554"/>
                      <a:pt x="15188" y="19565"/>
                    </a:cubicBezTo>
                    <a:cubicBezTo>
                      <a:pt x="15602" y="19628"/>
                      <a:pt x="15420" y="19589"/>
                      <a:pt x="15737" y="19670"/>
                    </a:cubicBezTo>
                    <a:cubicBezTo>
                      <a:pt x="16371" y="19991"/>
                      <a:pt x="15591" y="19581"/>
                      <a:pt x="16080" y="19878"/>
                    </a:cubicBezTo>
                    <a:cubicBezTo>
                      <a:pt x="16514" y="20141"/>
                      <a:pt x="16092" y="19835"/>
                      <a:pt x="16424" y="20087"/>
                    </a:cubicBezTo>
                    <a:cubicBezTo>
                      <a:pt x="17141" y="19905"/>
                      <a:pt x="16691" y="19975"/>
                      <a:pt x="17797" y="20035"/>
                    </a:cubicBezTo>
                    <a:cubicBezTo>
                      <a:pt x="17889" y="20052"/>
                      <a:pt x="17982" y="20066"/>
                      <a:pt x="18072" y="20087"/>
                    </a:cubicBezTo>
                    <a:cubicBezTo>
                      <a:pt x="18073" y="20087"/>
                      <a:pt x="18587" y="20217"/>
                      <a:pt x="18690" y="20243"/>
                    </a:cubicBezTo>
                    <a:lnTo>
                      <a:pt x="18896" y="20296"/>
                    </a:lnTo>
                    <a:lnTo>
                      <a:pt x="19102" y="20348"/>
                    </a:lnTo>
                    <a:cubicBezTo>
                      <a:pt x="19148" y="20400"/>
                      <a:pt x="19163" y="20481"/>
                      <a:pt x="19240" y="20504"/>
                    </a:cubicBezTo>
                    <a:cubicBezTo>
                      <a:pt x="19395" y="20552"/>
                      <a:pt x="19495" y="20388"/>
                      <a:pt x="19583" y="20348"/>
                    </a:cubicBezTo>
                    <a:cubicBezTo>
                      <a:pt x="19645" y="20320"/>
                      <a:pt x="19721" y="20313"/>
                      <a:pt x="19789" y="20296"/>
                    </a:cubicBezTo>
                    <a:lnTo>
                      <a:pt x="20201" y="20400"/>
                    </a:lnTo>
                    <a:lnTo>
                      <a:pt x="20407" y="20452"/>
                    </a:lnTo>
                    <a:cubicBezTo>
                      <a:pt x="20453" y="20487"/>
                      <a:pt x="20487" y="20535"/>
                      <a:pt x="20545" y="20557"/>
                    </a:cubicBezTo>
                    <a:cubicBezTo>
                      <a:pt x="20674" y="20606"/>
                      <a:pt x="20819" y="20626"/>
                      <a:pt x="20957" y="20661"/>
                    </a:cubicBezTo>
                    <a:lnTo>
                      <a:pt x="21163" y="20713"/>
                    </a:lnTo>
                    <a:lnTo>
                      <a:pt x="21369" y="20765"/>
                    </a:lnTo>
                    <a:lnTo>
                      <a:pt x="21575" y="20817"/>
                    </a:lnTo>
                    <a:cubicBezTo>
                      <a:pt x="21412" y="20445"/>
                      <a:pt x="21558" y="20565"/>
                      <a:pt x="21232" y="20400"/>
                    </a:cubicBezTo>
                    <a:cubicBezTo>
                      <a:pt x="21186" y="20348"/>
                      <a:pt x="21159" y="20283"/>
                      <a:pt x="21094" y="20243"/>
                    </a:cubicBezTo>
                    <a:cubicBezTo>
                      <a:pt x="21038" y="20209"/>
                      <a:pt x="20953" y="20216"/>
                      <a:pt x="20888" y="20191"/>
                    </a:cubicBezTo>
                    <a:cubicBezTo>
                      <a:pt x="20814" y="20163"/>
                      <a:pt x="20747" y="20126"/>
                      <a:pt x="20682" y="20087"/>
                    </a:cubicBezTo>
                    <a:cubicBezTo>
                      <a:pt x="20498" y="19975"/>
                      <a:pt x="20566" y="19977"/>
                      <a:pt x="20407" y="19826"/>
                    </a:cubicBezTo>
                    <a:cubicBezTo>
                      <a:pt x="20367" y="19788"/>
                      <a:pt x="20310" y="19760"/>
                      <a:pt x="20270" y="19722"/>
                    </a:cubicBezTo>
                    <a:cubicBezTo>
                      <a:pt x="20218" y="19673"/>
                      <a:pt x="20191" y="19610"/>
                      <a:pt x="20133" y="19565"/>
                    </a:cubicBezTo>
                    <a:cubicBezTo>
                      <a:pt x="20074" y="19521"/>
                      <a:pt x="19995" y="19496"/>
                      <a:pt x="19927" y="19461"/>
                    </a:cubicBezTo>
                    <a:cubicBezTo>
                      <a:pt x="19904" y="19409"/>
                      <a:pt x="19895" y="19352"/>
                      <a:pt x="19858" y="19304"/>
                    </a:cubicBezTo>
                    <a:cubicBezTo>
                      <a:pt x="19825" y="19262"/>
                      <a:pt x="19776" y="19225"/>
                      <a:pt x="19721" y="19200"/>
                    </a:cubicBezTo>
                    <a:cubicBezTo>
                      <a:pt x="19658" y="19172"/>
                      <a:pt x="19586" y="19154"/>
                      <a:pt x="19515" y="19148"/>
                    </a:cubicBezTo>
                    <a:cubicBezTo>
                      <a:pt x="19195" y="19119"/>
                      <a:pt x="18874" y="19113"/>
                      <a:pt x="18553" y="19096"/>
                    </a:cubicBezTo>
                    <a:cubicBezTo>
                      <a:pt x="18458" y="19081"/>
                      <a:pt x="18122" y="19041"/>
                      <a:pt x="18004" y="18991"/>
                    </a:cubicBezTo>
                    <a:cubicBezTo>
                      <a:pt x="17859" y="18930"/>
                      <a:pt x="17748" y="18822"/>
                      <a:pt x="17591" y="18783"/>
                    </a:cubicBezTo>
                    <a:lnTo>
                      <a:pt x="16973" y="18626"/>
                    </a:lnTo>
                    <a:cubicBezTo>
                      <a:pt x="16905" y="18609"/>
                      <a:pt x="16839" y="18580"/>
                      <a:pt x="16767" y="18574"/>
                    </a:cubicBezTo>
                    <a:cubicBezTo>
                      <a:pt x="16284" y="18533"/>
                      <a:pt x="16072" y="18517"/>
                      <a:pt x="15600" y="18470"/>
                    </a:cubicBezTo>
                    <a:lnTo>
                      <a:pt x="15119" y="18417"/>
                    </a:lnTo>
                    <a:cubicBezTo>
                      <a:pt x="14592" y="18435"/>
                      <a:pt x="14065" y="18440"/>
                      <a:pt x="13539" y="18470"/>
                    </a:cubicBezTo>
                    <a:cubicBezTo>
                      <a:pt x="13445" y="18475"/>
                      <a:pt x="13170" y="18522"/>
                      <a:pt x="13264" y="18522"/>
                    </a:cubicBezTo>
                    <a:cubicBezTo>
                      <a:pt x="13404" y="18522"/>
                      <a:pt x="13539" y="18487"/>
                      <a:pt x="13677" y="18470"/>
                    </a:cubicBezTo>
                    <a:cubicBezTo>
                      <a:pt x="13745" y="18435"/>
                      <a:pt x="13807" y="18390"/>
                      <a:pt x="13883" y="18365"/>
                    </a:cubicBezTo>
                    <a:cubicBezTo>
                      <a:pt x="14504" y="18163"/>
                      <a:pt x="13846" y="18471"/>
                      <a:pt x="14363" y="18209"/>
                    </a:cubicBezTo>
                    <a:cubicBezTo>
                      <a:pt x="14386" y="18157"/>
                      <a:pt x="14395" y="18099"/>
                      <a:pt x="14432" y="18052"/>
                    </a:cubicBezTo>
                    <a:cubicBezTo>
                      <a:pt x="14497" y="17970"/>
                      <a:pt x="14682" y="17891"/>
                      <a:pt x="14775" y="17843"/>
                    </a:cubicBezTo>
                    <a:cubicBezTo>
                      <a:pt x="15198" y="17362"/>
                      <a:pt x="14659" y="17954"/>
                      <a:pt x="15050" y="17583"/>
                    </a:cubicBezTo>
                    <a:cubicBezTo>
                      <a:pt x="15102" y="17534"/>
                      <a:pt x="15134" y="17474"/>
                      <a:pt x="15188" y="17426"/>
                    </a:cubicBezTo>
                    <a:cubicBezTo>
                      <a:pt x="15272" y="17351"/>
                      <a:pt x="15462" y="17217"/>
                      <a:pt x="15462" y="17217"/>
                    </a:cubicBezTo>
                    <a:cubicBezTo>
                      <a:pt x="15657" y="16774"/>
                      <a:pt x="15385" y="17315"/>
                      <a:pt x="15668" y="16957"/>
                    </a:cubicBezTo>
                    <a:cubicBezTo>
                      <a:pt x="15706" y="16909"/>
                      <a:pt x="15700" y="16847"/>
                      <a:pt x="15737" y="16800"/>
                    </a:cubicBezTo>
                    <a:cubicBezTo>
                      <a:pt x="15802" y="16717"/>
                      <a:pt x="15987" y="16639"/>
                      <a:pt x="16080" y="16591"/>
                    </a:cubicBezTo>
                    <a:cubicBezTo>
                      <a:pt x="16264" y="16174"/>
                      <a:pt x="15989" y="16661"/>
                      <a:pt x="16355" y="16383"/>
                    </a:cubicBezTo>
                    <a:cubicBezTo>
                      <a:pt x="16406" y="16344"/>
                      <a:pt x="16379" y="16269"/>
                      <a:pt x="16424" y="16226"/>
                    </a:cubicBezTo>
                    <a:cubicBezTo>
                      <a:pt x="16475" y="16177"/>
                      <a:pt x="16561" y="16157"/>
                      <a:pt x="16630" y="16122"/>
                    </a:cubicBezTo>
                    <a:cubicBezTo>
                      <a:pt x="16675" y="16019"/>
                      <a:pt x="16715" y="15882"/>
                      <a:pt x="16836" y="15809"/>
                    </a:cubicBezTo>
                    <a:cubicBezTo>
                      <a:pt x="16892" y="15774"/>
                      <a:pt x="16973" y="15774"/>
                      <a:pt x="17042" y="15757"/>
                    </a:cubicBezTo>
                    <a:cubicBezTo>
                      <a:pt x="17098" y="15672"/>
                      <a:pt x="17177" y="15497"/>
                      <a:pt x="17317" y="15443"/>
                    </a:cubicBezTo>
                    <a:cubicBezTo>
                      <a:pt x="17446" y="15394"/>
                      <a:pt x="17608" y="15400"/>
                      <a:pt x="17729" y="15339"/>
                    </a:cubicBezTo>
                    <a:cubicBezTo>
                      <a:pt x="17995" y="15204"/>
                      <a:pt x="17857" y="15255"/>
                      <a:pt x="18141" y="15183"/>
                    </a:cubicBezTo>
                    <a:cubicBezTo>
                      <a:pt x="18187" y="15130"/>
                      <a:pt x="18241" y="15082"/>
                      <a:pt x="18278" y="15026"/>
                    </a:cubicBezTo>
                    <a:cubicBezTo>
                      <a:pt x="18311" y="14977"/>
                      <a:pt x="18327" y="14922"/>
                      <a:pt x="18347" y="14870"/>
                    </a:cubicBezTo>
                    <a:cubicBezTo>
                      <a:pt x="18373" y="14801"/>
                      <a:pt x="18373" y="14725"/>
                      <a:pt x="18416" y="14661"/>
                    </a:cubicBezTo>
                    <a:cubicBezTo>
                      <a:pt x="18445" y="14617"/>
                      <a:pt x="18507" y="14591"/>
                      <a:pt x="18553" y="14557"/>
                    </a:cubicBezTo>
                    <a:cubicBezTo>
                      <a:pt x="18803" y="13986"/>
                      <a:pt x="18404" y="14850"/>
                      <a:pt x="18759" y="14243"/>
                    </a:cubicBezTo>
                    <a:cubicBezTo>
                      <a:pt x="18818" y="14143"/>
                      <a:pt x="18851" y="14035"/>
                      <a:pt x="18896" y="13930"/>
                    </a:cubicBezTo>
                    <a:lnTo>
                      <a:pt x="18965" y="13774"/>
                    </a:lnTo>
                    <a:cubicBezTo>
                      <a:pt x="18988" y="13722"/>
                      <a:pt x="18965" y="13635"/>
                      <a:pt x="19034" y="13617"/>
                    </a:cubicBezTo>
                    <a:lnTo>
                      <a:pt x="19240" y="13565"/>
                    </a:lnTo>
                    <a:cubicBezTo>
                      <a:pt x="19403" y="13193"/>
                      <a:pt x="19257" y="13313"/>
                      <a:pt x="19583" y="13148"/>
                    </a:cubicBezTo>
                    <a:cubicBezTo>
                      <a:pt x="19629" y="13096"/>
                      <a:pt x="19684" y="13047"/>
                      <a:pt x="19721" y="12991"/>
                    </a:cubicBezTo>
                    <a:cubicBezTo>
                      <a:pt x="19753" y="12942"/>
                      <a:pt x="19744" y="12878"/>
                      <a:pt x="19789" y="12835"/>
                    </a:cubicBezTo>
                    <a:cubicBezTo>
                      <a:pt x="19841" y="12786"/>
                      <a:pt x="19927" y="12765"/>
                      <a:pt x="19995" y="12730"/>
                    </a:cubicBezTo>
                    <a:cubicBezTo>
                      <a:pt x="20150" y="12378"/>
                      <a:pt x="19935" y="12760"/>
                      <a:pt x="20270" y="12470"/>
                    </a:cubicBezTo>
                    <a:cubicBezTo>
                      <a:pt x="20724" y="12076"/>
                      <a:pt x="20327" y="12212"/>
                      <a:pt x="20751" y="12104"/>
                    </a:cubicBezTo>
                    <a:cubicBezTo>
                      <a:pt x="20774" y="12052"/>
                      <a:pt x="20782" y="11995"/>
                      <a:pt x="20819" y="11948"/>
                    </a:cubicBezTo>
                    <a:cubicBezTo>
                      <a:pt x="20853" y="11906"/>
                      <a:pt x="20944" y="11892"/>
                      <a:pt x="20957" y="11843"/>
                    </a:cubicBezTo>
                    <a:cubicBezTo>
                      <a:pt x="20971" y="11790"/>
                      <a:pt x="20911" y="11739"/>
                      <a:pt x="20888" y="11687"/>
                    </a:cubicBezTo>
                    <a:cubicBezTo>
                      <a:pt x="20837" y="11697"/>
                      <a:pt x="20478" y="11759"/>
                      <a:pt x="20407" y="11791"/>
                    </a:cubicBezTo>
                    <a:cubicBezTo>
                      <a:pt x="20352" y="11817"/>
                      <a:pt x="20321" y="11865"/>
                      <a:pt x="20270" y="11896"/>
                    </a:cubicBezTo>
                    <a:cubicBezTo>
                      <a:pt x="20206" y="11935"/>
                      <a:pt x="20128" y="11961"/>
                      <a:pt x="20064" y="12000"/>
                    </a:cubicBezTo>
                    <a:cubicBezTo>
                      <a:pt x="20013" y="12031"/>
                      <a:pt x="19977" y="12074"/>
                      <a:pt x="19927" y="12104"/>
                    </a:cubicBezTo>
                    <a:cubicBezTo>
                      <a:pt x="19736" y="12220"/>
                      <a:pt x="19732" y="12206"/>
                      <a:pt x="19515" y="12261"/>
                    </a:cubicBezTo>
                    <a:cubicBezTo>
                      <a:pt x="19365" y="12602"/>
                      <a:pt x="19573" y="12267"/>
                      <a:pt x="19240" y="12470"/>
                    </a:cubicBezTo>
                    <a:cubicBezTo>
                      <a:pt x="19175" y="12509"/>
                      <a:pt x="19167" y="12587"/>
                      <a:pt x="19102" y="12626"/>
                    </a:cubicBezTo>
                    <a:cubicBezTo>
                      <a:pt x="19046" y="12660"/>
                      <a:pt x="18961" y="12654"/>
                      <a:pt x="18896" y="12678"/>
                    </a:cubicBezTo>
                    <a:cubicBezTo>
                      <a:pt x="18823" y="12706"/>
                      <a:pt x="18755" y="12743"/>
                      <a:pt x="18690" y="12783"/>
                    </a:cubicBezTo>
                    <a:cubicBezTo>
                      <a:pt x="18640" y="12813"/>
                      <a:pt x="18609" y="12862"/>
                      <a:pt x="18553" y="12887"/>
                    </a:cubicBezTo>
                    <a:cubicBezTo>
                      <a:pt x="18491" y="12915"/>
                      <a:pt x="18416" y="12922"/>
                      <a:pt x="18347" y="12939"/>
                    </a:cubicBezTo>
                    <a:cubicBezTo>
                      <a:pt x="18238" y="13188"/>
                      <a:pt x="18290" y="13224"/>
                      <a:pt x="18072" y="13357"/>
                    </a:cubicBezTo>
                    <a:cubicBezTo>
                      <a:pt x="18008" y="13396"/>
                      <a:pt x="17935" y="13426"/>
                      <a:pt x="17866" y="13461"/>
                    </a:cubicBezTo>
                    <a:cubicBezTo>
                      <a:pt x="17843" y="13513"/>
                      <a:pt x="17843" y="13574"/>
                      <a:pt x="17797" y="13617"/>
                    </a:cubicBezTo>
                    <a:cubicBezTo>
                      <a:pt x="17746" y="13666"/>
                      <a:pt x="17656" y="13683"/>
                      <a:pt x="17591" y="13722"/>
                    </a:cubicBezTo>
                    <a:cubicBezTo>
                      <a:pt x="17102" y="14019"/>
                      <a:pt x="17882" y="13609"/>
                      <a:pt x="17248" y="13930"/>
                    </a:cubicBezTo>
                    <a:cubicBezTo>
                      <a:pt x="17197" y="13921"/>
                      <a:pt x="16838" y="13858"/>
                      <a:pt x="16767" y="13826"/>
                    </a:cubicBezTo>
                    <a:cubicBezTo>
                      <a:pt x="16712" y="13801"/>
                      <a:pt x="16676" y="13757"/>
                      <a:pt x="16630" y="13722"/>
                    </a:cubicBezTo>
                    <a:cubicBezTo>
                      <a:pt x="16561" y="13739"/>
                      <a:pt x="16475" y="13735"/>
                      <a:pt x="16424" y="13774"/>
                    </a:cubicBezTo>
                    <a:cubicBezTo>
                      <a:pt x="16162" y="13973"/>
                      <a:pt x="16234" y="14620"/>
                      <a:pt x="16218" y="14713"/>
                    </a:cubicBezTo>
                    <a:cubicBezTo>
                      <a:pt x="16192" y="14855"/>
                      <a:pt x="16140" y="14994"/>
                      <a:pt x="16080" y="15130"/>
                    </a:cubicBezTo>
                    <a:cubicBezTo>
                      <a:pt x="15920" y="15496"/>
                      <a:pt x="16080" y="15409"/>
                      <a:pt x="15737" y="15496"/>
                    </a:cubicBezTo>
                    <a:cubicBezTo>
                      <a:pt x="15567" y="15884"/>
                      <a:pt x="15828" y="15366"/>
                      <a:pt x="15394" y="15861"/>
                    </a:cubicBezTo>
                    <a:cubicBezTo>
                      <a:pt x="15073" y="16226"/>
                      <a:pt x="15256" y="16104"/>
                      <a:pt x="14913" y="16278"/>
                    </a:cubicBezTo>
                    <a:cubicBezTo>
                      <a:pt x="14890" y="16330"/>
                      <a:pt x="14881" y="16388"/>
                      <a:pt x="14844" y="16435"/>
                    </a:cubicBezTo>
                    <a:cubicBezTo>
                      <a:pt x="14811" y="16477"/>
                      <a:pt x="14736" y="16495"/>
                      <a:pt x="14707" y="16539"/>
                    </a:cubicBezTo>
                    <a:cubicBezTo>
                      <a:pt x="14642" y="16638"/>
                      <a:pt x="14650" y="16761"/>
                      <a:pt x="14569" y="16852"/>
                    </a:cubicBezTo>
                    <a:cubicBezTo>
                      <a:pt x="14396" y="17050"/>
                      <a:pt x="14490" y="16964"/>
                      <a:pt x="14295" y="17113"/>
                    </a:cubicBezTo>
                    <a:cubicBezTo>
                      <a:pt x="14134" y="17478"/>
                      <a:pt x="14295" y="17391"/>
                      <a:pt x="13951" y="17478"/>
                    </a:cubicBezTo>
                    <a:cubicBezTo>
                      <a:pt x="13905" y="17513"/>
                      <a:pt x="13866" y="17553"/>
                      <a:pt x="13814" y="17583"/>
                    </a:cubicBezTo>
                    <a:cubicBezTo>
                      <a:pt x="13682" y="17658"/>
                      <a:pt x="13519" y="17703"/>
                      <a:pt x="13402" y="17791"/>
                    </a:cubicBezTo>
                    <a:cubicBezTo>
                      <a:pt x="13213" y="17935"/>
                      <a:pt x="13326" y="17880"/>
                      <a:pt x="13058" y="17948"/>
                    </a:cubicBezTo>
                    <a:lnTo>
                      <a:pt x="12921" y="18052"/>
                    </a:lnTo>
                    <a:cubicBezTo>
                      <a:pt x="12967" y="18017"/>
                      <a:pt x="13008" y="17979"/>
                      <a:pt x="13058" y="17948"/>
                    </a:cubicBezTo>
                    <a:cubicBezTo>
                      <a:pt x="13123" y="17909"/>
                      <a:pt x="13196" y="17878"/>
                      <a:pt x="13264" y="17843"/>
                    </a:cubicBezTo>
                    <a:cubicBezTo>
                      <a:pt x="13310" y="17791"/>
                      <a:pt x="13343" y="17731"/>
                      <a:pt x="13402" y="17687"/>
                    </a:cubicBezTo>
                    <a:cubicBezTo>
                      <a:pt x="13460" y="17643"/>
                      <a:pt x="13564" y="17636"/>
                      <a:pt x="13608" y="17583"/>
                    </a:cubicBezTo>
                    <a:cubicBezTo>
                      <a:pt x="13685" y="17489"/>
                      <a:pt x="13643" y="17347"/>
                      <a:pt x="13745" y="17270"/>
                    </a:cubicBezTo>
                    <a:lnTo>
                      <a:pt x="14020" y="17061"/>
                    </a:lnTo>
                    <a:cubicBezTo>
                      <a:pt x="14067" y="16882"/>
                      <a:pt x="14093" y="16763"/>
                      <a:pt x="14157" y="16591"/>
                    </a:cubicBezTo>
                    <a:cubicBezTo>
                      <a:pt x="14177" y="16538"/>
                      <a:pt x="14206" y="16488"/>
                      <a:pt x="14226" y="16435"/>
                    </a:cubicBezTo>
                    <a:cubicBezTo>
                      <a:pt x="14258" y="16349"/>
                      <a:pt x="14374" y="15942"/>
                      <a:pt x="14432" y="15913"/>
                    </a:cubicBezTo>
                    <a:lnTo>
                      <a:pt x="14638" y="15809"/>
                    </a:lnTo>
                    <a:cubicBezTo>
                      <a:pt x="14661" y="15757"/>
                      <a:pt x="14670" y="15699"/>
                      <a:pt x="14707" y="15652"/>
                    </a:cubicBezTo>
                    <a:cubicBezTo>
                      <a:pt x="14740" y="15610"/>
                      <a:pt x="14804" y="15586"/>
                      <a:pt x="14844" y="15548"/>
                    </a:cubicBezTo>
                    <a:cubicBezTo>
                      <a:pt x="15191" y="15219"/>
                      <a:pt x="14787" y="15539"/>
                      <a:pt x="15119" y="15287"/>
                    </a:cubicBezTo>
                    <a:cubicBezTo>
                      <a:pt x="15142" y="15235"/>
                      <a:pt x="15155" y="15180"/>
                      <a:pt x="15188" y="15130"/>
                    </a:cubicBezTo>
                    <a:cubicBezTo>
                      <a:pt x="15274" y="14999"/>
                      <a:pt x="15335" y="14967"/>
                      <a:pt x="15462" y="14870"/>
                    </a:cubicBezTo>
                    <a:cubicBezTo>
                      <a:pt x="15485" y="14817"/>
                      <a:pt x="15494" y="14760"/>
                      <a:pt x="15531" y="14713"/>
                    </a:cubicBezTo>
                    <a:cubicBezTo>
                      <a:pt x="15564" y="14671"/>
                      <a:pt x="15639" y="14653"/>
                      <a:pt x="15668" y="14609"/>
                    </a:cubicBezTo>
                    <a:cubicBezTo>
                      <a:pt x="15984" y="14129"/>
                      <a:pt x="15633" y="14427"/>
                      <a:pt x="15943" y="14191"/>
                    </a:cubicBezTo>
                    <a:cubicBezTo>
                      <a:pt x="15966" y="14139"/>
                      <a:pt x="15979" y="14084"/>
                      <a:pt x="16012" y="14035"/>
                    </a:cubicBezTo>
                    <a:cubicBezTo>
                      <a:pt x="16139" y="13841"/>
                      <a:pt x="16127" y="13920"/>
                      <a:pt x="16286" y="13774"/>
                    </a:cubicBezTo>
                    <a:cubicBezTo>
                      <a:pt x="16360" y="13707"/>
                      <a:pt x="16427" y="13636"/>
                      <a:pt x="16493" y="13565"/>
                    </a:cubicBezTo>
                    <a:cubicBezTo>
                      <a:pt x="16587" y="13462"/>
                      <a:pt x="16715" y="13371"/>
                      <a:pt x="16767" y="13252"/>
                    </a:cubicBezTo>
                    <a:cubicBezTo>
                      <a:pt x="16940" y="12859"/>
                      <a:pt x="16707" y="13344"/>
                      <a:pt x="16973" y="12939"/>
                    </a:cubicBezTo>
                    <a:cubicBezTo>
                      <a:pt x="17006" y="12890"/>
                      <a:pt x="17010" y="12832"/>
                      <a:pt x="17042" y="12783"/>
                    </a:cubicBezTo>
                    <a:cubicBezTo>
                      <a:pt x="17079" y="12727"/>
                      <a:pt x="17142" y="12682"/>
                      <a:pt x="17179" y="12626"/>
                    </a:cubicBezTo>
                    <a:cubicBezTo>
                      <a:pt x="17212" y="12577"/>
                      <a:pt x="17216" y="12519"/>
                      <a:pt x="17248" y="12470"/>
                    </a:cubicBezTo>
                    <a:cubicBezTo>
                      <a:pt x="17389" y="12255"/>
                      <a:pt x="17352" y="12370"/>
                      <a:pt x="17523" y="12209"/>
                    </a:cubicBezTo>
                    <a:cubicBezTo>
                      <a:pt x="17574" y="12160"/>
                      <a:pt x="17602" y="12097"/>
                      <a:pt x="17660" y="12052"/>
                    </a:cubicBezTo>
                    <a:cubicBezTo>
                      <a:pt x="17718" y="12008"/>
                      <a:pt x="17803" y="11989"/>
                      <a:pt x="17866" y="11948"/>
                    </a:cubicBezTo>
                    <a:cubicBezTo>
                      <a:pt x="17964" y="11884"/>
                      <a:pt x="18141" y="11739"/>
                      <a:pt x="18141" y="11739"/>
                    </a:cubicBezTo>
                    <a:cubicBezTo>
                      <a:pt x="18306" y="11364"/>
                      <a:pt x="18106" y="11833"/>
                      <a:pt x="18278" y="11374"/>
                    </a:cubicBezTo>
                    <a:cubicBezTo>
                      <a:pt x="18393" y="11069"/>
                      <a:pt x="18308" y="11376"/>
                      <a:pt x="18416" y="11009"/>
                    </a:cubicBezTo>
                    <a:cubicBezTo>
                      <a:pt x="18441" y="10922"/>
                      <a:pt x="18426" y="10825"/>
                      <a:pt x="18484" y="10748"/>
                    </a:cubicBezTo>
                    <a:cubicBezTo>
                      <a:pt x="18525" y="10693"/>
                      <a:pt x="18622" y="10678"/>
                      <a:pt x="18690" y="10643"/>
                    </a:cubicBezTo>
                    <a:cubicBezTo>
                      <a:pt x="18941" y="11214"/>
                      <a:pt x="18541" y="10350"/>
                      <a:pt x="18896" y="10957"/>
                    </a:cubicBezTo>
                    <a:cubicBezTo>
                      <a:pt x="19070" y="11254"/>
                      <a:pt x="18935" y="11289"/>
                      <a:pt x="19308" y="11478"/>
                    </a:cubicBezTo>
                    <a:lnTo>
                      <a:pt x="19721" y="11687"/>
                    </a:lnTo>
                    <a:cubicBezTo>
                      <a:pt x="19739" y="11730"/>
                      <a:pt x="19801" y="11948"/>
                      <a:pt x="19927" y="11948"/>
                    </a:cubicBezTo>
                    <a:cubicBezTo>
                      <a:pt x="19991" y="11948"/>
                      <a:pt x="20018" y="11878"/>
                      <a:pt x="20064" y="11843"/>
                    </a:cubicBezTo>
                    <a:cubicBezTo>
                      <a:pt x="20059" y="11830"/>
                      <a:pt x="19962" y="11512"/>
                      <a:pt x="19927" y="11478"/>
                    </a:cubicBezTo>
                    <a:cubicBezTo>
                      <a:pt x="19875" y="11429"/>
                      <a:pt x="19789" y="11409"/>
                      <a:pt x="19721" y="11374"/>
                    </a:cubicBezTo>
                    <a:cubicBezTo>
                      <a:pt x="19548" y="10980"/>
                      <a:pt x="19781" y="11465"/>
                      <a:pt x="19515" y="11061"/>
                    </a:cubicBezTo>
                    <a:cubicBezTo>
                      <a:pt x="19482" y="11012"/>
                      <a:pt x="19478" y="10954"/>
                      <a:pt x="19446" y="10904"/>
                    </a:cubicBezTo>
                    <a:cubicBezTo>
                      <a:pt x="19409" y="10848"/>
                      <a:pt x="19345" y="10804"/>
                      <a:pt x="19308" y="10748"/>
                    </a:cubicBezTo>
                    <a:cubicBezTo>
                      <a:pt x="19254" y="10664"/>
                      <a:pt x="19200" y="10461"/>
                      <a:pt x="19171" y="10383"/>
                    </a:cubicBezTo>
                    <a:cubicBezTo>
                      <a:pt x="19151" y="10330"/>
                      <a:pt x="19140" y="10273"/>
                      <a:pt x="19102" y="10226"/>
                    </a:cubicBezTo>
                    <a:cubicBezTo>
                      <a:pt x="19069" y="10184"/>
                      <a:pt x="19016" y="10152"/>
                      <a:pt x="18965" y="10122"/>
                    </a:cubicBezTo>
                    <a:cubicBezTo>
                      <a:pt x="18901" y="10083"/>
                      <a:pt x="18833" y="10045"/>
                      <a:pt x="18759" y="10017"/>
                    </a:cubicBezTo>
                    <a:cubicBezTo>
                      <a:pt x="18649" y="9976"/>
                      <a:pt x="18381" y="9935"/>
                      <a:pt x="18278" y="9913"/>
                    </a:cubicBezTo>
                    <a:cubicBezTo>
                      <a:pt x="18209" y="9898"/>
                      <a:pt x="18141" y="9878"/>
                      <a:pt x="18072" y="9861"/>
                    </a:cubicBezTo>
                    <a:cubicBezTo>
                      <a:pt x="18016" y="9867"/>
                      <a:pt x="17446" y="9916"/>
                      <a:pt x="17317" y="9965"/>
                    </a:cubicBezTo>
                    <a:cubicBezTo>
                      <a:pt x="17259" y="9987"/>
                      <a:pt x="17237" y="10048"/>
                      <a:pt x="17179" y="10070"/>
                    </a:cubicBezTo>
                    <a:cubicBezTo>
                      <a:pt x="16198" y="10442"/>
                      <a:pt x="17167" y="9971"/>
                      <a:pt x="16561" y="10278"/>
                    </a:cubicBezTo>
                    <a:cubicBezTo>
                      <a:pt x="16478" y="10909"/>
                      <a:pt x="16565" y="10634"/>
                      <a:pt x="16355" y="11113"/>
                    </a:cubicBezTo>
                    <a:cubicBezTo>
                      <a:pt x="16332" y="11165"/>
                      <a:pt x="16338" y="11231"/>
                      <a:pt x="16286" y="11270"/>
                    </a:cubicBezTo>
                    <a:lnTo>
                      <a:pt x="16012" y="11478"/>
                    </a:lnTo>
                    <a:cubicBezTo>
                      <a:pt x="15839" y="11872"/>
                      <a:pt x="16092" y="11402"/>
                      <a:pt x="15737" y="11739"/>
                    </a:cubicBezTo>
                    <a:cubicBezTo>
                      <a:pt x="15692" y="11782"/>
                      <a:pt x="15701" y="11846"/>
                      <a:pt x="15668" y="11896"/>
                    </a:cubicBezTo>
                    <a:cubicBezTo>
                      <a:pt x="15631" y="11952"/>
                      <a:pt x="15577" y="12000"/>
                      <a:pt x="15531" y="12052"/>
                    </a:cubicBezTo>
                    <a:lnTo>
                      <a:pt x="15325" y="12522"/>
                    </a:lnTo>
                    <a:cubicBezTo>
                      <a:pt x="15302" y="12574"/>
                      <a:pt x="15307" y="12639"/>
                      <a:pt x="15256" y="12678"/>
                    </a:cubicBezTo>
                    <a:cubicBezTo>
                      <a:pt x="15210" y="12713"/>
                      <a:pt x="15159" y="12744"/>
                      <a:pt x="15119" y="12783"/>
                    </a:cubicBezTo>
                    <a:cubicBezTo>
                      <a:pt x="15067" y="12832"/>
                      <a:pt x="15046" y="12900"/>
                      <a:pt x="14982" y="12939"/>
                    </a:cubicBezTo>
                    <a:cubicBezTo>
                      <a:pt x="14925" y="12973"/>
                      <a:pt x="14844" y="12974"/>
                      <a:pt x="14775" y="12991"/>
                    </a:cubicBezTo>
                    <a:cubicBezTo>
                      <a:pt x="14674" y="13107"/>
                      <a:pt x="14598" y="13164"/>
                      <a:pt x="14569" y="13304"/>
                    </a:cubicBezTo>
                    <a:cubicBezTo>
                      <a:pt x="14528" y="13507"/>
                      <a:pt x="14547" y="13930"/>
                      <a:pt x="14363" y="14139"/>
                    </a:cubicBezTo>
                    <a:cubicBezTo>
                      <a:pt x="14318" y="14191"/>
                      <a:pt x="14260" y="14238"/>
                      <a:pt x="14226" y="14296"/>
                    </a:cubicBezTo>
                    <a:cubicBezTo>
                      <a:pt x="14226" y="14296"/>
                      <a:pt x="14054" y="14687"/>
                      <a:pt x="14020" y="14765"/>
                    </a:cubicBezTo>
                    <a:lnTo>
                      <a:pt x="13745" y="15391"/>
                    </a:lnTo>
                    <a:lnTo>
                      <a:pt x="13608" y="15704"/>
                    </a:lnTo>
                    <a:cubicBezTo>
                      <a:pt x="13585" y="15757"/>
                      <a:pt x="13579" y="15815"/>
                      <a:pt x="13539" y="15861"/>
                    </a:cubicBezTo>
                    <a:cubicBezTo>
                      <a:pt x="13493" y="15913"/>
                      <a:pt x="13443" y="15963"/>
                      <a:pt x="13402" y="16017"/>
                    </a:cubicBezTo>
                    <a:cubicBezTo>
                      <a:pt x="13297" y="16157"/>
                      <a:pt x="13251" y="16236"/>
                      <a:pt x="13196" y="16383"/>
                    </a:cubicBezTo>
                    <a:cubicBezTo>
                      <a:pt x="13170" y="16452"/>
                      <a:pt x="13154" y="16523"/>
                      <a:pt x="13127" y="16591"/>
                    </a:cubicBezTo>
                    <a:cubicBezTo>
                      <a:pt x="13085" y="16697"/>
                      <a:pt x="13036" y="16800"/>
                      <a:pt x="12990" y="16904"/>
                    </a:cubicBezTo>
                    <a:cubicBezTo>
                      <a:pt x="12967" y="16957"/>
                      <a:pt x="12935" y="17007"/>
                      <a:pt x="12921" y="17061"/>
                    </a:cubicBezTo>
                    <a:cubicBezTo>
                      <a:pt x="12898" y="17148"/>
                      <a:pt x="12883" y="17236"/>
                      <a:pt x="12852" y="17322"/>
                    </a:cubicBezTo>
                    <a:cubicBezTo>
                      <a:pt x="12814" y="17428"/>
                      <a:pt x="12852" y="17600"/>
                      <a:pt x="12715" y="17635"/>
                    </a:cubicBezTo>
                    <a:lnTo>
                      <a:pt x="12509" y="17687"/>
                    </a:lnTo>
                    <a:cubicBezTo>
                      <a:pt x="12486" y="17635"/>
                      <a:pt x="12440" y="17585"/>
                      <a:pt x="12440" y="17530"/>
                    </a:cubicBezTo>
                    <a:cubicBezTo>
                      <a:pt x="12440" y="16871"/>
                      <a:pt x="12461" y="17044"/>
                      <a:pt x="12578" y="16643"/>
                    </a:cubicBezTo>
                    <a:cubicBezTo>
                      <a:pt x="12684" y="16279"/>
                      <a:pt x="12579" y="16486"/>
                      <a:pt x="12784" y="16174"/>
                    </a:cubicBezTo>
                    <a:cubicBezTo>
                      <a:pt x="12807" y="16104"/>
                      <a:pt x="12839" y="16036"/>
                      <a:pt x="12852" y="15965"/>
                    </a:cubicBezTo>
                    <a:cubicBezTo>
                      <a:pt x="12961" y="15388"/>
                      <a:pt x="12916" y="15099"/>
                      <a:pt x="12990" y="14452"/>
                    </a:cubicBezTo>
                    <a:cubicBezTo>
                      <a:pt x="13002" y="14345"/>
                      <a:pt x="13169" y="13991"/>
                      <a:pt x="13196" y="13930"/>
                    </a:cubicBezTo>
                    <a:lnTo>
                      <a:pt x="13333" y="13617"/>
                    </a:lnTo>
                    <a:cubicBezTo>
                      <a:pt x="13356" y="13565"/>
                      <a:pt x="13362" y="13507"/>
                      <a:pt x="13402" y="13461"/>
                    </a:cubicBezTo>
                    <a:cubicBezTo>
                      <a:pt x="13448" y="13409"/>
                      <a:pt x="13502" y="13360"/>
                      <a:pt x="13539" y="13304"/>
                    </a:cubicBezTo>
                    <a:cubicBezTo>
                      <a:pt x="13614" y="13190"/>
                      <a:pt x="13643" y="12998"/>
                      <a:pt x="13677" y="12887"/>
                    </a:cubicBezTo>
                    <a:cubicBezTo>
                      <a:pt x="13719" y="12747"/>
                      <a:pt x="13787" y="12612"/>
                      <a:pt x="13814" y="12470"/>
                    </a:cubicBezTo>
                    <a:cubicBezTo>
                      <a:pt x="13837" y="12348"/>
                      <a:pt x="13854" y="12225"/>
                      <a:pt x="13883" y="12104"/>
                    </a:cubicBezTo>
                    <a:cubicBezTo>
                      <a:pt x="13923" y="11930"/>
                      <a:pt x="13987" y="11758"/>
                      <a:pt x="14020" y="11583"/>
                    </a:cubicBezTo>
                    <a:cubicBezTo>
                      <a:pt x="14043" y="11461"/>
                      <a:pt x="14057" y="11338"/>
                      <a:pt x="14089" y="11217"/>
                    </a:cubicBezTo>
                    <a:cubicBezTo>
                      <a:pt x="14103" y="11163"/>
                      <a:pt x="14140" y="11114"/>
                      <a:pt x="14157" y="11061"/>
                    </a:cubicBezTo>
                    <a:cubicBezTo>
                      <a:pt x="14186" y="10975"/>
                      <a:pt x="14201" y="10887"/>
                      <a:pt x="14226" y="10800"/>
                    </a:cubicBezTo>
                    <a:cubicBezTo>
                      <a:pt x="14246" y="10730"/>
                      <a:pt x="14276" y="10662"/>
                      <a:pt x="14295" y="10591"/>
                    </a:cubicBezTo>
                    <a:cubicBezTo>
                      <a:pt x="14413" y="10142"/>
                      <a:pt x="14336" y="10287"/>
                      <a:pt x="14432" y="9704"/>
                    </a:cubicBezTo>
                    <a:cubicBezTo>
                      <a:pt x="14447" y="9616"/>
                      <a:pt x="14480" y="9531"/>
                      <a:pt x="14501" y="9443"/>
                    </a:cubicBezTo>
                    <a:cubicBezTo>
                      <a:pt x="14526" y="9339"/>
                      <a:pt x="14552" y="9235"/>
                      <a:pt x="14569" y="9130"/>
                    </a:cubicBezTo>
                    <a:cubicBezTo>
                      <a:pt x="14598" y="8957"/>
                      <a:pt x="14611" y="8782"/>
                      <a:pt x="14638" y="8609"/>
                    </a:cubicBezTo>
                    <a:cubicBezTo>
                      <a:pt x="14657" y="8487"/>
                      <a:pt x="14684" y="8365"/>
                      <a:pt x="14707" y="8243"/>
                    </a:cubicBezTo>
                    <a:cubicBezTo>
                      <a:pt x="14730" y="7843"/>
                      <a:pt x="14775" y="7444"/>
                      <a:pt x="14775" y="7043"/>
                    </a:cubicBezTo>
                    <a:cubicBezTo>
                      <a:pt x="14775" y="6574"/>
                      <a:pt x="14737" y="6104"/>
                      <a:pt x="14707" y="5635"/>
                    </a:cubicBezTo>
                    <a:cubicBezTo>
                      <a:pt x="14667" y="5023"/>
                      <a:pt x="14654" y="4998"/>
                      <a:pt x="14569" y="4487"/>
                    </a:cubicBezTo>
                    <a:cubicBezTo>
                      <a:pt x="14547" y="4052"/>
                      <a:pt x="14540" y="3617"/>
                      <a:pt x="14501" y="3183"/>
                    </a:cubicBezTo>
                    <a:cubicBezTo>
                      <a:pt x="14488" y="3048"/>
                      <a:pt x="14405" y="2944"/>
                      <a:pt x="14363" y="2817"/>
                    </a:cubicBezTo>
                    <a:cubicBezTo>
                      <a:pt x="14265" y="2520"/>
                      <a:pt x="14332" y="2616"/>
                      <a:pt x="14226" y="2348"/>
                    </a:cubicBezTo>
                    <a:cubicBezTo>
                      <a:pt x="14164" y="2190"/>
                      <a:pt x="14089" y="2035"/>
                      <a:pt x="14020" y="1878"/>
                    </a:cubicBezTo>
                    <a:cubicBezTo>
                      <a:pt x="13855" y="1503"/>
                      <a:pt x="14055" y="1972"/>
                      <a:pt x="13883" y="1513"/>
                    </a:cubicBezTo>
                    <a:cubicBezTo>
                      <a:pt x="13863" y="1460"/>
                      <a:pt x="13851" y="1404"/>
                      <a:pt x="13814" y="1357"/>
                    </a:cubicBezTo>
                    <a:cubicBezTo>
                      <a:pt x="13781" y="1314"/>
                      <a:pt x="13722" y="1287"/>
                      <a:pt x="13677" y="1252"/>
                    </a:cubicBezTo>
                    <a:cubicBezTo>
                      <a:pt x="13631" y="1148"/>
                      <a:pt x="13574" y="1046"/>
                      <a:pt x="13539" y="939"/>
                    </a:cubicBezTo>
                    <a:cubicBezTo>
                      <a:pt x="13516" y="870"/>
                      <a:pt x="13508" y="796"/>
                      <a:pt x="13470" y="730"/>
                    </a:cubicBezTo>
                    <a:cubicBezTo>
                      <a:pt x="13438" y="673"/>
                      <a:pt x="13367" y="631"/>
                      <a:pt x="13333" y="574"/>
                    </a:cubicBezTo>
                    <a:cubicBezTo>
                      <a:pt x="13274" y="473"/>
                      <a:pt x="13242" y="365"/>
                      <a:pt x="13196" y="261"/>
                    </a:cubicBezTo>
                    <a:cubicBezTo>
                      <a:pt x="13173" y="209"/>
                      <a:pt x="13187" y="135"/>
                      <a:pt x="13127" y="104"/>
                    </a:cubicBezTo>
                    <a:lnTo>
                      <a:pt x="12921" y="0"/>
                    </a:lnTo>
                    <a:cubicBezTo>
                      <a:pt x="12875" y="52"/>
                      <a:pt x="12784" y="94"/>
                      <a:pt x="12784" y="157"/>
                    </a:cubicBezTo>
                    <a:cubicBezTo>
                      <a:pt x="12784" y="481"/>
                      <a:pt x="12864" y="455"/>
                      <a:pt x="13127" y="522"/>
                    </a:cubicBezTo>
                    <a:lnTo>
                      <a:pt x="13677" y="1774"/>
                    </a:lnTo>
                    <a:lnTo>
                      <a:pt x="13814" y="2087"/>
                    </a:lnTo>
                    <a:cubicBezTo>
                      <a:pt x="13837" y="2139"/>
                      <a:pt x="13865" y="2190"/>
                      <a:pt x="13883" y="2243"/>
                    </a:cubicBezTo>
                    <a:cubicBezTo>
                      <a:pt x="13937" y="2410"/>
                      <a:pt x="13985" y="2541"/>
                      <a:pt x="14020" y="2713"/>
                    </a:cubicBezTo>
                    <a:cubicBezTo>
                      <a:pt x="14111" y="3161"/>
                      <a:pt x="14107" y="3359"/>
                      <a:pt x="14157" y="3861"/>
                    </a:cubicBezTo>
                    <a:cubicBezTo>
                      <a:pt x="14281" y="5081"/>
                      <a:pt x="14180" y="3856"/>
                      <a:pt x="14295" y="5426"/>
                    </a:cubicBezTo>
                    <a:cubicBezTo>
                      <a:pt x="14272" y="6017"/>
                      <a:pt x="14289" y="6610"/>
                      <a:pt x="14226" y="7200"/>
                    </a:cubicBezTo>
                    <a:cubicBezTo>
                      <a:pt x="14219" y="7263"/>
                      <a:pt x="14126" y="7300"/>
                      <a:pt x="14089" y="7357"/>
                    </a:cubicBezTo>
                    <a:cubicBezTo>
                      <a:pt x="14056" y="7406"/>
                      <a:pt x="14043" y="7461"/>
                      <a:pt x="14020" y="7513"/>
                    </a:cubicBezTo>
                    <a:cubicBezTo>
                      <a:pt x="13997" y="7913"/>
                      <a:pt x="13982" y="8313"/>
                      <a:pt x="13951" y="8713"/>
                    </a:cubicBezTo>
                    <a:cubicBezTo>
                      <a:pt x="13910" y="9250"/>
                      <a:pt x="13931" y="9141"/>
                      <a:pt x="13814" y="9496"/>
                    </a:cubicBezTo>
                    <a:cubicBezTo>
                      <a:pt x="13799" y="9685"/>
                      <a:pt x="13720" y="10795"/>
                      <a:pt x="13677" y="11061"/>
                    </a:cubicBezTo>
                    <a:cubicBezTo>
                      <a:pt x="13668" y="11115"/>
                      <a:pt x="13638" y="11167"/>
                      <a:pt x="13608" y="11217"/>
                    </a:cubicBezTo>
                    <a:cubicBezTo>
                      <a:pt x="13523" y="11359"/>
                      <a:pt x="13398" y="11487"/>
                      <a:pt x="13333" y="11635"/>
                    </a:cubicBezTo>
                    <a:lnTo>
                      <a:pt x="13196" y="11948"/>
                    </a:lnTo>
                    <a:cubicBezTo>
                      <a:pt x="13173" y="12000"/>
                      <a:pt x="13145" y="12051"/>
                      <a:pt x="13127" y="12104"/>
                    </a:cubicBezTo>
                    <a:cubicBezTo>
                      <a:pt x="12960" y="12611"/>
                      <a:pt x="12965" y="12551"/>
                      <a:pt x="12852" y="13148"/>
                    </a:cubicBezTo>
                    <a:cubicBezTo>
                      <a:pt x="12823" y="13304"/>
                      <a:pt x="12815" y="13462"/>
                      <a:pt x="12784" y="13617"/>
                    </a:cubicBezTo>
                    <a:cubicBezTo>
                      <a:pt x="12724" y="13914"/>
                      <a:pt x="12655" y="14210"/>
                      <a:pt x="12578" y="14504"/>
                    </a:cubicBezTo>
                    <a:cubicBezTo>
                      <a:pt x="12555" y="14591"/>
                      <a:pt x="12535" y="14679"/>
                      <a:pt x="12509" y="14765"/>
                    </a:cubicBezTo>
                    <a:cubicBezTo>
                      <a:pt x="12466" y="14905"/>
                      <a:pt x="12417" y="15043"/>
                      <a:pt x="12372" y="15183"/>
                    </a:cubicBezTo>
                    <a:cubicBezTo>
                      <a:pt x="12372" y="15183"/>
                      <a:pt x="12234" y="15600"/>
                      <a:pt x="12234" y="15600"/>
                    </a:cubicBezTo>
                    <a:cubicBezTo>
                      <a:pt x="12211" y="15652"/>
                      <a:pt x="12203" y="15709"/>
                      <a:pt x="12166" y="15757"/>
                    </a:cubicBezTo>
                    <a:cubicBezTo>
                      <a:pt x="12132" y="15799"/>
                      <a:pt x="12074" y="15826"/>
                      <a:pt x="12028" y="15861"/>
                    </a:cubicBezTo>
                    <a:cubicBezTo>
                      <a:pt x="12005" y="15913"/>
                      <a:pt x="11958" y="16072"/>
                      <a:pt x="11959" y="16017"/>
                    </a:cubicBezTo>
                    <a:cubicBezTo>
                      <a:pt x="11983" y="15003"/>
                      <a:pt x="11913" y="13620"/>
                      <a:pt x="12166" y="12470"/>
                    </a:cubicBezTo>
                    <a:cubicBezTo>
                      <a:pt x="12185" y="12382"/>
                      <a:pt x="12204" y="12294"/>
                      <a:pt x="12234" y="12209"/>
                    </a:cubicBezTo>
                    <a:cubicBezTo>
                      <a:pt x="12272" y="12103"/>
                      <a:pt x="12372" y="11896"/>
                      <a:pt x="12372" y="11896"/>
                    </a:cubicBezTo>
                    <a:cubicBezTo>
                      <a:pt x="12154" y="11400"/>
                      <a:pt x="12247" y="11692"/>
                      <a:pt x="12166" y="11009"/>
                    </a:cubicBezTo>
                    <a:cubicBezTo>
                      <a:pt x="12188" y="10661"/>
                      <a:pt x="12182" y="10311"/>
                      <a:pt x="12234" y="9965"/>
                    </a:cubicBezTo>
                    <a:cubicBezTo>
                      <a:pt x="12267" y="9749"/>
                      <a:pt x="12404" y="9630"/>
                      <a:pt x="12509" y="9443"/>
                    </a:cubicBezTo>
                    <a:cubicBezTo>
                      <a:pt x="12537" y="9393"/>
                      <a:pt x="12540" y="9334"/>
                      <a:pt x="12578" y="9287"/>
                    </a:cubicBezTo>
                    <a:cubicBezTo>
                      <a:pt x="12643" y="9204"/>
                      <a:pt x="12827" y="9126"/>
                      <a:pt x="12921" y="9078"/>
                    </a:cubicBezTo>
                    <a:cubicBezTo>
                      <a:pt x="12954" y="9040"/>
                      <a:pt x="13159" y="8837"/>
                      <a:pt x="13127" y="8765"/>
                    </a:cubicBezTo>
                    <a:cubicBezTo>
                      <a:pt x="13089" y="8679"/>
                      <a:pt x="12809" y="8552"/>
                      <a:pt x="12715" y="8504"/>
                    </a:cubicBezTo>
                    <a:cubicBezTo>
                      <a:pt x="12716" y="8496"/>
                      <a:pt x="12725" y="7935"/>
                      <a:pt x="12852" y="7774"/>
                    </a:cubicBezTo>
                    <a:cubicBezTo>
                      <a:pt x="12886" y="7732"/>
                      <a:pt x="12944" y="7704"/>
                      <a:pt x="12990" y="7670"/>
                    </a:cubicBezTo>
                    <a:cubicBezTo>
                      <a:pt x="13159" y="7283"/>
                      <a:pt x="13062" y="7455"/>
                      <a:pt x="13264" y="7148"/>
                    </a:cubicBezTo>
                    <a:cubicBezTo>
                      <a:pt x="13287" y="7026"/>
                      <a:pt x="13301" y="6903"/>
                      <a:pt x="13333" y="6783"/>
                    </a:cubicBezTo>
                    <a:cubicBezTo>
                      <a:pt x="13347" y="6729"/>
                      <a:pt x="13402" y="6681"/>
                      <a:pt x="13402" y="6626"/>
                    </a:cubicBezTo>
                    <a:cubicBezTo>
                      <a:pt x="13402" y="6243"/>
                      <a:pt x="13356" y="5861"/>
                      <a:pt x="13333" y="5478"/>
                    </a:cubicBezTo>
                    <a:cubicBezTo>
                      <a:pt x="13287" y="5548"/>
                      <a:pt x="13236" y="5615"/>
                      <a:pt x="13196" y="5687"/>
                    </a:cubicBezTo>
                    <a:cubicBezTo>
                      <a:pt x="13086" y="5882"/>
                      <a:pt x="13172" y="5845"/>
                      <a:pt x="12990" y="6052"/>
                    </a:cubicBezTo>
                    <a:cubicBezTo>
                      <a:pt x="12954" y="6093"/>
                      <a:pt x="12891" y="6117"/>
                      <a:pt x="12852" y="6157"/>
                    </a:cubicBezTo>
                    <a:cubicBezTo>
                      <a:pt x="12753" y="6257"/>
                      <a:pt x="12694" y="6381"/>
                      <a:pt x="12578" y="6470"/>
                    </a:cubicBezTo>
                    <a:cubicBezTo>
                      <a:pt x="12427" y="6584"/>
                      <a:pt x="12418" y="6577"/>
                      <a:pt x="12303" y="6730"/>
                    </a:cubicBezTo>
                    <a:cubicBezTo>
                      <a:pt x="12252" y="6798"/>
                      <a:pt x="12204" y="6867"/>
                      <a:pt x="12166" y="6939"/>
                    </a:cubicBezTo>
                    <a:cubicBezTo>
                      <a:pt x="12112" y="7041"/>
                      <a:pt x="12108" y="7161"/>
                      <a:pt x="12028" y="7252"/>
                    </a:cubicBezTo>
                    <a:cubicBezTo>
                      <a:pt x="11635" y="7701"/>
                      <a:pt x="12106" y="7133"/>
                      <a:pt x="11822" y="7565"/>
                    </a:cubicBezTo>
                    <a:cubicBezTo>
                      <a:pt x="11785" y="7621"/>
                      <a:pt x="11726" y="7667"/>
                      <a:pt x="11685" y="7722"/>
                    </a:cubicBezTo>
                    <a:cubicBezTo>
                      <a:pt x="11634" y="7789"/>
                      <a:pt x="11604" y="7866"/>
                      <a:pt x="11547" y="7930"/>
                    </a:cubicBezTo>
                    <a:cubicBezTo>
                      <a:pt x="11511" y="7971"/>
                      <a:pt x="11461" y="8004"/>
                      <a:pt x="11410" y="8035"/>
                    </a:cubicBezTo>
                    <a:cubicBezTo>
                      <a:pt x="11248" y="8133"/>
                      <a:pt x="11117" y="8172"/>
                      <a:pt x="10929" y="8243"/>
                    </a:cubicBezTo>
                    <a:cubicBezTo>
                      <a:pt x="10906" y="8296"/>
                      <a:pt x="10846" y="8346"/>
                      <a:pt x="10861" y="8400"/>
                    </a:cubicBezTo>
                    <a:cubicBezTo>
                      <a:pt x="10888" y="8502"/>
                      <a:pt x="11117" y="8535"/>
                      <a:pt x="11204" y="8557"/>
                    </a:cubicBezTo>
                    <a:cubicBezTo>
                      <a:pt x="11250" y="8661"/>
                      <a:pt x="11362" y="8761"/>
                      <a:pt x="11341" y="8870"/>
                    </a:cubicBezTo>
                    <a:cubicBezTo>
                      <a:pt x="11325" y="8954"/>
                      <a:pt x="11273" y="9320"/>
                      <a:pt x="11204" y="9443"/>
                    </a:cubicBezTo>
                    <a:cubicBezTo>
                      <a:pt x="11171" y="9501"/>
                      <a:pt x="11112" y="9548"/>
                      <a:pt x="11067" y="9600"/>
                    </a:cubicBezTo>
                    <a:cubicBezTo>
                      <a:pt x="11044" y="9670"/>
                      <a:pt x="11016" y="9738"/>
                      <a:pt x="10998" y="9809"/>
                    </a:cubicBezTo>
                    <a:cubicBezTo>
                      <a:pt x="10980" y="9877"/>
                      <a:pt x="10941" y="10177"/>
                      <a:pt x="10861" y="10278"/>
                    </a:cubicBezTo>
                    <a:cubicBezTo>
                      <a:pt x="10827" y="10320"/>
                      <a:pt x="10769" y="10348"/>
                      <a:pt x="10723" y="10383"/>
                    </a:cubicBezTo>
                    <a:cubicBezTo>
                      <a:pt x="10677" y="10487"/>
                      <a:pt x="10621" y="10589"/>
                      <a:pt x="10586" y="10696"/>
                    </a:cubicBezTo>
                    <a:cubicBezTo>
                      <a:pt x="10431" y="11166"/>
                      <a:pt x="10508" y="10977"/>
                      <a:pt x="10380" y="11270"/>
                    </a:cubicBezTo>
                    <a:cubicBezTo>
                      <a:pt x="10403" y="11339"/>
                      <a:pt x="10423" y="11409"/>
                      <a:pt x="10448" y="11478"/>
                    </a:cubicBezTo>
                    <a:cubicBezTo>
                      <a:pt x="10494" y="11600"/>
                      <a:pt x="10563" y="11739"/>
                      <a:pt x="10655" y="11843"/>
                    </a:cubicBezTo>
                    <a:cubicBezTo>
                      <a:pt x="10690" y="11884"/>
                      <a:pt x="10746" y="11913"/>
                      <a:pt x="10792" y="11948"/>
                    </a:cubicBezTo>
                    <a:cubicBezTo>
                      <a:pt x="10959" y="12456"/>
                      <a:pt x="10817" y="11972"/>
                      <a:pt x="10929" y="12991"/>
                    </a:cubicBezTo>
                    <a:cubicBezTo>
                      <a:pt x="10945" y="13131"/>
                      <a:pt x="10975" y="13270"/>
                      <a:pt x="10998" y="13409"/>
                    </a:cubicBezTo>
                    <a:cubicBezTo>
                      <a:pt x="10975" y="13930"/>
                      <a:pt x="10982" y="14453"/>
                      <a:pt x="10929" y="14974"/>
                    </a:cubicBezTo>
                    <a:cubicBezTo>
                      <a:pt x="10922" y="15045"/>
                      <a:pt x="10903" y="14829"/>
                      <a:pt x="10861" y="14765"/>
                    </a:cubicBezTo>
                    <a:cubicBezTo>
                      <a:pt x="10832" y="14721"/>
                      <a:pt x="10769" y="14696"/>
                      <a:pt x="10723" y="14661"/>
                    </a:cubicBezTo>
                    <a:cubicBezTo>
                      <a:pt x="10580" y="14227"/>
                      <a:pt x="10754" y="14656"/>
                      <a:pt x="10517" y="14296"/>
                    </a:cubicBezTo>
                    <a:cubicBezTo>
                      <a:pt x="10339" y="14025"/>
                      <a:pt x="10579" y="14239"/>
                      <a:pt x="10311" y="14035"/>
                    </a:cubicBezTo>
                    <a:lnTo>
                      <a:pt x="10105" y="13565"/>
                    </a:lnTo>
                    <a:cubicBezTo>
                      <a:pt x="10082" y="13513"/>
                      <a:pt x="10069" y="13458"/>
                      <a:pt x="10036" y="13409"/>
                    </a:cubicBezTo>
                    <a:cubicBezTo>
                      <a:pt x="9991" y="13339"/>
                      <a:pt x="9937" y="13272"/>
                      <a:pt x="9899" y="13200"/>
                    </a:cubicBezTo>
                    <a:cubicBezTo>
                      <a:pt x="9654" y="12734"/>
                      <a:pt x="9889" y="13032"/>
                      <a:pt x="9624" y="12730"/>
                    </a:cubicBezTo>
                    <a:cubicBezTo>
                      <a:pt x="9586" y="12614"/>
                      <a:pt x="9485" y="12285"/>
                      <a:pt x="9418" y="12209"/>
                    </a:cubicBezTo>
                    <a:cubicBezTo>
                      <a:pt x="9372" y="12157"/>
                      <a:pt x="9314" y="12109"/>
                      <a:pt x="9281" y="12052"/>
                    </a:cubicBezTo>
                    <a:cubicBezTo>
                      <a:pt x="9058" y="11671"/>
                      <a:pt x="9312" y="11782"/>
                      <a:pt x="8937" y="11687"/>
                    </a:cubicBezTo>
                    <a:lnTo>
                      <a:pt x="8800" y="11374"/>
                    </a:lnTo>
                    <a:cubicBezTo>
                      <a:pt x="8777" y="11322"/>
                      <a:pt x="8783" y="11256"/>
                      <a:pt x="8731" y="11217"/>
                    </a:cubicBezTo>
                    <a:cubicBezTo>
                      <a:pt x="8602" y="11119"/>
                      <a:pt x="8465" y="11035"/>
                      <a:pt x="8388" y="10904"/>
                    </a:cubicBezTo>
                    <a:cubicBezTo>
                      <a:pt x="8329" y="10804"/>
                      <a:pt x="8251" y="10591"/>
                      <a:pt x="8251" y="10591"/>
                    </a:cubicBezTo>
                    <a:cubicBezTo>
                      <a:pt x="8159" y="10609"/>
                      <a:pt x="7992" y="10573"/>
                      <a:pt x="7976" y="10643"/>
                    </a:cubicBezTo>
                    <a:cubicBezTo>
                      <a:pt x="7908" y="10937"/>
                      <a:pt x="7992" y="11365"/>
                      <a:pt x="8113" y="11687"/>
                    </a:cubicBezTo>
                    <a:cubicBezTo>
                      <a:pt x="8133" y="11740"/>
                      <a:pt x="8145" y="11796"/>
                      <a:pt x="8182" y="11843"/>
                    </a:cubicBezTo>
                    <a:cubicBezTo>
                      <a:pt x="8215" y="11886"/>
                      <a:pt x="8274" y="11913"/>
                      <a:pt x="8319" y="11948"/>
                    </a:cubicBezTo>
                    <a:cubicBezTo>
                      <a:pt x="8342" y="12017"/>
                      <a:pt x="8338" y="12096"/>
                      <a:pt x="8388" y="12157"/>
                    </a:cubicBezTo>
                    <a:cubicBezTo>
                      <a:pt x="8457" y="12240"/>
                      <a:pt x="8663" y="12365"/>
                      <a:pt x="8663" y="12365"/>
                    </a:cubicBezTo>
                    <a:cubicBezTo>
                      <a:pt x="8686" y="12417"/>
                      <a:pt x="8694" y="12475"/>
                      <a:pt x="8731" y="12522"/>
                    </a:cubicBezTo>
                    <a:cubicBezTo>
                      <a:pt x="8765" y="12564"/>
                      <a:pt x="8840" y="12582"/>
                      <a:pt x="8869" y="12626"/>
                    </a:cubicBezTo>
                    <a:cubicBezTo>
                      <a:pt x="8934" y="12724"/>
                      <a:pt x="8960" y="12835"/>
                      <a:pt x="9006" y="12939"/>
                    </a:cubicBezTo>
                    <a:lnTo>
                      <a:pt x="9212" y="13409"/>
                    </a:lnTo>
                    <a:cubicBezTo>
                      <a:pt x="9235" y="13461"/>
                      <a:pt x="9263" y="13512"/>
                      <a:pt x="9281" y="13565"/>
                    </a:cubicBezTo>
                    <a:cubicBezTo>
                      <a:pt x="9385" y="13881"/>
                      <a:pt x="9320" y="13706"/>
                      <a:pt x="9487" y="14087"/>
                    </a:cubicBezTo>
                    <a:cubicBezTo>
                      <a:pt x="9510" y="14139"/>
                      <a:pt x="9504" y="14205"/>
                      <a:pt x="9556" y="14243"/>
                    </a:cubicBezTo>
                    <a:lnTo>
                      <a:pt x="9693" y="14348"/>
                    </a:lnTo>
                    <a:cubicBezTo>
                      <a:pt x="9836" y="14782"/>
                      <a:pt x="9662" y="14353"/>
                      <a:pt x="9899" y="14713"/>
                    </a:cubicBezTo>
                    <a:cubicBezTo>
                      <a:pt x="10077" y="14984"/>
                      <a:pt x="9837" y="14770"/>
                      <a:pt x="10105" y="14974"/>
                    </a:cubicBezTo>
                    <a:lnTo>
                      <a:pt x="10242" y="15287"/>
                    </a:lnTo>
                    <a:cubicBezTo>
                      <a:pt x="10265" y="15339"/>
                      <a:pt x="10260" y="15405"/>
                      <a:pt x="10311" y="15443"/>
                    </a:cubicBezTo>
                    <a:cubicBezTo>
                      <a:pt x="10439" y="15541"/>
                      <a:pt x="10499" y="15573"/>
                      <a:pt x="10586" y="15704"/>
                    </a:cubicBezTo>
                    <a:cubicBezTo>
                      <a:pt x="10752" y="15956"/>
                      <a:pt x="10513" y="15789"/>
                      <a:pt x="10861" y="15965"/>
                    </a:cubicBezTo>
                    <a:lnTo>
                      <a:pt x="11067" y="16435"/>
                    </a:lnTo>
                    <a:cubicBezTo>
                      <a:pt x="11090" y="16487"/>
                      <a:pt x="11095" y="16546"/>
                      <a:pt x="11135" y="16591"/>
                    </a:cubicBezTo>
                    <a:cubicBezTo>
                      <a:pt x="11181" y="16643"/>
                      <a:pt x="11239" y="16691"/>
                      <a:pt x="11273" y="16748"/>
                    </a:cubicBezTo>
                    <a:cubicBezTo>
                      <a:pt x="11331" y="16848"/>
                      <a:pt x="11364" y="16957"/>
                      <a:pt x="11410" y="17061"/>
                    </a:cubicBezTo>
                    <a:cubicBezTo>
                      <a:pt x="11433" y="17113"/>
                      <a:pt x="11519" y="17263"/>
                      <a:pt x="11479" y="17217"/>
                    </a:cubicBezTo>
                    <a:cubicBezTo>
                      <a:pt x="11433" y="17165"/>
                      <a:pt x="11395" y="17108"/>
                      <a:pt x="11341" y="17061"/>
                    </a:cubicBezTo>
                    <a:cubicBezTo>
                      <a:pt x="11257" y="16986"/>
                      <a:pt x="11138" y="16934"/>
                      <a:pt x="11067" y="16852"/>
                    </a:cubicBezTo>
                    <a:cubicBezTo>
                      <a:pt x="11021" y="16800"/>
                      <a:pt x="10981" y="16745"/>
                      <a:pt x="10929" y="16696"/>
                    </a:cubicBezTo>
                    <a:cubicBezTo>
                      <a:pt x="10889" y="16657"/>
                      <a:pt x="10832" y="16630"/>
                      <a:pt x="10792" y="16591"/>
                    </a:cubicBezTo>
                    <a:cubicBezTo>
                      <a:pt x="10511" y="16324"/>
                      <a:pt x="10799" y="16547"/>
                      <a:pt x="10517" y="16226"/>
                    </a:cubicBezTo>
                    <a:cubicBezTo>
                      <a:pt x="10439" y="16137"/>
                      <a:pt x="10284" y="16073"/>
                      <a:pt x="10174" y="16017"/>
                    </a:cubicBezTo>
                    <a:cubicBezTo>
                      <a:pt x="10128" y="15965"/>
                      <a:pt x="10095" y="15905"/>
                      <a:pt x="10036" y="15861"/>
                    </a:cubicBezTo>
                    <a:cubicBezTo>
                      <a:pt x="9978" y="15817"/>
                      <a:pt x="9885" y="15804"/>
                      <a:pt x="9830" y="15757"/>
                    </a:cubicBezTo>
                    <a:cubicBezTo>
                      <a:pt x="9710" y="15652"/>
                      <a:pt x="9547" y="15417"/>
                      <a:pt x="9418" y="15287"/>
                    </a:cubicBezTo>
                    <a:cubicBezTo>
                      <a:pt x="9350" y="15217"/>
                      <a:pt x="9298" y="15136"/>
                      <a:pt x="9212" y="15078"/>
                    </a:cubicBezTo>
                    <a:cubicBezTo>
                      <a:pt x="9089" y="14995"/>
                      <a:pt x="8800" y="14870"/>
                      <a:pt x="8800" y="14870"/>
                    </a:cubicBezTo>
                    <a:cubicBezTo>
                      <a:pt x="8738" y="14798"/>
                      <a:pt x="8634" y="14658"/>
                      <a:pt x="8525" y="14609"/>
                    </a:cubicBezTo>
                    <a:cubicBezTo>
                      <a:pt x="8463" y="14580"/>
                      <a:pt x="8384" y="14581"/>
                      <a:pt x="8319" y="14557"/>
                    </a:cubicBezTo>
                    <a:cubicBezTo>
                      <a:pt x="8037" y="14449"/>
                      <a:pt x="8189" y="14477"/>
                      <a:pt x="7976" y="14348"/>
                    </a:cubicBezTo>
                    <a:cubicBezTo>
                      <a:pt x="7648" y="14148"/>
                      <a:pt x="7902" y="14320"/>
                      <a:pt x="7564" y="14191"/>
                    </a:cubicBezTo>
                    <a:cubicBezTo>
                      <a:pt x="7490" y="14163"/>
                      <a:pt x="7433" y="14112"/>
                      <a:pt x="7358" y="14087"/>
                    </a:cubicBezTo>
                    <a:cubicBezTo>
                      <a:pt x="7225" y="14042"/>
                      <a:pt x="6946" y="13983"/>
                      <a:pt x="6946" y="13983"/>
                    </a:cubicBezTo>
                    <a:cubicBezTo>
                      <a:pt x="6923" y="13930"/>
                      <a:pt x="6940" y="13853"/>
                      <a:pt x="6877" y="13826"/>
                    </a:cubicBezTo>
                    <a:cubicBezTo>
                      <a:pt x="6712" y="13756"/>
                      <a:pt x="6328" y="13722"/>
                      <a:pt x="6328" y="13722"/>
                    </a:cubicBezTo>
                    <a:cubicBezTo>
                      <a:pt x="5737" y="13423"/>
                      <a:pt x="6484" y="13781"/>
                      <a:pt x="5915" y="13565"/>
                    </a:cubicBezTo>
                    <a:cubicBezTo>
                      <a:pt x="5815" y="13527"/>
                      <a:pt x="5497" y="13340"/>
                      <a:pt x="5435" y="13304"/>
                    </a:cubicBezTo>
                    <a:cubicBezTo>
                      <a:pt x="5174" y="13007"/>
                      <a:pt x="5449" y="13251"/>
                      <a:pt x="5091" y="13096"/>
                    </a:cubicBezTo>
                    <a:cubicBezTo>
                      <a:pt x="4509" y="12843"/>
                      <a:pt x="5083" y="13007"/>
                      <a:pt x="4610" y="12887"/>
                    </a:cubicBezTo>
                    <a:cubicBezTo>
                      <a:pt x="4473" y="12817"/>
                      <a:pt x="4315" y="12767"/>
                      <a:pt x="4198" y="12678"/>
                    </a:cubicBezTo>
                    <a:cubicBezTo>
                      <a:pt x="3941" y="12483"/>
                      <a:pt x="4084" y="12545"/>
                      <a:pt x="3786" y="12470"/>
                    </a:cubicBezTo>
                    <a:cubicBezTo>
                      <a:pt x="3763" y="12417"/>
                      <a:pt x="3769" y="12352"/>
                      <a:pt x="3718" y="12313"/>
                    </a:cubicBezTo>
                    <a:cubicBezTo>
                      <a:pt x="3666" y="12274"/>
                      <a:pt x="3574" y="12289"/>
                      <a:pt x="3512" y="12261"/>
                    </a:cubicBezTo>
                    <a:cubicBezTo>
                      <a:pt x="3040" y="12046"/>
                      <a:pt x="3752" y="12252"/>
                      <a:pt x="3168" y="12104"/>
                    </a:cubicBezTo>
                    <a:cubicBezTo>
                      <a:pt x="3099" y="12070"/>
                      <a:pt x="3038" y="12025"/>
                      <a:pt x="2962" y="12000"/>
                    </a:cubicBezTo>
                    <a:cubicBezTo>
                      <a:pt x="2875" y="11972"/>
                      <a:pt x="2772" y="11980"/>
                      <a:pt x="2687" y="11948"/>
                    </a:cubicBezTo>
                    <a:cubicBezTo>
                      <a:pt x="2629" y="11926"/>
                      <a:pt x="2606" y="11869"/>
                      <a:pt x="2550" y="11843"/>
                    </a:cubicBezTo>
                    <a:cubicBezTo>
                      <a:pt x="2488" y="11815"/>
                      <a:pt x="2413" y="11809"/>
                      <a:pt x="2344" y="11791"/>
                    </a:cubicBezTo>
                    <a:cubicBezTo>
                      <a:pt x="2207" y="11722"/>
                      <a:pt x="2088" y="11622"/>
                      <a:pt x="1932" y="11583"/>
                    </a:cubicBezTo>
                    <a:cubicBezTo>
                      <a:pt x="1725" y="11530"/>
                      <a:pt x="1697" y="11538"/>
                      <a:pt x="1520" y="11426"/>
                    </a:cubicBezTo>
                    <a:cubicBezTo>
                      <a:pt x="1445" y="11379"/>
                      <a:pt x="1388" y="11317"/>
                      <a:pt x="1314" y="11270"/>
                    </a:cubicBezTo>
                    <a:cubicBezTo>
                      <a:pt x="1250" y="11229"/>
                      <a:pt x="1172" y="11204"/>
                      <a:pt x="1108" y="11165"/>
                    </a:cubicBezTo>
                    <a:cubicBezTo>
                      <a:pt x="1057" y="11134"/>
                      <a:pt x="1028" y="11083"/>
                      <a:pt x="970" y="11061"/>
                    </a:cubicBezTo>
                    <a:cubicBezTo>
                      <a:pt x="886" y="11029"/>
                      <a:pt x="787" y="11026"/>
                      <a:pt x="696" y="11009"/>
                    </a:cubicBezTo>
                    <a:cubicBezTo>
                      <a:pt x="650" y="10974"/>
                      <a:pt x="609" y="10935"/>
                      <a:pt x="558" y="10904"/>
                    </a:cubicBezTo>
                    <a:cubicBezTo>
                      <a:pt x="494" y="10865"/>
                      <a:pt x="411" y="10844"/>
                      <a:pt x="352" y="10800"/>
                    </a:cubicBezTo>
                    <a:cubicBezTo>
                      <a:pt x="294" y="10756"/>
                      <a:pt x="261" y="10696"/>
                      <a:pt x="215" y="10643"/>
                    </a:cubicBezTo>
                    <a:cubicBezTo>
                      <a:pt x="146" y="10678"/>
                      <a:pt x="29" y="10687"/>
                      <a:pt x="9" y="10748"/>
                    </a:cubicBezTo>
                    <a:cubicBezTo>
                      <a:pt x="-25" y="10850"/>
                      <a:pt x="44" y="10958"/>
                      <a:pt x="77" y="11061"/>
                    </a:cubicBezTo>
                    <a:cubicBezTo>
                      <a:pt x="113" y="11168"/>
                      <a:pt x="169" y="11270"/>
                      <a:pt x="215" y="11374"/>
                    </a:cubicBezTo>
                    <a:cubicBezTo>
                      <a:pt x="287" y="11539"/>
                      <a:pt x="269" y="11542"/>
                      <a:pt x="421" y="11687"/>
                    </a:cubicBezTo>
                    <a:cubicBezTo>
                      <a:pt x="461" y="11725"/>
                      <a:pt x="512" y="11757"/>
                      <a:pt x="558" y="11791"/>
                    </a:cubicBezTo>
                    <a:cubicBezTo>
                      <a:pt x="728" y="12306"/>
                      <a:pt x="502" y="11772"/>
                      <a:pt x="764" y="12104"/>
                    </a:cubicBezTo>
                    <a:cubicBezTo>
                      <a:pt x="802" y="12152"/>
                      <a:pt x="793" y="12215"/>
                      <a:pt x="833" y="12261"/>
                    </a:cubicBezTo>
                    <a:cubicBezTo>
                      <a:pt x="1040" y="12497"/>
                      <a:pt x="1027" y="12359"/>
                      <a:pt x="1314" y="12522"/>
                    </a:cubicBezTo>
                    <a:cubicBezTo>
                      <a:pt x="1417" y="12581"/>
                      <a:pt x="1481" y="12676"/>
                      <a:pt x="1588" y="12730"/>
                    </a:cubicBezTo>
                    <a:cubicBezTo>
                      <a:pt x="2054" y="12966"/>
                      <a:pt x="1884" y="12850"/>
                      <a:pt x="2138" y="13043"/>
                    </a:cubicBezTo>
                    <a:cubicBezTo>
                      <a:pt x="2161" y="13096"/>
                      <a:pt x="2160" y="13158"/>
                      <a:pt x="2207" y="13200"/>
                    </a:cubicBezTo>
                    <a:cubicBezTo>
                      <a:pt x="2229" y="13220"/>
                      <a:pt x="2616" y="13434"/>
                      <a:pt x="2687" y="13461"/>
                    </a:cubicBezTo>
                    <a:cubicBezTo>
                      <a:pt x="2752" y="13485"/>
                      <a:pt x="2829" y="13488"/>
                      <a:pt x="2893" y="13513"/>
                    </a:cubicBezTo>
                    <a:cubicBezTo>
                      <a:pt x="2967" y="13541"/>
                      <a:pt x="3031" y="13583"/>
                      <a:pt x="3099" y="13617"/>
                    </a:cubicBezTo>
                    <a:cubicBezTo>
                      <a:pt x="3353" y="13907"/>
                      <a:pt x="3092" y="13678"/>
                      <a:pt x="3443" y="13826"/>
                    </a:cubicBezTo>
                    <a:cubicBezTo>
                      <a:pt x="3443" y="13826"/>
                      <a:pt x="3958" y="14087"/>
                      <a:pt x="4061" y="14139"/>
                    </a:cubicBezTo>
                    <a:lnTo>
                      <a:pt x="4267" y="14243"/>
                    </a:lnTo>
                    <a:cubicBezTo>
                      <a:pt x="4336" y="14278"/>
                      <a:pt x="4415" y="14303"/>
                      <a:pt x="4473" y="14348"/>
                    </a:cubicBezTo>
                    <a:cubicBezTo>
                      <a:pt x="4519" y="14383"/>
                      <a:pt x="4570" y="14414"/>
                      <a:pt x="4610" y="14452"/>
                    </a:cubicBezTo>
                    <a:cubicBezTo>
                      <a:pt x="4662" y="14501"/>
                      <a:pt x="4679" y="14574"/>
                      <a:pt x="4748" y="14609"/>
                    </a:cubicBezTo>
                    <a:cubicBezTo>
                      <a:pt x="4826" y="14648"/>
                      <a:pt x="4931" y="14643"/>
                      <a:pt x="5023" y="14661"/>
                    </a:cubicBezTo>
                    <a:cubicBezTo>
                      <a:pt x="5068" y="14696"/>
                      <a:pt x="5104" y="14740"/>
                      <a:pt x="5160" y="14765"/>
                    </a:cubicBezTo>
                    <a:cubicBezTo>
                      <a:pt x="5222" y="14794"/>
                      <a:pt x="5308" y="14784"/>
                      <a:pt x="5366" y="14817"/>
                    </a:cubicBezTo>
                    <a:cubicBezTo>
                      <a:pt x="5997" y="15177"/>
                      <a:pt x="5450" y="15013"/>
                      <a:pt x="5915" y="15130"/>
                    </a:cubicBezTo>
                    <a:cubicBezTo>
                      <a:pt x="6007" y="15200"/>
                      <a:pt x="6082" y="15285"/>
                      <a:pt x="6190" y="15339"/>
                    </a:cubicBezTo>
                    <a:cubicBezTo>
                      <a:pt x="6586" y="15540"/>
                      <a:pt x="6204" y="15366"/>
                      <a:pt x="6602" y="15496"/>
                    </a:cubicBezTo>
                    <a:cubicBezTo>
                      <a:pt x="6696" y="15526"/>
                      <a:pt x="6782" y="15571"/>
                      <a:pt x="6877" y="15600"/>
                    </a:cubicBezTo>
                    <a:cubicBezTo>
                      <a:pt x="7011" y="15641"/>
                      <a:pt x="7152" y="15670"/>
                      <a:pt x="7289" y="15704"/>
                    </a:cubicBezTo>
                    <a:lnTo>
                      <a:pt x="7495" y="15757"/>
                    </a:lnTo>
                    <a:cubicBezTo>
                      <a:pt x="7541" y="15791"/>
                      <a:pt x="7575" y="15839"/>
                      <a:pt x="7633" y="15861"/>
                    </a:cubicBezTo>
                    <a:cubicBezTo>
                      <a:pt x="7762" y="15910"/>
                      <a:pt x="8045" y="15965"/>
                      <a:pt x="8045" y="15965"/>
                    </a:cubicBezTo>
                    <a:cubicBezTo>
                      <a:pt x="8113" y="16017"/>
                      <a:pt x="8176" y="16075"/>
                      <a:pt x="8251" y="16122"/>
                    </a:cubicBezTo>
                    <a:cubicBezTo>
                      <a:pt x="8464" y="16257"/>
                      <a:pt x="8647" y="16255"/>
                      <a:pt x="8800" y="16487"/>
                    </a:cubicBezTo>
                    <a:cubicBezTo>
                      <a:pt x="8981" y="16762"/>
                      <a:pt x="8865" y="16641"/>
                      <a:pt x="9144" y="16852"/>
                    </a:cubicBezTo>
                    <a:cubicBezTo>
                      <a:pt x="9166" y="16904"/>
                      <a:pt x="9169" y="16965"/>
                      <a:pt x="9212" y="17009"/>
                    </a:cubicBezTo>
                    <a:cubicBezTo>
                      <a:pt x="9309" y="17107"/>
                      <a:pt x="9556" y="17270"/>
                      <a:pt x="9556" y="17270"/>
                    </a:cubicBezTo>
                    <a:cubicBezTo>
                      <a:pt x="9595" y="17359"/>
                      <a:pt x="9648" y="17525"/>
                      <a:pt x="9762" y="17583"/>
                    </a:cubicBezTo>
                    <a:cubicBezTo>
                      <a:pt x="9840" y="17622"/>
                      <a:pt x="9945" y="17617"/>
                      <a:pt x="10036" y="17635"/>
                    </a:cubicBezTo>
                    <a:cubicBezTo>
                      <a:pt x="10151" y="17687"/>
                      <a:pt x="10260" y="17746"/>
                      <a:pt x="10380" y="17791"/>
                    </a:cubicBezTo>
                    <a:cubicBezTo>
                      <a:pt x="10445" y="17816"/>
                      <a:pt x="10535" y="17805"/>
                      <a:pt x="10586" y="17843"/>
                    </a:cubicBezTo>
                    <a:cubicBezTo>
                      <a:pt x="10637" y="17882"/>
                      <a:pt x="10622" y="17951"/>
                      <a:pt x="10655" y="18000"/>
                    </a:cubicBezTo>
                    <a:cubicBezTo>
                      <a:pt x="10921" y="18405"/>
                      <a:pt x="10688" y="17920"/>
                      <a:pt x="10861" y="18313"/>
                    </a:cubicBezTo>
                    <a:cubicBezTo>
                      <a:pt x="10792" y="18348"/>
                      <a:pt x="10736" y="18407"/>
                      <a:pt x="10655" y="18417"/>
                    </a:cubicBezTo>
                    <a:cubicBezTo>
                      <a:pt x="10583" y="18426"/>
                      <a:pt x="10515" y="18387"/>
                      <a:pt x="10448" y="18365"/>
                    </a:cubicBezTo>
                    <a:cubicBezTo>
                      <a:pt x="10310" y="18320"/>
                      <a:pt x="10089" y="18234"/>
                      <a:pt x="9968" y="18157"/>
                    </a:cubicBezTo>
                    <a:cubicBezTo>
                      <a:pt x="9893" y="18109"/>
                      <a:pt x="9824" y="18057"/>
                      <a:pt x="9762" y="18000"/>
                    </a:cubicBezTo>
                    <a:cubicBezTo>
                      <a:pt x="9709" y="17952"/>
                      <a:pt x="9689" y="17883"/>
                      <a:pt x="9624" y="17843"/>
                    </a:cubicBezTo>
                    <a:cubicBezTo>
                      <a:pt x="9568" y="17809"/>
                      <a:pt x="9487" y="17809"/>
                      <a:pt x="9418" y="17791"/>
                    </a:cubicBezTo>
                    <a:cubicBezTo>
                      <a:pt x="9372" y="17739"/>
                      <a:pt x="9332" y="17684"/>
                      <a:pt x="9281" y="17635"/>
                    </a:cubicBezTo>
                    <a:cubicBezTo>
                      <a:pt x="8915" y="17288"/>
                      <a:pt x="8527" y="17507"/>
                      <a:pt x="7770" y="17478"/>
                    </a:cubicBezTo>
                    <a:cubicBezTo>
                      <a:pt x="7633" y="17443"/>
                      <a:pt x="7478" y="17435"/>
                      <a:pt x="7358" y="17374"/>
                    </a:cubicBezTo>
                    <a:cubicBezTo>
                      <a:pt x="7289" y="17339"/>
                      <a:pt x="7227" y="17295"/>
                      <a:pt x="7152" y="17270"/>
                    </a:cubicBezTo>
                    <a:cubicBezTo>
                      <a:pt x="7019" y="17225"/>
                      <a:pt x="6740" y="17165"/>
                      <a:pt x="6740" y="17165"/>
                    </a:cubicBezTo>
                    <a:cubicBezTo>
                      <a:pt x="6694" y="17217"/>
                      <a:pt x="6636" y="17264"/>
                      <a:pt x="6602" y="17322"/>
                    </a:cubicBezTo>
                    <a:cubicBezTo>
                      <a:pt x="6543" y="17422"/>
                      <a:pt x="6585" y="17574"/>
                      <a:pt x="6465" y="17635"/>
                    </a:cubicBezTo>
                    <a:cubicBezTo>
                      <a:pt x="6328" y="17704"/>
                      <a:pt x="6209" y="17804"/>
                      <a:pt x="6053" y="17843"/>
                    </a:cubicBezTo>
                    <a:cubicBezTo>
                      <a:pt x="5984" y="17861"/>
                      <a:pt x="5910" y="17869"/>
                      <a:pt x="5847" y="17896"/>
                    </a:cubicBezTo>
                    <a:cubicBezTo>
                      <a:pt x="5702" y="17957"/>
                      <a:pt x="5551" y="18016"/>
                      <a:pt x="5435" y="18104"/>
                    </a:cubicBezTo>
                    <a:cubicBezTo>
                      <a:pt x="5389" y="18139"/>
                      <a:pt x="5353" y="18183"/>
                      <a:pt x="5297" y="18209"/>
                    </a:cubicBezTo>
                    <a:cubicBezTo>
                      <a:pt x="5235" y="18237"/>
                      <a:pt x="5160" y="18243"/>
                      <a:pt x="5091" y="18261"/>
                    </a:cubicBezTo>
                    <a:cubicBezTo>
                      <a:pt x="4823" y="18465"/>
                      <a:pt x="5064" y="18251"/>
                      <a:pt x="4885" y="18522"/>
                    </a:cubicBezTo>
                    <a:cubicBezTo>
                      <a:pt x="4799" y="18653"/>
                      <a:pt x="4738" y="18686"/>
                      <a:pt x="4610" y="18783"/>
                    </a:cubicBezTo>
                    <a:cubicBezTo>
                      <a:pt x="4633" y="18887"/>
                      <a:pt x="4617" y="19001"/>
                      <a:pt x="4679" y="19096"/>
                    </a:cubicBezTo>
                    <a:cubicBezTo>
                      <a:pt x="4716" y="19152"/>
                      <a:pt x="4803" y="19200"/>
                      <a:pt x="4885" y="19200"/>
                    </a:cubicBezTo>
                    <a:cubicBezTo>
                      <a:pt x="5254" y="19200"/>
                      <a:pt x="5618" y="19130"/>
                      <a:pt x="5984" y="19096"/>
                    </a:cubicBezTo>
                    <a:cubicBezTo>
                      <a:pt x="6053" y="19078"/>
                      <a:pt x="6134" y="19078"/>
                      <a:pt x="6190" y="19043"/>
                    </a:cubicBezTo>
                    <a:cubicBezTo>
                      <a:pt x="6255" y="19004"/>
                      <a:pt x="6258" y="18920"/>
                      <a:pt x="6328" y="18887"/>
                    </a:cubicBezTo>
                    <a:cubicBezTo>
                      <a:pt x="6450" y="18829"/>
                      <a:pt x="6602" y="18817"/>
                      <a:pt x="6740" y="18783"/>
                    </a:cubicBezTo>
                    <a:lnTo>
                      <a:pt x="6946" y="18730"/>
                    </a:lnTo>
                    <a:cubicBezTo>
                      <a:pt x="7464" y="18862"/>
                      <a:pt x="6825" y="18685"/>
                      <a:pt x="7358" y="18887"/>
                    </a:cubicBezTo>
                    <a:cubicBezTo>
                      <a:pt x="7423" y="18912"/>
                      <a:pt x="7495" y="18922"/>
                      <a:pt x="7564" y="18939"/>
                    </a:cubicBezTo>
                    <a:cubicBezTo>
                      <a:pt x="7633" y="18904"/>
                      <a:pt x="7718" y="18884"/>
                      <a:pt x="7770" y="18835"/>
                    </a:cubicBezTo>
                    <a:cubicBezTo>
                      <a:pt x="7815" y="18792"/>
                      <a:pt x="7782" y="18713"/>
                      <a:pt x="7839" y="18678"/>
                    </a:cubicBezTo>
                    <a:cubicBezTo>
                      <a:pt x="7912" y="18633"/>
                      <a:pt x="8023" y="18646"/>
                      <a:pt x="8113" y="18626"/>
                    </a:cubicBezTo>
                    <a:cubicBezTo>
                      <a:pt x="8183" y="18611"/>
                      <a:pt x="8251" y="18591"/>
                      <a:pt x="8319" y="18574"/>
                    </a:cubicBezTo>
                    <a:cubicBezTo>
                      <a:pt x="8357" y="18576"/>
                      <a:pt x="9787" y="18647"/>
                      <a:pt x="9968" y="18678"/>
                    </a:cubicBezTo>
                    <a:cubicBezTo>
                      <a:pt x="10048" y="18692"/>
                      <a:pt x="10098" y="18758"/>
                      <a:pt x="10174" y="18783"/>
                    </a:cubicBezTo>
                    <a:cubicBezTo>
                      <a:pt x="11483" y="19209"/>
                      <a:pt x="9350" y="18417"/>
                      <a:pt x="10723" y="18939"/>
                    </a:cubicBezTo>
                    <a:cubicBezTo>
                      <a:pt x="10769" y="19009"/>
                      <a:pt x="10825" y="19075"/>
                      <a:pt x="10861" y="19148"/>
                    </a:cubicBezTo>
                    <a:cubicBezTo>
                      <a:pt x="11174" y="19782"/>
                      <a:pt x="10384" y="19340"/>
                      <a:pt x="9212" y="19304"/>
                    </a:cubicBezTo>
                    <a:cubicBezTo>
                      <a:pt x="9121" y="19270"/>
                      <a:pt x="9032" y="19231"/>
                      <a:pt x="8937" y="19200"/>
                    </a:cubicBezTo>
                    <a:cubicBezTo>
                      <a:pt x="8871" y="19178"/>
                      <a:pt x="8793" y="19176"/>
                      <a:pt x="8731" y="19148"/>
                    </a:cubicBezTo>
                    <a:cubicBezTo>
                      <a:pt x="8676" y="19123"/>
                      <a:pt x="8652" y="19065"/>
                      <a:pt x="8594" y="19043"/>
                    </a:cubicBezTo>
                    <a:cubicBezTo>
                      <a:pt x="8465" y="18994"/>
                      <a:pt x="8182" y="18939"/>
                      <a:pt x="8182" y="18939"/>
                    </a:cubicBezTo>
                    <a:cubicBezTo>
                      <a:pt x="8136" y="18991"/>
                      <a:pt x="8103" y="19051"/>
                      <a:pt x="8045" y="19096"/>
                    </a:cubicBezTo>
                    <a:cubicBezTo>
                      <a:pt x="7986" y="19140"/>
                      <a:pt x="7903" y="19161"/>
                      <a:pt x="7839" y="19200"/>
                    </a:cubicBezTo>
                    <a:cubicBezTo>
                      <a:pt x="7349" y="19497"/>
                      <a:pt x="8129" y="19088"/>
                      <a:pt x="7495" y="19409"/>
                    </a:cubicBezTo>
                    <a:cubicBezTo>
                      <a:pt x="7312" y="19391"/>
                      <a:pt x="7128" y="19380"/>
                      <a:pt x="6946" y="19357"/>
                    </a:cubicBezTo>
                    <a:cubicBezTo>
                      <a:pt x="6773" y="19335"/>
                      <a:pt x="6628" y="19294"/>
                      <a:pt x="6465" y="19252"/>
                    </a:cubicBezTo>
                    <a:cubicBezTo>
                      <a:pt x="6419" y="19304"/>
                      <a:pt x="6361" y="19351"/>
                      <a:pt x="6328" y="19409"/>
                    </a:cubicBezTo>
                    <a:cubicBezTo>
                      <a:pt x="6269" y="19509"/>
                      <a:pt x="6236" y="19617"/>
                      <a:pt x="6190" y="19722"/>
                    </a:cubicBezTo>
                    <a:lnTo>
                      <a:pt x="6121" y="19878"/>
                    </a:lnTo>
                    <a:cubicBezTo>
                      <a:pt x="6099" y="19930"/>
                      <a:pt x="6121" y="20017"/>
                      <a:pt x="6053" y="20035"/>
                    </a:cubicBezTo>
                    <a:lnTo>
                      <a:pt x="5847" y="20087"/>
                    </a:lnTo>
                    <a:cubicBezTo>
                      <a:pt x="5755" y="20191"/>
                      <a:pt x="5624" y="20281"/>
                      <a:pt x="5572" y="20400"/>
                    </a:cubicBezTo>
                    <a:cubicBezTo>
                      <a:pt x="5549" y="20452"/>
                      <a:pt x="5536" y="20507"/>
                      <a:pt x="5503" y="20557"/>
                    </a:cubicBezTo>
                    <a:cubicBezTo>
                      <a:pt x="5417" y="20688"/>
                      <a:pt x="5356" y="20720"/>
                      <a:pt x="5229" y="20817"/>
                    </a:cubicBezTo>
                    <a:cubicBezTo>
                      <a:pt x="5183" y="20887"/>
                      <a:pt x="5129" y="20954"/>
                      <a:pt x="5091" y="21026"/>
                    </a:cubicBezTo>
                    <a:cubicBezTo>
                      <a:pt x="5037" y="21128"/>
                      <a:pt x="4954" y="21339"/>
                      <a:pt x="4954" y="21339"/>
                    </a:cubicBezTo>
                    <a:cubicBezTo>
                      <a:pt x="4977" y="21391"/>
                      <a:pt x="4964" y="21464"/>
                      <a:pt x="5023" y="21496"/>
                    </a:cubicBezTo>
                    <a:cubicBezTo>
                      <a:pt x="5140" y="21560"/>
                      <a:pt x="5435" y="21600"/>
                      <a:pt x="5435" y="21600"/>
                    </a:cubicBezTo>
                    <a:cubicBezTo>
                      <a:pt x="5990" y="21530"/>
                      <a:pt x="5715" y="21581"/>
                      <a:pt x="6259" y="21443"/>
                    </a:cubicBezTo>
                    <a:lnTo>
                      <a:pt x="6465" y="21391"/>
                    </a:lnTo>
                    <a:cubicBezTo>
                      <a:pt x="6511" y="21357"/>
                      <a:pt x="6544" y="21309"/>
                      <a:pt x="6602" y="21287"/>
                    </a:cubicBezTo>
                    <a:cubicBezTo>
                      <a:pt x="6732" y="21238"/>
                      <a:pt x="7014" y="21183"/>
                      <a:pt x="7014" y="21183"/>
                    </a:cubicBezTo>
                    <a:cubicBezTo>
                      <a:pt x="7442" y="20858"/>
                      <a:pt x="6823" y="21297"/>
                      <a:pt x="7358" y="21026"/>
                    </a:cubicBezTo>
                    <a:cubicBezTo>
                      <a:pt x="7439" y="20985"/>
                      <a:pt x="7495" y="20922"/>
                      <a:pt x="7564" y="20870"/>
                    </a:cubicBezTo>
                    <a:cubicBezTo>
                      <a:pt x="7633" y="20904"/>
                      <a:pt x="7712" y="20930"/>
                      <a:pt x="7770" y="20974"/>
                    </a:cubicBezTo>
                    <a:cubicBezTo>
                      <a:pt x="7828" y="21018"/>
                      <a:pt x="7856" y="21081"/>
                      <a:pt x="7907" y="21130"/>
                    </a:cubicBezTo>
                    <a:cubicBezTo>
                      <a:pt x="7948" y="21169"/>
                      <a:pt x="7999" y="21200"/>
                      <a:pt x="8045" y="21235"/>
                    </a:cubicBezTo>
                    <a:cubicBezTo>
                      <a:pt x="8113" y="21217"/>
                      <a:pt x="8189" y="21211"/>
                      <a:pt x="8251" y="21183"/>
                    </a:cubicBezTo>
                    <a:cubicBezTo>
                      <a:pt x="8378" y="21124"/>
                      <a:pt x="8439" y="21004"/>
                      <a:pt x="8525" y="20922"/>
                    </a:cubicBezTo>
                    <a:cubicBezTo>
                      <a:pt x="8566" y="20883"/>
                      <a:pt x="8622" y="20856"/>
                      <a:pt x="8663" y="20817"/>
                    </a:cubicBezTo>
                    <a:cubicBezTo>
                      <a:pt x="8714" y="20768"/>
                      <a:pt x="8742" y="20705"/>
                      <a:pt x="8800" y="20661"/>
                    </a:cubicBezTo>
                    <a:cubicBezTo>
                      <a:pt x="8858" y="20617"/>
                      <a:pt x="8942" y="20596"/>
                      <a:pt x="9006" y="20557"/>
                    </a:cubicBezTo>
                    <a:cubicBezTo>
                      <a:pt x="9057" y="20526"/>
                      <a:pt x="9093" y="20483"/>
                      <a:pt x="9144" y="20452"/>
                    </a:cubicBezTo>
                    <a:cubicBezTo>
                      <a:pt x="9208" y="20413"/>
                      <a:pt x="9285" y="20387"/>
                      <a:pt x="9350" y="20348"/>
                    </a:cubicBezTo>
                    <a:cubicBezTo>
                      <a:pt x="9562" y="20218"/>
                      <a:pt x="9411" y="20246"/>
                      <a:pt x="9693" y="20139"/>
                    </a:cubicBezTo>
                    <a:cubicBezTo>
                      <a:pt x="9758" y="20115"/>
                      <a:pt x="9832" y="20109"/>
                      <a:pt x="9899" y="20087"/>
                    </a:cubicBezTo>
                    <a:cubicBezTo>
                      <a:pt x="10493" y="19894"/>
                      <a:pt x="9897" y="20053"/>
                      <a:pt x="10380" y="19930"/>
                    </a:cubicBezTo>
                    <a:cubicBezTo>
                      <a:pt x="10728" y="19666"/>
                      <a:pt x="10277" y="19977"/>
                      <a:pt x="10723" y="19774"/>
                    </a:cubicBezTo>
                    <a:cubicBezTo>
                      <a:pt x="11161" y="19575"/>
                      <a:pt x="10458" y="19746"/>
                      <a:pt x="11135" y="19617"/>
                    </a:cubicBezTo>
                    <a:cubicBezTo>
                      <a:pt x="11204" y="19652"/>
                      <a:pt x="11317" y="19662"/>
                      <a:pt x="11341" y="19722"/>
                    </a:cubicBezTo>
                    <a:cubicBezTo>
                      <a:pt x="11416" y="19905"/>
                      <a:pt x="11265" y="20138"/>
                      <a:pt x="11410" y="20296"/>
                    </a:cubicBezTo>
                    <a:cubicBezTo>
                      <a:pt x="11490" y="20382"/>
                      <a:pt x="11685" y="20261"/>
                      <a:pt x="11822" y="20243"/>
                    </a:cubicBezTo>
                    <a:cubicBezTo>
                      <a:pt x="11891" y="20226"/>
                      <a:pt x="11977" y="20230"/>
                      <a:pt x="12028" y="20191"/>
                    </a:cubicBezTo>
                    <a:cubicBezTo>
                      <a:pt x="12264" y="20012"/>
                      <a:pt x="12285" y="19919"/>
                      <a:pt x="12372" y="19722"/>
                    </a:cubicBezTo>
                    <a:cubicBezTo>
                      <a:pt x="12328" y="19590"/>
                      <a:pt x="12300" y="19481"/>
                      <a:pt x="12234" y="19357"/>
                    </a:cubicBezTo>
                    <a:cubicBezTo>
                      <a:pt x="12215" y="19320"/>
                      <a:pt x="12097" y="19157"/>
                      <a:pt x="12166" y="19096"/>
                    </a:cubicBezTo>
                    <a:close/>
                  </a:path>
                </a:pathLst>
              </a:custGeom>
              <a:solidFill>
                <a:srgbClr val="77933C"/>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359" name="Group"/>
              <p:cNvGrpSpPr/>
              <p:nvPr/>
            </p:nvGrpSpPr>
            <p:grpSpPr>
              <a:xfrm>
                <a:off x="1034901" y="-1"/>
                <a:ext cx="688891" cy="631458"/>
                <a:chOff x="0" y="0"/>
                <a:chExt cx="688890" cy="631456"/>
              </a:xfrm>
            </p:grpSpPr>
            <p:sp>
              <p:nvSpPr>
                <p:cNvPr id="357" name="Line"/>
                <p:cNvSpPr/>
                <p:nvPr/>
              </p:nvSpPr>
              <p:spPr>
                <a:xfrm>
                  <a:off x="0" y="3080"/>
                  <a:ext cx="688891" cy="628377"/>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12580" y="640"/>
                      </a:moveTo>
                      <a:cubicBezTo>
                        <a:pt x="13127" y="722"/>
                        <a:pt x="14132" y="804"/>
                        <a:pt x="14716" y="1067"/>
                      </a:cubicBezTo>
                      <a:cubicBezTo>
                        <a:pt x="14972" y="1182"/>
                        <a:pt x="15191" y="1351"/>
                        <a:pt x="15429" y="1494"/>
                      </a:cubicBezTo>
                      <a:cubicBezTo>
                        <a:pt x="15508" y="1707"/>
                        <a:pt x="15537" y="1941"/>
                        <a:pt x="15666" y="2134"/>
                      </a:cubicBezTo>
                      <a:cubicBezTo>
                        <a:pt x="15781" y="2306"/>
                        <a:pt x="16041" y="2380"/>
                        <a:pt x="16141" y="2560"/>
                      </a:cubicBezTo>
                      <a:cubicBezTo>
                        <a:pt x="16287" y="2823"/>
                        <a:pt x="16130" y="3223"/>
                        <a:pt x="16378" y="3414"/>
                      </a:cubicBezTo>
                      <a:cubicBezTo>
                        <a:pt x="16758" y="3707"/>
                        <a:pt x="17802" y="3841"/>
                        <a:pt x="17802" y="3841"/>
                      </a:cubicBezTo>
                      <a:cubicBezTo>
                        <a:pt x="18244" y="4238"/>
                        <a:pt x="18452" y="4369"/>
                        <a:pt x="18752" y="4907"/>
                      </a:cubicBezTo>
                      <a:cubicBezTo>
                        <a:pt x="19734" y="6674"/>
                        <a:pt x="18103" y="4353"/>
                        <a:pt x="19464" y="6188"/>
                      </a:cubicBezTo>
                      <a:cubicBezTo>
                        <a:pt x="19622" y="6757"/>
                        <a:pt x="19696" y="7350"/>
                        <a:pt x="19938" y="7895"/>
                      </a:cubicBezTo>
                      <a:cubicBezTo>
                        <a:pt x="20022" y="8081"/>
                        <a:pt x="20298" y="8149"/>
                        <a:pt x="20413" y="8321"/>
                      </a:cubicBezTo>
                      <a:cubicBezTo>
                        <a:pt x="20542" y="8514"/>
                        <a:pt x="20571" y="8748"/>
                        <a:pt x="20651" y="8961"/>
                      </a:cubicBezTo>
                      <a:cubicBezTo>
                        <a:pt x="20730" y="9815"/>
                        <a:pt x="20731" y="10677"/>
                        <a:pt x="20888" y="11522"/>
                      </a:cubicBezTo>
                      <a:cubicBezTo>
                        <a:pt x="20970" y="11965"/>
                        <a:pt x="21204" y="12375"/>
                        <a:pt x="21363" y="12802"/>
                      </a:cubicBezTo>
                      <a:lnTo>
                        <a:pt x="21600" y="13442"/>
                      </a:lnTo>
                      <a:cubicBezTo>
                        <a:pt x="21442" y="13655"/>
                        <a:pt x="21304" y="13882"/>
                        <a:pt x="21125" y="14082"/>
                      </a:cubicBezTo>
                      <a:cubicBezTo>
                        <a:pt x="20985" y="14239"/>
                        <a:pt x="20766" y="14336"/>
                        <a:pt x="20651" y="14509"/>
                      </a:cubicBezTo>
                      <a:cubicBezTo>
                        <a:pt x="20522" y="14702"/>
                        <a:pt x="20492" y="14936"/>
                        <a:pt x="20413" y="15149"/>
                      </a:cubicBezTo>
                      <a:cubicBezTo>
                        <a:pt x="20334" y="15789"/>
                        <a:pt x="20560" y="16526"/>
                        <a:pt x="20176" y="17069"/>
                      </a:cubicBezTo>
                      <a:cubicBezTo>
                        <a:pt x="19907" y="17449"/>
                        <a:pt x="18752" y="17496"/>
                        <a:pt x="18752" y="17496"/>
                      </a:cubicBezTo>
                      <a:cubicBezTo>
                        <a:pt x="18339" y="18608"/>
                        <a:pt x="18784" y="17726"/>
                        <a:pt x="18040" y="18563"/>
                      </a:cubicBezTo>
                      <a:cubicBezTo>
                        <a:pt x="17741" y="18898"/>
                        <a:pt x="17531" y="19392"/>
                        <a:pt x="17090" y="19630"/>
                      </a:cubicBezTo>
                      <a:cubicBezTo>
                        <a:pt x="16876" y="19745"/>
                        <a:pt x="16615" y="19772"/>
                        <a:pt x="16378" y="19843"/>
                      </a:cubicBezTo>
                      <a:cubicBezTo>
                        <a:pt x="14953" y="19701"/>
                        <a:pt x="14149" y="19444"/>
                        <a:pt x="12818" y="19843"/>
                      </a:cubicBezTo>
                      <a:cubicBezTo>
                        <a:pt x="12547" y="19924"/>
                        <a:pt x="12343" y="20128"/>
                        <a:pt x="12105" y="20270"/>
                      </a:cubicBezTo>
                      <a:cubicBezTo>
                        <a:pt x="12026" y="20483"/>
                        <a:pt x="12114" y="20870"/>
                        <a:pt x="11868" y="20910"/>
                      </a:cubicBezTo>
                      <a:cubicBezTo>
                        <a:pt x="7646" y="21600"/>
                        <a:pt x="10872" y="20600"/>
                        <a:pt x="8545" y="20270"/>
                      </a:cubicBezTo>
                      <a:cubicBezTo>
                        <a:pt x="7370" y="20103"/>
                        <a:pt x="6171" y="20128"/>
                        <a:pt x="4985" y="20056"/>
                      </a:cubicBezTo>
                      <a:lnTo>
                        <a:pt x="4510" y="18776"/>
                      </a:lnTo>
                      <a:cubicBezTo>
                        <a:pt x="4431" y="18563"/>
                        <a:pt x="4510" y="18207"/>
                        <a:pt x="4273" y="18136"/>
                      </a:cubicBezTo>
                      <a:lnTo>
                        <a:pt x="2848" y="17709"/>
                      </a:lnTo>
                      <a:cubicBezTo>
                        <a:pt x="2484" y="17218"/>
                        <a:pt x="2245" y="17018"/>
                        <a:pt x="2136" y="16429"/>
                      </a:cubicBezTo>
                      <a:cubicBezTo>
                        <a:pt x="1961" y="15485"/>
                        <a:pt x="2378" y="14597"/>
                        <a:pt x="1424" y="14082"/>
                      </a:cubicBezTo>
                      <a:cubicBezTo>
                        <a:pt x="1210" y="13966"/>
                        <a:pt x="949" y="13940"/>
                        <a:pt x="712" y="13869"/>
                      </a:cubicBezTo>
                      <a:cubicBezTo>
                        <a:pt x="633" y="12517"/>
                        <a:pt x="654" y="11158"/>
                        <a:pt x="475" y="9815"/>
                      </a:cubicBezTo>
                      <a:cubicBezTo>
                        <a:pt x="415" y="9368"/>
                        <a:pt x="0" y="8535"/>
                        <a:pt x="0" y="8535"/>
                      </a:cubicBezTo>
                      <a:cubicBezTo>
                        <a:pt x="158" y="7966"/>
                        <a:pt x="139" y="7331"/>
                        <a:pt x="475" y="6828"/>
                      </a:cubicBezTo>
                      <a:cubicBezTo>
                        <a:pt x="621" y="6608"/>
                        <a:pt x="1814" y="6284"/>
                        <a:pt x="2136" y="6188"/>
                      </a:cubicBezTo>
                      <a:cubicBezTo>
                        <a:pt x="2295" y="5761"/>
                        <a:pt x="2566" y="5355"/>
                        <a:pt x="2611" y="4907"/>
                      </a:cubicBezTo>
                      <a:cubicBezTo>
                        <a:pt x="2690" y="4125"/>
                        <a:pt x="2591" y="3311"/>
                        <a:pt x="2848" y="2560"/>
                      </a:cubicBezTo>
                      <a:cubicBezTo>
                        <a:pt x="2932" y="2315"/>
                        <a:pt x="3338" y="2294"/>
                        <a:pt x="3560" y="2134"/>
                      </a:cubicBezTo>
                      <a:cubicBezTo>
                        <a:pt x="3735" y="2008"/>
                        <a:pt x="3826" y="1778"/>
                        <a:pt x="4035" y="1707"/>
                      </a:cubicBezTo>
                      <a:cubicBezTo>
                        <a:pt x="4486" y="1555"/>
                        <a:pt x="4990" y="1587"/>
                        <a:pt x="5459" y="1494"/>
                      </a:cubicBezTo>
                      <a:cubicBezTo>
                        <a:pt x="5704" y="1445"/>
                        <a:pt x="5934" y="1351"/>
                        <a:pt x="6171" y="1280"/>
                      </a:cubicBezTo>
                      <a:cubicBezTo>
                        <a:pt x="6251" y="1067"/>
                        <a:pt x="6280" y="833"/>
                        <a:pt x="6409" y="640"/>
                      </a:cubicBezTo>
                      <a:cubicBezTo>
                        <a:pt x="6782" y="81"/>
                        <a:pt x="7150" y="153"/>
                        <a:pt x="7833" y="0"/>
                      </a:cubicBezTo>
                      <a:cubicBezTo>
                        <a:pt x="8149" y="71"/>
                        <a:pt x="8469" y="133"/>
                        <a:pt x="8782" y="213"/>
                      </a:cubicBezTo>
                      <a:cubicBezTo>
                        <a:pt x="9023" y="275"/>
                        <a:pt x="9246" y="403"/>
                        <a:pt x="9495" y="427"/>
                      </a:cubicBezTo>
                      <a:cubicBezTo>
                        <a:pt x="10756" y="546"/>
                        <a:pt x="12026" y="569"/>
                        <a:pt x="13292" y="640"/>
                      </a:cubicBezTo>
                      <a:lnTo>
                        <a:pt x="14004" y="853"/>
                      </a:lnTo>
                    </a:path>
                  </a:pathLst>
                </a:custGeom>
                <a:solidFill>
                  <a:srgbClr val="FFFF00">
                    <a:alpha val="56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358" name="Line"/>
                <p:cNvSpPr/>
                <p:nvPr/>
              </p:nvSpPr>
              <p:spPr>
                <a:xfrm>
                  <a:off x="18861" y="0"/>
                  <a:ext cx="631555" cy="597899"/>
                </a:xfrm>
                <a:custGeom>
                  <a:avLst/>
                  <a:gdLst/>
                  <a:ahLst/>
                  <a:cxnLst>
                    <a:cxn ang="0">
                      <a:pos x="wd2" y="hd2"/>
                    </a:cxn>
                    <a:cxn ang="5400000">
                      <a:pos x="wd2" y="hd2"/>
                    </a:cxn>
                    <a:cxn ang="10800000">
                      <a:pos x="wd2" y="hd2"/>
                    </a:cxn>
                    <a:cxn ang="16200000">
                      <a:pos x="wd2" y="hd2"/>
                    </a:cxn>
                  </a:cxnLst>
                  <a:rect l="0" t="0" r="r" b="b"/>
                  <a:pathLst>
                    <a:path w="20569" h="20744" fill="norm" stroke="1" extrusionOk="0">
                      <a:moveTo>
                        <a:pt x="9967" y="983"/>
                      </a:moveTo>
                      <a:cubicBezTo>
                        <a:pt x="11002" y="2365"/>
                        <a:pt x="10459" y="1410"/>
                        <a:pt x="10707" y="4276"/>
                      </a:cubicBezTo>
                      <a:cubicBezTo>
                        <a:pt x="10795" y="5301"/>
                        <a:pt x="10782" y="6334"/>
                        <a:pt x="10953" y="7350"/>
                      </a:cubicBezTo>
                      <a:cubicBezTo>
                        <a:pt x="11030" y="7808"/>
                        <a:pt x="11446" y="8668"/>
                        <a:pt x="11446" y="8668"/>
                      </a:cubicBezTo>
                      <a:cubicBezTo>
                        <a:pt x="11529" y="7570"/>
                        <a:pt x="11564" y="6468"/>
                        <a:pt x="11693" y="5374"/>
                      </a:cubicBezTo>
                      <a:cubicBezTo>
                        <a:pt x="11728" y="5074"/>
                        <a:pt x="11788" y="4766"/>
                        <a:pt x="11939" y="4496"/>
                      </a:cubicBezTo>
                      <a:cubicBezTo>
                        <a:pt x="12043" y="4311"/>
                        <a:pt x="12268" y="4203"/>
                        <a:pt x="12433" y="4057"/>
                      </a:cubicBezTo>
                      <a:cubicBezTo>
                        <a:pt x="12515" y="3837"/>
                        <a:pt x="12588" y="3615"/>
                        <a:pt x="12679" y="3398"/>
                      </a:cubicBezTo>
                      <a:cubicBezTo>
                        <a:pt x="12835" y="3029"/>
                        <a:pt x="13032" y="2674"/>
                        <a:pt x="13172" y="2300"/>
                      </a:cubicBezTo>
                      <a:cubicBezTo>
                        <a:pt x="13279" y="2014"/>
                        <a:pt x="13419" y="1724"/>
                        <a:pt x="13419" y="1422"/>
                      </a:cubicBezTo>
                      <a:cubicBezTo>
                        <a:pt x="13419" y="1190"/>
                        <a:pt x="13306" y="1882"/>
                        <a:pt x="13172" y="2081"/>
                      </a:cubicBezTo>
                      <a:cubicBezTo>
                        <a:pt x="13053" y="2258"/>
                        <a:pt x="12844" y="2373"/>
                        <a:pt x="12679" y="2520"/>
                      </a:cubicBezTo>
                      <a:lnTo>
                        <a:pt x="11939" y="4496"/>
                      </a:lnTo>
                      <a:lnTo>
                        <a:pt x="11693" y="5155"/>
                      </a:lnTo>
                      <a:cubicBezTo>
                        <a:pt x="11775" y="6106"/>
                        <a:pt x="11658" y="7088"/>
                        <a:pt x="11939" y="8009"/>
                      </a:cubicBezTo>
                      <a:cubicBezTo>
                        <a:pt x="12001" y="8209"/>
                        <a:pt x="12287" y="7731"/>
                        <a:pt x="12433" y="7570"/>
                      </a:cubicBezTo>
                      <a:cubicBezTo>
                        <a:pt x="12618" y="7364"/>
                        <a:pt x="12736" y="7114"/>
                        <a:pt x="12926" y="6911"/>
                      </a:cubicBezTo>
                      <a:cubicBezTo>
                        <a:pt x="13149" y="6673"/>
                        <a:pt x="13442" y="6491"/>
                        <a:pt x="13665" y="6252"/>
                      </a:cubicBezTo>
                      <a:cubicBezTo>
                        <a:pt x="13855" y="6050"/>
                        <a:pt x="13949" y="5780"/>
                        <a:pt x="14159" y="5594"/>
                      </a:cubicBezTo>
                      <a:cubicBezTo>
                        <a:pt x="14368" y="5407"/>
                        <a:pt x="14673" y="5326"/>
                        <a:pt x="14898" y="5155"/>
                      </a:cubicBezTo>
                      <a:cubicBezTo>
                        <a:pt x="16387" y="4018"/>
                        <a:pt x="16147" y="4198"/>
                        <a:pt x="15145" y="4496"/>
                      </a:cubicBezTo>
                      <a:cubicBezTo>
                        <a:pt x="14898" y="4715"/>
                        <a:pt x="14673" y="4956"/>
                        <a:pt x="14405" y="5155"/>
                      </a:cubicBezTo>
                      <a:cubicBezTo>
                        <a:pt x="14177" y="5323"/>
                        <a:pt x="13890" y="5422"/>
                        <a:pt x="13665" y="5594"/>
                      </a:cubicBezTo>
                      <a:cubicBezTo>
                        <a:pt x="13312" y="5863"/>
                        <a:pt x="12679" y="6472"/>
                        <a:pt x="12679" y="6472"/>
                      </a:cubicBezTo>
                      <a:cubicBezTo>
                        <a:pt x="12277" y="7189"/>
                        <a:pt x="11845" y="7854"/>
                        <a:pt x="11693" y="8668"/>
                      </a:cubicBezTo>
                      <a:cubicBezTo>
                        <a:pt x="11611" y="9107"/>
                        <a:pt x="11325" y="9553"/>
                        <a:pt x="11446" y="9985"/>
                      </a:cubicBezTo>
                      <a:cubicBezTo>
                        <a:pt x="11503" y="10186"/>
                        <a:pt x="11758" y="9675"/>
                        <a:pt x="11939" y="9546"/>
                      </a:cubicBezTo>
                      <a:cubicBezTo>
                        <a:pt x="12171" y="9381"/>
                        <a:pt x="12433" y="9253"/>
                        <a:pt x="12679" y="9107"/>
                      </a:cubicBezTo>
                      <a:cubicBezTo>
                        <a:pt x="12761" y="8887"/>
                        <a:pt x="12763" y="8629"/>
                        <a:pt x="12926" y="8448"/>
                      </a:cubicBezTo>
                      <a:cubicBezTo>
                        <a:pt x="13397" y="7924"/>
                        <a:pt x="13810" y="8055"/>
                        <a:pt x="14405" y="7789"/>
                      </a:cubicBezTo>
                      <a:cubicBezTo>
                        <a:pt x="16108" y="7031"/>
                        <a:pt x="14078" y="7588"/>
                        <a:pt x="16131" y="7131"/>
                      </a:cubicBezTo>
                      <a:cubicBezTo>
                        <a:pt x="17303" y="6435"/>
                        <a:pt x="16590" y="6775"/>
                        <a:pt x="18350" y="6252"/>
                      </a:cubicBezTo>
                      <a:lnTo>
                        <a:pt x="19090" y="6033"/>
                      </a:lnTo>
                      <a:cubicBezTo>
                        <a:pt x="18843" y="6179"/>
                        <a:pt x="18615" y="6354"/>
                        <a:pt x="18350" y="6472"/>
                      </a:cubicBezTo>
                      <a:cubicBezTo>
                        <a:pt x="17936" y="6656"/>
                        <a:pt x="17019" y="6805"/>
                        <a:pt x="16624" y="6911"/>
                      </a:cubicBezTo>
                      <a:cubicBezTo>
                        <a:pt x="16126" y="7044"/>
                        <a:pt x="15638" y="7204"/>
                        <a:pt x="15145" y="7350"/>
                      </a:cubicBezTo>
                      <a:lnTo>
                        <a:pt x="14405" y="7570"/>
                      </a:lnTo>
                      <a:cubicBezTo>
                        <a:pt x="14241" y="7716"/>
                        <a:pt x="14111" y="7902"/>
                        <a:pt x="13912" y="8009"/>
                      </a:cubicBezTo>
                      <a:cubicBezTo>
                        <a:pt x="13689" y="8128"/>
                        <a:pt x="13405" y="8125"/>
                        <a:pt x="13172" y="8228"/>
                      </a:cubicBezTo>
                      <a:cubicBezTo>
                        <a:pt x="12907" y="8347"/>
                        <a:pt x="12679" y="8521"/>
                        <a:pt x="12433" y="8668"/>
                      </a:cubicBezTo>
                      <a:cubicBezTo>
                        <a:pt x="12172" y="9363"/>
                        <a:pt x="12239" y="9377"/>
                        <a:pt x="11693" y="9985"/>
                      </a:cubicBezTo>
                      <a:cubicBezTo>
                        <a:pt x="11548" y="10147"/>
                        <a:pt x="10967" y="10424"/>
                        <a:pt x="11200" y="10424"/>
                      </a:cubicBezTo>
                      <a:cubicBezTo>
                        <a:pt x="11567" y="10424"/>
                        <a:pt x="11845" y="10107"/>
                        <a:pt x="12186" y="9985"/>
                      </a:cubicBezTo>
                      <a:cubicBezTo>
                        <a:pt x="12669" y="9813"/>
                        <a:pt x="13146" y="9572"/>
                        <a:pt x="13665" y="9546"/>
                      </a:cubicBezTo>
                      <a:lnTo>
                        <a:pt x="18103" y="9326"/>
                      </a:lnTo>
                      <a:cubicBezTo>
                        <a:pt x="21195" y="8638"/>
                        <a:pt x="20752" y="8844"/>
                        <a:pt x="16624" y="9107"/>
                      </a:cubicBezTo>
                      <a:cubicBezTo>
                        <a:pt x="16295" y="9180"/>
                        <a:pt x="15974" y="9289"/>
                        <a:pt x="15638" y="9326"/>
                      </a:cubicBezTo>
                      <a:cubicBezTo>
                        <a:pt x="11777" y="9756"/>
                        <a:pt x="13787" y="9217"/>
                        <a:pt x="11939" y="9765"/>
                      </a:cubicBezTo>
                      <a:cubicBezTo>
                        <a:pt x="11775" y="10058"/>
                        <a:pt x="11591" y="10343"/>
                        <a:pt x="11446" y="10644"/>
                      </a:cubicBezTo>
                      <a:cubicBezTo>
                        <a:pt x="10431" y="12753"/>
                        <a:pt x="12416" y="11354"/>
                        <a:pt x="16378" y="11522"/>
                      </a:cubicBezTo>
                      <a:lnTo>
                        <a:pt x="18350" y="11742"/>
                      </a:lnTo>
                      <a:lnTo>
                        <a:pt x="20569" y="11961"/>
                      </a:lnTo>
                      <a:cubicBezTo>
                        <a:pt x="18676" y="11841"/>
                        <a:pt x="16788" y="11668"/>
                        <a:pt x="14898" y="11522"/>
                      </a:cubicBezTo>
                      <a:cubicBezTo>
                        <a:pt x="14569" y="11376"/>
                        <a:pt x="14261" y="11186"/>
                        <a:pt x="13912" y="11083"/>
                      </a:cubicBezTo>
                      <a:cubicBezTo>
                        <a:pt x="11779" y="10450"/>
                        <a:pt x="13459" y="11326"/>
                        <a:pt x="11939" y="10424"/>
                      </a:cubicBezTo>
                      <a:cubicBezTo>
                        <a:pt x="11529" y="10497"/>
                        <a:pt x="11003" y="10380"/>
                        <a:pt x="10707" y="10644"/>
                      </a:cubicBezTo>
                      <a:cubicBezTo>
                        <a:pt x="10523" y="10807"/>
                        <a:pt x="11224" y="10744"/>
                        <a:pt x="11446" y="10863"/>
                      </a:cubicBezTo>
                      <a:cubicBezTo>
                        <a:pt x="12449" y="11399"/>
                        <a:pt x="11363" y="11302"/>
                        <a:pt x="12679" y="11742"/>
                      </a:cubicBezTo>
                      <a:cubicBezTo>
                        <a:pt x="13072" y="11873"/>
                        <a:pt x="13501" y="11888"/>
                        <a:pt x="13912" y="11961"/>
                      </a:cubicBezTo>
                      <a:cubicBezTo>
                        <a:pt x="16555" y="13530"/>
                        <a:pt x="12544" y="11087"/>
                        <a:pt x="15391" y="13059"/>
                      </a:cubicBezTo>
                      <a:cubicBezTo>
                        <a:pt x="15859" y="13383"/>
                        <a:pt x="16378" y="13644"/>
                        <a:pt x="16871" y="13937"/>
                      </a:cubicBezTo>
                      <a:lnTo>
                        <a:pt x="17610" y="14376"/>
                      </a:lnTo>
                      <a:cubicBezTo>
                        <a:pt x="17775" y="14596"/>
                        <a:pt x="17894" y="14848"/>
                        <a:pt x="18103" y="15035"/>
                      </a:cubicBezTo>
                      <a:cubicBezTo>
                        <a:pt x="18581" y="15461"/>
                        <a:pt x="18981" y="15515"/>
                        <a:pt x="19583" y="15694"/>
                      </a:cubicBezTo>
                      <a:cubicBezTo>
                        <a:pt x="19747" y="15913"/>
                        <a:pt x="20285" y="16166"/>
                        <a:pt x="20076" y="16352"/>
                      </a:cubicBezTo>
                      <a:cubicBezTo>
                        <a:pt x="19836" y="16566"/>
                        <a:pt x="19393" y="16268"/>
                        <a:pt x="19090" y="16133"/>
                      </a:cubicBezTo>
                      <a:cubicBezTo>
                        <a:pt x="18882" y="16040"/>
                        <a:pt x="18796" y="15800"/>
                        <a:pt x="18597" y="15694"/>
                      </a:cubicBezTo>
                      <a:cubicBezTo>
                        <a:pt x="18374" y="15575"/>
                        <a:pt x="18089" y="15578"/>
                        <a:pt x="17857" y="15474"/>
                      </a:cubicBezTo>
                      <a:cubicBezTo>
                        <a:pt x="17592" y="15356"/>
                        <a:pt x="17364" y="15181"/>
                        <a:pt x="17117" y="15035"/>
                      </a:cubicBezTo>
                      <a:cubicBezTo>
                        <a:pt x="15987" y="13525"/>
                        <a:pt x="16693" y="13885"/>
                        <a:pt x="15391" y="13498"/>
                      </a:cubicBezTo>
                      <a:cubicBezTo>
                        <a:pt x="14285" y="12513"/>
                        <a:pt x="15599" y="13552"/>
                        <a:pt x="14159" y="12839"/>
                      </a:cubicBezTo>
                      <a:cubicBezTo>
                        <a:pt x="11615" y="11581"/>
                        <a:pt x="13613" y="12238"/>
                        <a:pt x="11939" y="11742"/>
                      </a:cubicBezTo>
                      <a:cubicBezTo>
                        <a:pt x="12022" y="12034"/>
                        <a:pt x="12053" y="12342"/>
                        <a:pt x="12186" y="12620"/>
                      </a:cubicBezTo>
                      <a:cubicBezTo>
                        <a:pt x="12419" y="13105"/>
                        <a:pt x="12775" y="13364"/>
                        <a:pt x="13172" y="13718"/>
                      </a:cubicBezTo>
                      <a:cubicBezTo>
                        <a:pt x="13254" y="13937"/>
                        <a:pt x="13268" y="14188"/>
                        <a:pt x="13419" y="14376"/>
                      </a:cubicBezTo>
                      <a:cubicBezTo>
                        <a:pt x="13689" y="14713"/>
                        <a:pt x="14405" y="15255"/>
                        <a:pt x="14405" y="15255"/>
                      </a:cubicBezTo>
                      <a:cubicBezTo>
                        <a:pt x="15234" y="17468"/>
                        <a:pt x="13969" y="14035"/>
                        <a:pt x="14898" y="16792"/>
                      </a:cubicBezTo>
                      <a:cubicBezTo>
                        <a:pt x="15048" y="17235"/>
                        <a:pt x="15227" y="17670"/>
                        <a:pt x="15391" y="18109"/>
                      </a:cubicBezTo>
                      <a:cubicBezTo>
                        <a:pt x="15474" y="18329"/>
                        <a:pt x="15454" y="18604"/>
                        <a:pt x="15638" y="18768"/>
                      </a:cubicBezTo>
                      <a:lnTo>
                        <a:pt x="16131" y="19207"/>
                      </a:lnTo>
                      <a:cubicBezTo>
                        <a:pt x="15544" y="17639"/>
                        <a:pt x="15926" y="18275"/>
                        <a:pt x="15145" y="17231"/>
                      </a:cubicBezTo>
                      <a:cubicBezTo>
                        <a:pt x="15099" y="17067"/>
                        <a:pt x="14803" y="15919"/>
                        <a:pt x="14652" y="15694"/>
                      </a:cubicBezTo>
                      <a:cubicBezTo>
                        <a:pt x="14532" y="15516"/>
                        <a:pt x="14298" y="15420"/>
                        <a:pt x="14159" y="15255"/>
                      </a:cubicBezTo>
                      <a:cubicBezTo>
                        <a:pt x="13803" y="14832"/>
                        <a:pt x="13501" y="14376"/>
                        <a:pt x="13172" y="13937"/>
                      </a:cubicBezTo>
                      <a:cubicBezTo>
                        <a:pt x="12948" y="13638"/>
                        <a:pt x="12576" y="13048"/>
                        <a:pt x="12186" y="12839"/>
                      </a:cubicBezTo>
                      <a:cubicBezTo>
                        <a:pt x="11963" y="12720"/>
                        <a:pt x="11693" y="12693"/>
                        <a:pt x="11446" y="12620"/>
                      </a:cubicBezTo>
                      <a:cubicBezTo>
                        <a:pt x="11282" y="12473"/>
                        <a:pt x="11073" y="12358"/>
                        <a:pt x="10953" y="12181"/>
                      </a:cubicBezTo>
                      <a:cubicBezTo>
                        <a:pt x="10820" y="11982"/>
                        <a:pt x="10707" y="11291"/>
                        <a:pt x="10707" y="11522"/>
                      </a:cubicBezTo>
                      <a:cubicBezTo>
                        <a:pt x="10707" y="11854"/>
                        <a:pt x="11418" y="13641"/>
                        <a:pt x="11446" y="13718"/>
                      </a:cubicBezTo>
                      <a:lnTo>
                        <a:pt x="11693" y="14376"/>
                      </a:lnTo>
                      <a:cubicBezTo>
                        <a:pt x="11775" y="15767"/>
                        <a:pt x="11828" y="17159"/>
                        <a:pt x="11939" y="18548"/>
                      </a:cubicBezTo>
                      <a:cubicBezTo>
                        <a:pt x="11993" y="19209"/>
                        <a:pt x="12186" y="21187"/>
                        <a:pt x="12186" y="20524"/>
                      </a:cubicBezTo>
                      <a:cubicBezTo>
                        <a:pt x="12186" y="18620"/>
                        <a:pt x="12082" y="16716"/>
                        <a:pt x="11939" y="14815"/>
                      </a:cubicBezTo>
                      <a:cubicBezTo>
                        <a:pt x="11917" y="14514"/>
                        <a:pt x="11826" y="14215"/>
                        <a:pt x="11693" y="13937"/>
                      </a:cubicBezTo>
                      <a:cubicBezTo>
                        <a:pt x="11576" y="13695"/>
                        <a:pt x="11364" y="13498"/>
                        <a:pt x="11200" y="13279"/>
                      </a:cubicBezTo>
                      <a:cubicBezTo>
                        <a:pt x="11118" y="12986"/>
                        <a:pt x="11079" y="12120"/>
                        <a:pt x="10953" y="12400"/>
                      </a:cubicBezTo>
                      <a:cubicBezTo>
                        <a:pt x="10677" y="13016"/>
                        <a:pt x="10805" y="13719"/>
                        <a:pt x="10707" y="14376"/>
                      </a:cubicBezTo>
                      <a:cubicBezTo>
                        <a:pt x="10586" y="15185"/>
                        <a:pt x="10459" y="15809"/>
                        <a:pt x="10214" y="16572"/>
                      </a:cubicBezTo>
                      <a:cubicBezTo>
                        <a:pt x="10049" y="17084"/>
                        <a:pt x="9803" y="17670"/>
                        <a:pt x="9474" y="18109"/>
                      </a:cubicBezTo>
                      <a:cubicBezTo>
                        <a:pt x="9345" y="18281"/>
                        <a:pt x="9145" y="18402"/>
                        <a:pt x="8981" y="18548"/>
                      </a:cubicBezTo>
                      <a:cubicBezTo>
                        <a:pt x="8282" y="20414"/>
                        <a:pt x="9256" y="18139"/>
                        <a:pt x="8241" y="19646"/>
                      </a:cubicBezTo>
                      <a:cubicBezTo>
                        <a:pt x="7281" y="21071"/>
                        <a:pt x="8751" y="19631"/>
                        <a:pt x="7501" y="20744"/>
                      </a:cubicBezTo>
                      <a:cubicBezTo>
                        <a:pt x="7702" y="20208"/>
                        <a:pt x="7763" y="19852"/>
                        <a:pt x="8241" y="19426"/>
                      </a:cubicBezTo>
                      <a:cubicBezTo>
                        <a:pt x="8451" y="19240"/>
                        <a:pt x="8734" y="19134"/>
                        <a:pt x="8981" y="18987"/>
                      </a:cubicBezTo>
                      <a:cubicBezTo>
                        <a:pt x="9145" y="18548"/>
                        <a:pt x="9186" y="18055"/>
                        <a:pt x="9474" y="17670"/>
                      </a:cubicBezTo>
                      <a:cubicBezTo>
                        <a:pt x="9883" y="17124"/>
                        <a:pt x="10192" y="16770"/>
                        <a:pt x="10460" y="16133"/>
                      </a:cubicBezTo>
                      <a:cubicBezTo>
                        <a:pt x="10579" y="15850"/>
                        <a:pt x="10625" y="15547"/>
                        <a:pt x="10707" y="15255"/>
                      </a:cubicBezTo>
                      <a:cubicBezTo>
                        <a:pt x="10354" y="11175"/>
                        <a:pt x="11078" y="11872"/>
                        <a:pt x="9967" y="13059"/>
                      </a:cubicBezTo>
                      <a:cubicBezTo>
                        <a:pt x="9744" y="13297"/>
                        <a:pt x="9474" y="13498"/>
                        <a:pt x="9227" y="13718"/>
                      </a:cubicBezTo>
                      <a:cubicBezTo>
                        <a:pt x="8608" y="15373"/>
                        <a:pt x="9444" y="13333"/>
                        <a:pt x="8488" y="15035"/>
                      </a:cubicBezTo>
                      <a:cubicBezTo>
                        <a:pt x="8371" y="15242"/>
                        <a:pt x="8425" y="15530"/>
                        <a:pt x="8241" y="15694"/>
                      </a:cubicBezTo>
                      <a:cubicBezTo>
                        <a:pt x="8241" y="15694"/>
                        <a:pt x="6392" y="16792"/>
                        <a:pt x="6022" y="17011"/>
                      </a:cubicBezTo>
                      <a:cubicBezTo>
                        <a:pt x="3745" y="18363"/>
                        <a:pt x="6546" y="16638"/>
                        <a:pt x="4789" y="17889"/>
                      </a:cubicBezTo>
                      <a:cubicBezTo>
                        <a:pt x="4558" y="18054"/>
                        <a:pt x="3840" y="18515"/>
                        <a:pt x="4050" y="18329"/>
                      </a:cubicBezTo>
                      <a:cubicBezTo>
                        <a:pt x="4340" y="18070"/>
                        <a:pt x="4707" y="17889"/>
                        <a:pt x="5036" y="17670"/>
                      </a:cubicBezTo>
                      <a:cubicBezTo>
                        <a:pt x="5200" y="17450"/>
                        <a:pt x="5339" y="17214"/>
                        <a:pt x="5529" y="17011"/>
                      </a:cubicBezTo>
                      <a:cubicBezTo>
                        <a:pt x="5918" y="16595"/>
                        <a:pt x="6454" y="16160"/>
                        <a:pt x="7008" y="15913"/>
                      </a:cubicBezTo>
                      <a:cubicBezTo>
                        <a:pt x="7241" y="15810"/>
                        <a:pt x="7501" y="15767"/>
                        <a:pt x="7748" y="15694"/>
                      </a:cubicBezTo>
                      <a:cubicBezTo>
                        <a:pt x="8368" y="14038"/>
                        <a:pt x="7460" y="16015"/>
                        <a:pt x="8734" y="14596"/>
                      </a:cubicBezTo>
                      <a:cubicBezTo>
                        <a:pt x="10095" y="13081"/>
                        <a:pt x="7601" y="14757"/>
                        <a:pt x="9720" y="13498"/>
                      </a:cubicBezTo>
                      <a:cubicBezTo>
                        <a:pt x="9777" y="13346"/>
                        <a:pt x="10291" y="12030"/>
                        <a:pt x="10214" y="11961"/>
                      </a:cubicBezTo>
                      <a:cubicBezTo>
                        <a:pt x="9974" y="11748"/>
                        <a:pt x="9561" y="12127"/>
                        <a:pt x="9227" y="12181"/>
                      </a:cubicBezTo>
                      <a:cubicBezTo>
                        <a:pt x="8656" y="12273"/>
                        <a:pt x="8075" y="12315"/>
                        <a:pt x="7501" y="12400"/>
                      </a:cubicBezTo>
                      <a:cubicBezTo>
                        <a:pt x="6563" y="12540"/>
                        <a:pt x="6169" y="12642"/>
                        <a:pt x="5282" y="12839"/>
                      </a:cubicBezTo>
                      <a:cubicBezTo>
                        <a:pt x="5118" y="13059"/>
                        <a:pt x="5036" y="13352"/>
                        <a:pt x="4789" y="13498"/>
                      </a:cubicBezTo>
                      <a:cubicBezTo>
                        <a:pt x="4507" y="13665"/>
                        <a:pt x="4129" y="13635"/>
                        <a:pt x="3803" y="13718"/>
                      </a:cubicBezTo>
                      <a:cubicBezTo>
                        <a:pt x="3553" y="13781"/>
                        <a:pt x="3291" y="13825"/>
                        <a:pt x="3063" y="13937"/>
                      </a:cubicBezTo>
                      <a:cubicBezTo>
                        <a:pt x="2545" y="14194"/>
                        <a:pt x="999" y="14902"/>
                        <a:pt x="1584" y="14815"/>
                      </a:cubicBezTo>
                      <a:lnTo>
                        <a:pt x="3063" y="14596"/>
                      </a:lnTo>
                      <a:cubicBezTo>
                        <a:pt x="3310" y="14523"/>
                        <a:pt x="3600" y="14521"/>
                        <a:pt x="3803" y="14376"/>
                      </a:cubicBezTo>
                      <a:cubicBezTo>
                        <a:pt x="4034" y="14212"/>
                        <a:pt x="4087" y="13904"/>
                        <a:pt x="4296" y="13718"/>
                      </a:cubicBezTo>
                      <a:cubicBezTo>
                        <a:pt x="4506" y="13531"/>
                        <a:pt x="4804" y="13443"/>
                        <a:pt x="5036" y="13279"/>
                      </a:cubicBezTo>
                      <a:cubicBezTo>
                        <a:pt x="5217" y="13149"/>
                        <a:pt x="5330" y="12946"/>
                        <a:pt x="5529" y="12839"/>
                      </a:cubicBezTo>
                      <a:cubicBezTo>
                        <a:pt x="5805" y="12692"/>
                        <a:pt x="7040" y="12458"/>
                        <a:pt x="7255" y="12400"/>
                      </a:cubicBezTo>
                      <a:cubicBezTo>
                        <a:pt x="7753" y="12267"/>
                        <a:pt x="8241" y="12108"/>
                        <a:pt x="8734" y="11961"/>
                      </a:cubicBezTo>
                      <a:cubicBezTo>
                        <a:pt x="8981" y="11888"/>
                        <a:pt x="9258" y="11870"/>
                        <a:pt x="9474" y="11742"/>
                      </a:cubicBezTo>
                      <a:lnTo>
                        <a:pt x="10214" y="11302"/>
                      </a:lnTo>
                      <a:cubicBezTo>
                        <a:pt x="7814" y="10590"/>
                        <a:pt x="9334" y="10954"/>
                        <a:pt x="4050" y="11302"/>
                      </a:cubicBezTo>
                      <a:cubicBezTo>
                        <a:pt x="977" y="11505"/>
                        <a:pt x="5204" y="11742"/>
                        <a:pt x="598" y="11742"/>
                      </a:cubicBezTo>
                      <a:cubicBezTo>
                        <a:pt x="-65" y="11742"/>
                        <a:pt x="1914" y="11605"/>
                        <a:pt x="2570" y="11522"/>
                      </a:cubicBezTo>
                      <a:cubicBezTo>
                        <a:pt x="3916" y="11351"/>
                        <a:pt x="5169" y="11103"/>
                        <a:pt x="6515" y="10863"/>
                      </a:cubicBezTo>
                      <a:cubicBezTo>
                        <a:pt x="7912" y="10936"/>
                        <a:pt x="9311" y="11172"/>
                        <a:pt x="10707" y="11083"/>
                      </a:cubicBezTo>
                      <a:cubicBezTo>
                        <a:pt x="11002" y="11064"/>
                        <a:pt x="10232" y="10762"/>
                        <a:pt x="9967" y="10644"/>
                      </a:cubicBezTo>
                      <a:cubicBezTo>
                        <a:pt x="9735" y="10540"/>
                        <a:pt x="9455" y="10537"/>
                        <a:pt x="9227" y="10424"/>
                      </a:cubicBezTo>
                      <a:cubicBezTo>
                        <a:pt x="8709" y="10168"/>
                        <a:pt x="8310" y="9713"/>
                        <a:pt x="7748" y="9546"/>
                      </a:cubicBezTo>
                      <a:lnTo>
                        <a:pt x="5529" y="8887"/>
                      </a:lnTo>
                      <a:lnTo>
                        <a:pt x="4789" y="8668"/>
                      </a:lnTo>
                      <a:cubicBezTo>
                        <a:pt x="4543" y="8594"/>
                        <a:pt x="4304" y="8493"/>
                        <a:pt x="4050" y="8448"/>
                      </a:cubicBezTo>
                      <a:cubicBezTo>
                        <a:pt x="3228" y="8302"/>
                        <a:pt x="2379" y="8245"/>
                        <a:pt x="1584" y="8009"/>
                      </a:cubicBezTo>
                      <a:cubicBezTo>
                        <a:pt x="1091" y="7863"/>
                        <a:pt x="-405" y="7479"/>
                        <a:pt x="105" y="7570"/>
                      </a:cubicBezTo>
                      <a:cubicBezTo>
                        <a:pt x="2612" y="8016"/>
                        <a:pt x="308" y="7559"/>
                        <a:pt x="2077" y="8009"/>
                      </a:cubicBezTo>
                      <a:cubicBezTo>
                        <a:pt x="2403" y="8092"/>
                        <a:pt x="2739" y="8142"/>
                        <a:pt x="3063" y="8228"/>
                      </a:cubicBezTo>
                      <a:cubicBezTo>
                        <a:pt x="6065" y="9030"/>
                        <a:pt x="3256" y="8381"/>
                        <a:pt x="5529" y="8887"/>
                      </a:cubicBezTo>
                      <a:cubicBezTo>
                        <a:pt x="5693" y="9034"/>
                        <a:pt x="5823" y="9220"/>
                        <a:pt x="6022" y="9326"/>
                      </a:cubicBezTo>
                      <a:cubicBezTo>
                        <a:pt x="6275" y="9461"/>
                        <a:pt x="7564" y="9724"/>
                        <a:pt x="7748" y="9765"/>
                      </a:cubicBezTo>
                      <a:cubicBezTo>
                        <a:pt x="9868" y="11024"/>
                        <a:pt x="7186" y="9515"/>
                        <a:pt x="9227" y="10424"/>
                      </a:cubicBezTo>
                      <a:cubicBezTo>
                        <a:pt x="11139" y="11275"/>
                        <a:pt x="8848" y="10531"/>
                        <a:pt x="10707" y="11083"/>
                      </a:cubicBezTo>
                      <a:cubicBezTo>
                        <a:pt x="10625" y="10790"/>
                        <a:pt x="10683" y="10432"/>
                        <a:pt x="10460" y="10205"/>
                      </a:cubicBezTo>
                      <a:cubicBezTo>
                        <a:pt x="10070" y="9807"/>
                        <a:pt x="9543" y="9493"/>
                        <a:pt x="8981" y="9326"/>
                      </a:cubicBezTo>
                      <a:cubicBezTo>
                        <a:pt x="8323" y="9131"/>
                        <a:pt x="7864" y="9029"/>
                        <a:pt x="7255" y="8668"/>
                      </a:cubicBezTo>
                      <a:cubicBezTo>
                        <a:pt x="7061" y="8553"/>
                        <a:pt x="6926" y="8375"/>
                        <a:pt x="6762" y="8228"/>
                      </a:cubicBezTo>
                      <a:cubicBezTo>
                        <a:pt x="6680" y="8009"/>
                        <a:pt x="6649" y="7768"/>
                        <a:pt x="6515" y="7570"/>
                      </a:cubicBezTo>
                      <a:cubicBezTo>
                        <a:pt x="6396" y="7392"/>
                        <a:pt x="6126" y="7316"/>
                        <a:pt x="6022" y="7131"/>
                      </a:cubicBezTo>
                      <a:cubicBezTo>
                        <a:pt x="5852" y="6827"/>
                        <a:pt x="5580" y="5477"/>
                        <a:pt x="5036" y="5155"/>
                      </a:cubicBezTo>
                      <a:cubicBezTo>
                        <a:pt x="4754" y="4987"/>
                        <a:pt x="4378" y="5008"/>
                        <a:pt x="4050" y="4935"/>
                      </a:cubicBezTo>
                      <a:cubicBezTo>
                        <a:pt x="3885" y="4715"/>
                        <a:pt x="3742" y="4482"/>
                        <a:pt x="3557" y="4276"/>
                      </a:cubicBezTo>
                      <a:cubicBezTo>
                        <a:pt x="3411" y="4115"/>
                        <a:pt x="3183" y="4015"/>
                        <a:pt x="3063" y="3837"/>
                      </a:cubicBezTo>
                      <a:cubicBezTo>
                        <a:pt x="2930" y="3639"/>
                        <a:pt x="2633" y="3015"/>
                        <a:pt x="2817" y="3178"/>
                      </a:cubicBezTo>
                      <a:cubicBezTo>
                        <a:pt x="3236" y="3552"/>
                        <a:pt x="3474" y="4057"/>
                        <a:pt x="3803" y="4496"/>
                      </a:cubicBezTo>
                      <a:lnTo>
                        <a:pt x="4296" y="5155"/>
                      </a:lnTo>
                      <a:cubicBezTo>
                        <a:pt x="4461" y="5374"/>
                        <a:pt x="4524" y="5695"/>
                        <a:pt x="4789" y="5813"/>
                      </a:cubicBezTo>
                      <a:lnTo>
                        <a:pt x="5776" y="6252"/>
                      </a:lnTo>
                      <a:cubicBezTo>
                        <a:pt x="6204" y="7396"/>
                        <a:pt x="5742" y="6489"/>
                        <a:pt x="6515" y="7350"/>
                      </a:cubicBezTo>
                      <a:cubicBezTo>
                        <a:pt x="6700" y="7556"/>
                        <a:pt x="6777" y="7844"/>
                        <a:pt x="7008" y="8009"/>
                      </a:cubicBezTo>
                      <a:cubicBezTo>
                        <a:pt x="7211" y="8154"/>
                        <a:pt x="7501" y="8155"/>
                        <a:pt x="7748" y="8228"/>
                      </a:cubicBezTo>
                      <a:cubicBezTo>
                        <a:pt x="7995" y="8375"/>
                        <a:pt x="8223" y="8550"/>
                        <a:pt x="8488" y="8668"/>
                      </a:cubicBezTo>
                      <a:cubicBezTo>
                        <a:pt x="10529" y="9577"/>
                        <a:pt x="7847" y="8068"/>
                        <a:pt x="9967" y="9326"/>
                      </a:cubicBezTo>
                      <a:cubicBezTo>
                        <a:pt x="10131" y="9619"/>
                        <a:pt x="10256" y="9932"/>
                        <a:pt x="10460" y="10205"/>
                      </a:cubicBezTo>
                      <a:cubicBezTo>
                        <a:pt x="10589" y="10377"/>
                        <a:pt x="10880" y="10840"/>
                        <a:pt x="10953" y="10644"/>
                      </a:cubicBezTo>
                      <a:cubicBezTo>
                        <a:pt x="11086" y="10290"/>
                        <a:pt x="10798" y="9910"/>
                        <a:pt x="10707" y="9546"/>
                      </a:cubicBezTo>
                      <a:cubicBezTo>
                        <a:pt x="10633" y="9251"/>
                        <a:pt x="10672" y="8903"/>
                        <a:pt x="10460" y="8668"/>
                      </a:cubicBezTo>
                      <a:cubicBezTo>
                        <a:pt x="10298" y="8487"/>
                        <a:pt x="9967" y="8521"/>
                        <a:pt x="9720" y="8448"/>
                      </a:cubicBezTo>
                      <a:cubicBezTo>
                        <a:pt x="9357" y="7962"/>
                        <a:pt x="9057" y="7469"/>
                        <a:pt x="8488" y="7131"/>
                      </a:cubicBezTo>
                      <a:cubicBezTo>
                        <a:pt x="8271" y="7002"/>
                        <a:pt x="7995" y="6984"/>
                        <a:pt x="7748" y="6911"/>
                      </a:cubicBezTo>
                      <a:cubicBezTo>
                        <a:pt x="7666" y="6692"/>
                        <a:pt x="7628" y="6455"/>
                        <a:pt x="7501" y="6252"/>
                      </a:cubicBezTo>
                      <a:cubicBezTo>
                        <a:pt x="6758" y="5061"/>
                        <a:pt x="6533" y="5296"/>
                        <a:pt x="6269" y="4276"/>
                      </a:cubicBezTo>
                      <a:cubicBezTo>
                        <a:pt x="6080" y="3549"/>
                        <a:pt x="5638" y="1344"/>
                        <a:pt x="5776" y="2081"/>
                      </a:cubicBezTo>
                      <a:cubicBezTo>
                        <a:pt x="6108" y="3855"/>
                        <a:pt x="5864" y="2976"/>
                        <a:pt x="6515" y="4715"/>
                      </a:cubicBezTo>
                      <a:cubicBezTo>
                        <a:pt x="6515" y="4716"/>
                        <a:pt x="7008" y="6033"/>
                        <a:pt x="7008" y="6033"/>
                      </a:cubicBezTo>
                      <a:cubicBezTo>
                        <a:pt x="7173" y="6252"/>
                        <a:pt x="7369" y="6456"/>
                        <a:pt x="7501" y="6692"/>
                      </a:cubicBezTo>
                      <a:cubicBezTo>
                        <a:pt x="7670" y="6992"/>
                        <a:pt x="7800" y="7852"/>
                        <a:pt x="8241" y="8009"/>
                      </a:cubicBezTo>
                      <a:cubicBezTo>
                        <a:pt x="8856" y="8228"/>
                        <a:pt x="9556" y="8155"/>
                        <a:pt x="10214" y="8228"/>
                      </a:cubicBezTo>
                      <a:cubicBezTo>
                        <a:pt x="10282" y="8289"/>
                        <a:pt x="11322" y="9273"/>
                        <a:pt x="11446" y="9107"/>
                      </a:cubicBezTo>
                      <a:cubicBezTo>
                        <a:pt x="11463" y="9084"/>
                        <a:pt x="11137" y="7555"/>
                        <a:pt x="10953" y="7350"/>
                      </a:cubicBezTo>
                      <a:cubicBezTo>
                        <a:pt x="10768" y="7144"/>
                        <a:pt x="10460" y="7057"/>
                        <a:pt x="10214" y="6911"/>
                      </a:cubicBezTo>
                      <a:cubicBezTo>
                        <a:pt x="9594" y="5255"/>
                        <a:pt x="10430" y="7296"/>
                        <a:pt x="9474" y="5594"/>
                      </a:cubicBezTo>
                      <a:cubicBezTo>
                        <a:pt x="9358" y="5387"/>
                        <a:pt x="9344" y="5142"/>
                        <a:pt x="9227" y="4935"/>
                      </a:cubicBezTo>
                      <a:cubicBezTo>
                        <a:pt x="8271" y="3232"/>
                        <a:pt x="9107" y="5273"/>
                        <a:pt x="8488" y="3618"/>
                      </a:cubicBezTo>
                      <a:cubicBezTo>
                        <a:pt x="8406" y="2959"/>
                        <a:pt x="8333" y="2299"/>
                        <a:pt x="8241" y="1641"/>
                      </a:cubicBezTo>
                      <a:cubicBezTo>
                        <a:pt x="8169" y="1128"/>
                        <a:pt x="7995" y="-413"/>
                        <a:pt x="7995" y="105"/>
                      </a:cubicBezTo>
                      <a:cubicBezTo>
                        <a:pt x="7995" y="840"/>
                        <a:pt x="8068" y="1581"/>
                        <a:pt x="8241" y="2300"/>
                      </a:cubicBezTo>
                      <a:cubicBezTo>
                        <a:pt x="8318" y="2620"/>
                        <a:pt x="8598" y="2875"/>
                        <a:pt x="8734" y="3178"/>
                      </a:cubicBezTo>
                      <a:cubicBezTo>
                        <a:pt x="8927" y="3608"/>
                        <a:pt x="9063" y="4057"/>
                        <a:pt x="9227" y="4496"/>
                      </a:cubicBezTo>
                      <a:lnTo>
                        <a:pt x="9720" y="5813"/>
                      </a:lnTo>
                      <a:cubicBezTo>
                        <a:pt x="9803" y="6033"/>
                        <a:pt x="9823" y="6279"/>
                        <a:pt x="9967" y="6472"/>
                      </a:cubicBezTo>
                      <a:lnTo>
                        <a:pt x="10460" y="7131"/>
                      </a:lnTo>
                      <a:cubicBezTo>
                        <a:pt x="10598" y="7622"/>
                        <a:pt x="10960" y="9006"/>
                        <a:pt x="11200" y="9326"/>
                      </a:cubicBezTo>
                      <a:lnTo>
                        <a:pt x="11693" y="9985"/>
                      </a:lnTo>
                      <a:cubicBezTo>
                        <a:pt x="11611" y="8960"/>
                        <a:pt x="11618" y="7927"/>
                        <a:pt x="11446" y="6911"/>
                      </a:cubicBezTo>
                      <a:cubicBezTo>
                        <a:pt x="11369" y="6453"/>
                        <a:pt x="11118" y="6033"/>
                        <a:pt x="10953" y="5594"/>
                      </a:cubicBezTo>
                      <a:lnTo>
                        <a:pt x="10707" y="4935"/>
                      </a:lnTo>
                      <a:cubicBezTo>
                        <a:pt x="10707" y="4935"/>
                        <a:pt x="10769" y="5430"/>
                        <a:pt x="10953" y="5594"/>
                      </a:cubicBezTo>
                      <a:cubicBezTo>
                        <a:pt x="11656" y="6219"/>
                        <a:pt x="11317" y="5861"/>
                        <a:pt x="11939" y="6692"/>
                      </a:cubicBezTo>
                      <a:cubicBezTo>
                        <a:pt x="11857" y="7497"/>
                        <a:pt x="11883" y="8316"/>
                        <a:pt x="11693" y="9107"/>
                      </a:cubicBezTo>
                      <a:cubicBezTo>
                        <a:pt x="11631" y="9365"/>
                        <a:pt x="11347" y="9536"/>
                        <a:pt x="11200" y="9765"/>
                      </a:cubicBezTo>
                      <a:cubicBezTo>
                        <a:pt x="11017" y="10050"/>
                        <a:pt x="10707" y="10644"/>
                        <a:pt x="10707" y="10644"/>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360" name="Line"/>
              <p:cNvSpPr/>
              <p:nvPr/>
            </p:nvSpPr>
            <p:spPr>
              <a:xfrm>
                <a:off x="75351" y="1224682"/>
                <a:ext cx="2214423" cy="1961841"/>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12393" y="17727"/>
                    </a:moveTo>
                    <a:cubicBezTo>
                      <a:pt x="13418" y="17519"/>
                      <a:pt x="12242" y="17727"/>
                      <a:pt x="14519" y="17727"/>
                    </a:cubicBezTo>
                    <a:cubicBezTo>
                      <a:pt x="14838" y="17727"/>
                      <a:pt x="15155" y="17677"/>
                      <a:pt x="15473" y="17652"/>
                    </a:cubicBezTo>
                    <a:cubicBezTo>
                      <a:pt x="15001" y="17812"/>
                      <a:pt x="15495" y="17661"/>
                      <a:pt x="14666" y="17801"/>
                    </a:cubicBezTo>
                    <a:cubicBezTo>
                      <a:pt x="14567" y="17818"/>
                      <a:pt x="14470" y="17851"/>
                      <a:pt x="14373" y="17876"/>
                    </a:cubicBezTo>
                    <a:cubicBezTo>
                      <a:pt x="14918" y="18060"/>
                      <a:pt x="14275" y="17862"/>
                      <a:pt x="15399" y="18025"/>
                    </a:cubicBezTo>
                    <a:cubicBezTo>
                      <a:pt x="15476" y="18036"/>
                      <a:pt x="15546" y="18074"/>
                      <a:pt x="15619" y="18099"/>
                    </a:cubicBezTo>
                    <a:cubicBezTo>
                      <a:pt x="15902" y="18386"/>
                      <a:pt x="15858" y="18405"/>
                      <a:pt x="16206" y="18546"/>
                    </a:cubicBezTo>
                    <a:cubicBezTo>
                      <a:pt x="16349" y="18605"/>
                      <a:pt x="16646" y="18695"/>
                      <a:pt x="16646" y="18695"/>
                    </a:cubicBezTo>
                    <a:cubicBezTo>
                      <a:pt x="17039" y="19095"/>
                      <a:pt x="16625" y="18739"/>
                      <a:pt x="17746" y="18919"/>
                    </a:cubicBezTo>
                    <a:cubicBezTo>
                      <a:pt x="18299" y="19007"/>
                      <a:pt x="18040" y="19031"/>
                      <a:pt x="18406" y="19217"/>
                    </a:cubicBezTo>
                    <a:cubicBezTo>
                      <a:pt x="18475" y="19252"/>
                      <a:pt x="18555" y="19260"/>
                      <a:pt x="18626" y="19291"/>
                    </a:cubicBezTo>
                    <a:cubicBezTo>
                      <a:pt x="19260" y="19567"/>
                      <a:pt x="18623" y="19340"/>
                      <a:pt x="19139" y="19514"/>
                    </a:cubicBezTo>
                    <a:cubicBezTo>
                      <a:pt x="19066" y="19539"/>
                      <a:pt x="18996" y="19589"/>
                      <a:pt x="18919" y="19589"/>
                    </a:cubicBezTo>
                    <a:cubicBezTo>
                      <a:pt x="18751" y="19589"/>
                      <a:pt x="18609" y="19441"/>
                      <a:pt x="18479" y="19366"/>
                    </a:cubicBezTo>
                    <a:cubicBezTo>
                      <a:pt x="18384" y="19310"/>
                      <a:pt x="18287" y="19258"/>
                      <a:pt x="18186" y="19217"/>
                    </a:cubicBezTo>
                    <a:cubicBezTo>
                      <a:pt x="18042" y="19158"/>
                      <a:pt x="17892" y="19117"/>
                      <a:pt x="17746" y="19068"/>
                    </a:cubicBezTo>
                    <a:lnTo>
                      <a:pt x="17526" y="18993"/>
                    </a:lnTo>
                    <a:cubicBezTo>
                      <a:pt x="17267" y="18730"/>
                      <a:pt x="17490" y="18902"/>
                      <a:pt x="17013" y="18770"/>
                    </a:cubicBezTo>
                    <a:cubicBezTo>
                      <a:pt x="17012" y="18770"/>
                      <a:pt x="16463" y="18583"/>
                      <a:pt x="16353" y="18546"/>
                    </a:cubicBezTo>
                    <a:cubicBezTo>
                      <a:pt x="16279" y="18521"/>
                      <a:pt x="16197" y="18515"/>
                      <a:pt x="16133" y="18472"/>
                    </a:cubicBezTo>
                    <a:lnTo>
                      <a:pt x="15913" y="18323"/>
                    </a:lnTo>
                    <a:cubicBezTo>
                      <a:pt x="16432" y="18147"/>
                      <a:pt x="15988" y="18258"/>
                      <a:pt x="17013" y="18397"/>
                    </a:cubicBezTo>
                    <a:cubicBezTo>
                      <a:pt x="17451" y="18457"/>
                      <a:pt x="18332" y="18546"/>
                      <a:pt x="18332" y="18546"/>
                    </a:cubicBezTo>
                    <a:cubicBezTo>
                      <a:pt x="19135" y="18818"/>
                      <a:pt x="17919" y="18385"/>
                      <a:pt x="18772" y="18770"/>
                    </a:cubicBezTo>
                    <a:cubicBezTo>
                      <a:pt x="18914" y="18833"/>
                      <a:pt x="19066" y="18869"/>
                      <a:pt x="19212" y="18919"/>
                    </a:cubicBezTo>
                    <a:lnTo>
                      <a:pt x="19652" y="19068"/>
                    </a:lnTo>
                    <a:cubicBezTo>
                      <a:pt x="19726" y="19092"/>
                      <a:pt x="19796" y="19129"/>
                      <a:pt x="19872" y="19142"/>
                    </a:cubicBezTo>
                    <a:cubicBezTo>
                      <a:pt x="20019" y="19167"/>
                      <a:pt x="20167" y="19187"/>
                      <a:pt x="20312" y="19217"/>
                    </a:cubicBezTo>
                    <a:cubicBezTo>
                      <a:pt x="20589" y="19273"/>
                      <a:pt x="20765" y="19345"/>
                      <a:pt x="21046" y="19440"/>
                    </a:cubicBezTo>
                    <a:cubicBezTo>
                      <a:pt x="21119" y="19465"/>
                      <a:pt x="21201" y="19471"/>
                      <a:pt x="21266" y="19514"/>
                    </a:cubicBezTo>
                    <a:cubicBezTo>
                      <a:pt x="21339" y="19564"/>
                      <a:pt x="21548" y="19600"/>
                      <a:pt x="21486" y="19663"/>
                    </a:cubicBezTo>
                    <a:cubicBezTo>
                      <a:pt x="21463" y="19687"/>
                      <a:pt x="21023" y="19532"/>
                      <a:pt x="20972" y="19514"/>
                    </a:cubicBezTo>
                    <a:cubicBezTo>
                      <a:pt x="20488" y="19023"/>
                      <a:pt x="20817" y="19229"/>
                      <a:pt x="19872" y="19142"/>
                    </a:cubicBezTo>
                    <a:cubicBezTo>
                      <a:pt x="19354" y="19037"/>
                      <a:pt x="19624" y="19108"/>
                      <a:pt x="19066" y="18919"/>
                    </a:cubicBezTo>
                    <a:lnTo>
                      <a:pt x="18846" y="18844"/>
                    </a:lnTo>
                    <a:cubicBezTo>
                      <a:pt x="18772" y="18819"/>
                      <a:pt x="18702" y="18783"/>
                      <a:pt x="18626" y="18770"/>
                    </a:cubicBezTo>
                    <a:cubicBezTo>
                      <a:pt x="17714" y="18615"/>
                      <a:pt x="18659" y="18799"/>
                      <a:pt x="17746" y="18546"/>
                    </a:cubicBezTo>
                    <a:cubicBezTo>
                      <a:pt x="17626" y="18513"/>
                      <a:pt x="17499" y="18508"/>
                      <a:pt x="17379" y="18472"/>
                    </a:cubicBezTo>
                    <a:cubicBezTo>
                      <a:pt x="17253" y="18433"/>
                      <a:pt x="17136" y="18368"/>
                      <a:pt x="17013" y="18323"/>
                    </a:cubicBezTo>
                    <a:cubicBezTo>
                      <a:pt x="16867" y="18269"/>
                      <a:pt x="16721" y="18219"/>
                      <a:pt x="16573" y="18174"/>
                    </a:cubicBezTo>
                    <a:cubicBezTo>
                      <a:pt x="16174" y="18052"/>
                      <a:pt x="15718" y="18012"/>
                      <a:pt x="15326" y="17950"/>
                    </a:cubicBezTo>
                    <a:cubicBezTo>
                      <a:pt x="15179" y="17901"/>
                      <a:pt x="15038" y="17832"/>
                      <a:pt x="14886" y="17801"/>
                    </a:cubicBezTo>
                    <a:cubicBezTo>
                      <a:pt x="14669" y="17757"/>
                      <a:pt x="14446" y="17755"/>
                      <a:pt x="14226" y="17727"/>
                    </a:cubicBezTo>
                    <a:cubicBezTo>
                      <a:pt x="13700" y="17660"/>
                      <a:pt x="13829" y="17682"/>
                      <a:pt x="13419" y="17578"/>
                    </a:cubicBezTo>
                    <a:cubicBezTo>
                      <a:pt x="13444" y="17503"/>
                      <a:pt x="13450" y="17420"/>
                      <a:pt x="13493" y="17354"/>
                    </a:cubicBezTo>
                    <a:cubicBezTo>
                      <a:pt x="13550" y="17267"/>
                      <a:pt x="13646" y="17212"/>
                      <a:pt x="13713" y="17131"/>
                    </a:cubicBezTo>
                    <a:cubicBezTo>
                      <a:pt x="13769" y="17062"/>
                      <a:pt x="13804" y="16977"/>
                      <a:pt x="13859" y="16908"/>
                    </a:cubicBezTo>
                    <a:cubicBezTo>
                      <a:pt x="13902" y="16853"/>
                      <a:pt x="13964" y="16815"/>
                      <a:pt x="14006" y="16759"/>
                    </a:cubicBezTo>
                    <a:cubicBezTo>
                      <a:pt x="14398" y="16227"/>
                      <a:pt x="14107" y="16377"/>
                      <a:pt x="14519" y="16237"/>
                    </a:cubicBezTo>
                    <a:cubicBezTo>
                      <a:pt x="14648" y="15844"/>
                      <a:pt x="14550" y="16079"/>
                      <a:pt x="14886" y="15567"/>
                    </a:cubicBezTo>
                    <a:cubicBezTo>
                      <a:pt x="14935" y="15492"/>
                      <a:pt x="14959" y="15393"/>
                      <a:pt x="15033" y="15343"/>
                    </a:cubicBezTo>
                    <a:lnTo>
                      <a:pt x="15473" y="15046"/>
                    </a:lnTo>
                    <a:cubicBezTo>
                      <a:pt x="15546" y="14996"/>
                      <a:pt x="15614" y="14937"/>
                      <a:pt x="15693" y="14897"/>
                    </a:cubicBezTo>
                    <a:lnTo>
                      <a:pt x="15986" y="14748"/>
                    </a:lnTo>
                    <a:cubicBezTo>
                      <a:pt x="16035" y="14599"/>
                      <a:pt x="16047" y="14431"/>
                      <a:pt x="16133" y="14301"/>
                    </a:cubicBezTo>
                    <a:cubicBezTo>
                      <a:pt x="16181" y="14226"/>
                      <a:pt x="16243" y="14159"/>
                      <a:pt x="16279" y="14077"/>
                    </a:cubicBezTo>
                    <a:cubicBezTo>
                      <a:pt x="16342" y="13934"/>
                      <a:pt x="16377" y="13779"/>
                      <a:pt x="16426" y="13630"/>
                    </a:cubicBezTo>
                    <a:lnTo>
                      <a:pt x="16499" y="13407"/>
                    </a:lnTo>
                    <a:cubicBezTo>
                      <a:pt x="16524" y="13332"/>
                      <a:pt x="16554" y="13260"/>
                      <a:pt x="16573" y="13183"/>
                    </a:cubicBezTo>
                    <a:cubicBezTo>
                      <a:pt x="16716" y="12601"/>
                      <a:pt x="16653" y="12429"/>
                      <a:pt x="16939" y="12066"/>
                    </a:cubicBezTo>
                    <a:cubicBezTo>
                      <a:pt x="16982" y="12011"/>
                      <a:pt x="17037" y="11967"/>
                      <a:pt x="17086" y="11917"/>
                    </a:cubicBezTo>
                    <a:cubicBezTo>
                      <a:pt x="17061" y="11843"/>
                      <a:pt x="17090" y="11694"/>
                      <a:pt x="17013" y="11694"/>
                    </a:cubicBezTo>
                    <a:cubicBezTo>
                      <a:pt x="16935" y="11694"/>
                      <a:pt x="16974" y="11847"/>
                      <a:pt x="16939" y="11917"/>
                    </a:cubicBezTo>
                    <a:cubicBezTo>
                      <a:pt x="16900" y="11997"/>
                      <a:pt x="16828" y="12059"/>
                      <a:pt x="16793" y="12141"/>
                    </a:cubicBezTo>
                    <a:cubicBezTo>
                      <a:pt x="16730" y="12284"/>
                      <a:pt x="16695" y="12439"/>
                      <a:pt x="16646" y="12588"/>
                    </a:cubicBezTo>
                    <a:lnTo>
                      <a:pt x="16573" y="12811"/>
                    </a:lnTo>
                    <a:cubicBezTo>
                      <a:pt x="16646" y="12836"/>
                      <a:pt x="16731" y="12933"/>
                      <a:pt x="16793" y="12886"/>
                    </a:cubicBezTo>
                    <a:cubicBezTo>
                      <a:pt x="16873" y="12824"/>
                      <a:pt x="16826" y="12682"/>
                      <a:pt x="16866" y="12588"/>
                    </a:cubicBezTo>
                    <a:cubicBezTo>
                      <a:pt x="16901" y="12505"/>
                      <a:pt x="16973" y="12444"/>
                      <a:pt x="17013" y="12364"/>
                    </a:cubicBezTo>
                    <a:cubicBezTo>
                      <a:pt x="17203" y="11977"/>
                      <a:pt x="16946" y="12283"/>
                      <a:pt x="17233" y="11992"/>
                    </a:cubicBezTo>
                    <a:cubicBezTo>
                      <a:pt x="17292" y="11810"/>
                      <a:pt x="17310" y="11689"/>
                      <a:pt x="17452" y="11545"/>
                    </a:cubicBezTo>
                    <a:cubicBezTo>
                      <a:pt x="17515" y="11482"/>
                      <a:pt x="17599" y="11446"/>
                      <a:pt x="17672" y="11396"/>
                    </a:cubicBezTo>
                    <a:cubicBezTo>
                      <a:pt x="17721" y="11297"/>
                      <a:pt x="17742" y="11176"/>
                      <a:pt x="17819" y="11098"/>
                    </a:cubicBezTo>
                    <a:cubicBezTo>
                      <a:pt x="17874" y="11042"/>
                      <a:pt x="17786" y="11254"/>
                      <a:pt x="17746" y="11321"/>
                    </a:cubicBezTo>
                    <a:cubicBezTo>
                      <a:pt x="17710" y="11382"/>
                      <a:pt x="17648" y="11421"/>
                      <a:pt x="17599" y="11470"/>
                    </a:cubicBezTo>
                    <a:cubicBezTo>
                      <a:pt x="17624" y="11594"/>
                      <a:pt x="17645" y="11719"/>
                      <a:pt x="17672" y="11843"/>
                    </a:cubicBezTo>
                    <a:cubicBezTo>
                      <a:pt x="17694" y="11943"/>
                      <a:pt x="17662" y="12084"/>
                      <a:pt x="17746" y="12141"/>
                    </a:cubicBezTo>
                    <a:cubicBezTo>
                      <a:pt x="17803" y="12180"/>
                      <a:pt x="17844" y="12041"/>
                      <a:pt x="17892" y="11992"/>
                    </a:cubicBezTo>
                    <a:cubicBezTo>
                      <a:pt x="18058" y="11489"/>
                      <a:pt x="17829" y="12034"/>
                      <a:pt x="18186" y="11619"/>
                    </a:cubicBezTo>
                    <a:cubicBezTo>
                      <a:pt x="18302" y="11485"/>
                      <a:pt x="18381" y="11321"/>
                      <a:pt x="18479" y="11172"/>
                    </a:cubicBezTo>
                    <a:lnTo>
                      <a:pt x="18626" y="10949"/>
                    </a:lnTo>
                    <a:lnTo>
                      <a:pt x="18846" y="10279"/>
                    </a:lnTo>
                    <a:cubicBezTo>
                      <a:pt x="18870" y="10204"/>
                      <a:pt x="18876" y="10121"/>
                      <a:pt x="18919" y="10055"/>
                    </a:cubicBezTo>
                    <a:lnTo>
                      <a:pt x="19066" y="9832"/>
                    </a:lnTo>
                    <a:cubicBezTo>
                      <a:pt x="19130" y="9635"/>
                      <a:pt x="19243" y="9225"/>
                      <a:pt x="19432" y="9161"/>
                    </a:cubicBezTo>
                    <a:lnTo>
                      <a:pt x="19872" y="9012"/>
                    </a:lnTo>
                    <a:cubicBezTo>
                      <a:pt x="19970" y="8913"/>
                      <a:pt x="20035" y="8759"/>
                      <a:pt x="20166" y="8714"/>
                    </a:cubicBezTo>
                    <a:cubicBezTo>
                      <a:pt x="20239" y="8690"/>
                      <a:pt x="20386" y="8561"/>
                      <a:pt x="20386" y="8640"/>
                    </a:cubicBezTo>
                    <a:cubicBezTo>
                      <a:pt x="20386" y="8730"/>
                      <a:pt x="20235" y="8733"/>
                      <a:pt x="20166" y="8789"/>
                    </a:cubicBezTo>
                    <a:cubicBezTo>
                      <a:pt x="19878" y="9023"/>
                      <a:pt x="20181" y="8883"/>
                      <a:pt x="19799" y="9012"/>
                    </a:cubicBezTo>
                    <a:cubicBezTo>
                      <a:pt x="19775" y="9087"/>
                      <a:pt x="19786" y="9187"/>
                      <a:pt x="19726" y="9236"/>
                    </a:cubicBezTo>
                    <a:cubicBezTo>
                      <a:pt x="19647" y="9300"/>
                      <a:pt x="19529" y="9282"/>
                      <a:pt x="19432" y="9310"/>
                    </a:cubicBezTo>
                    <a:cubicBezTo>
                      <a:pt x="19358" y="9332"/>
                      <a:pt x="19286" y="9360"/>
                      <a:pt x="19212" y="9385"/>
                    </a:cubicBezTo>
                    <a:cubicBezTo>
                      <a:pt x="19115" y="9534"/>
                      <a:pt x="18975" y="9662"/>
                      <a:pt x="18919" y="9832"/>
                    </a:cubicBezTo>
                    <a:cubicBezTo>
                      <a:pt x="18824" y="10122"/>
                      <a:pt x="18900" y="10000"/>
                      <a:pt x="18699" y="10204"/>
                    </a:cubicBezTo>
                    <a:lnTo>
                      <a:pt x="18479" y="10874"/>
                    </a:lnTo>
                    <a:cubicBezTo>
                      <a:pt x="18455" y="10949"/>
                      <a:pt x="18435" y="11025"/>
                      <a:pt x="18406" y="11098"/>
                    </a:cubicBezTo>
                    <a:cubicBezTo>
                      <a:pt x="18357" y="11222"/>
                      <a:pt x="18304" y="11345"/>
                      <a:pt x="18259" y="11470"/>
                    </a:cubicBezTo>
                    <a:cubicBezTo>
                      <a:pt x="18064" y="12016"/>
                      <a:pt x="18253" y="11822"/>
                      <a:pt x="17892" y="12066"/>
                    </a:cubicBezTo>
                    <a:cubicBezTo>
                      <a:pt x="17697" y="12662"/>
                      <a:pt x="17990" y="11967"/>
                      <a:pt x="17599" y="12364"/>
                    </a:cubicBezTo>
                    <a:cubicBezTo>
                      <a:pt x="17544" y="12420"/>
                      <a:pt x="17566" y="12520"/>
                      <a:pt x="17526" y="12588"/>
                    </a:cubicBezTo>
                    <a:cubicBezTo>
                      <a:pt x="17490" y="12648"/>
                      <a:pt x="17428" y="12687"/>
                      <a:pt x="17379" y="12737"/>
                    </a:cubicBezTo>
                    <a:cubicBezTo>
                      <a:pt x="17279" y="13042"/>
                      <a:pt x="17276" y="13182"/>
                      <a:pt x="17086" y="13407"/>
                    </a:cubicBezTo>
                    <a:cubicBezTo>
                      <a:pt x="16996" y="13514"/>
                      <a:pt x="16869" y="13588"/>
                      <a:pt x="16793" y="13705"/>
                    </a:cubicBezTo>
                    <a:cubicBezTo>
                      <a:pt x="16744" y="13779"/>
                      <a:pt x="16685" y="13848"/>
                      <a:pt x="16646" y="13928"/>
                    </a:cubicBezTo>
                    <a:cubicBezTo>
                      <a:pt x="16611" y="13998"/>
                      <a:pt x="16615" y="14086"/>
                      <a:pt x="16573" y="14152"/>
                    </a:cubicBezTo>
                    <a:cubicBezTo>
                      <a:pt x="16515" y="14239"/>
                      <a:pt x="16419" y="14294"/>
                      <a:pt x="16353" y="14375"/>
                    </a:cubicBezTo>
                    <a:cubicBezTo>
                      <a:pt x="16296" y="14444"/>
                      <a:pt x="16261" y="14529"/>
                      <a:pt x="16206" y="14599"/>
                    </a:cubicBezTo>
                    <a:cubicBezTo>
                      <a:pt x="16086" y="14750"/>
                      <a:pt x="16003" y="14786"/>
                      <a:pt x="15839" y="14897"/>
                    </a:cubicBezTo>
                    <a:cubicBezTo>
                      <a:pt x="15790" y="14971"/>
                      <a:pt x="15760" y="15063"/>
                      <a:pt x="15693" y="15120"/>
                    </a:cubicBezTo>
                    <a:cubicBezTo>
                      <a:pt x="15572" y="15222"/>
                      <a:pt x="15332" y="15292"/>
                      <a:pt x="15179" y="15343"/>
                    </a:cubicBezTo>
                    <a:cubicBezTo>
                      <a:pt x="15155" y="15418"/>
                      <a:pt x="15149" y="15502"/>
                      <a:pt x="15106" y="15567"/>
                    </a:cubicBezTo>
                    <a:cubicBezTo>
                      <a:pt x="14957" y="15794"/>
                      <a:pt x="14859" y="15782"/>
                      <a:pt x="14666" y="15939"/>
                    </a:cubicBezTo>
                    <a:cubicBezTo>
                      <a:pt x="14612" y="15983"/>
                      <a:pt x="14562" y="16033"/>
                      <a:pt x="14519" y="16088"/>
                    </a:cubicBezTo>
                    <a:cubicBezTo>
                      <a:pt x="14464" y="16158"/>
                      <a:pt x="14429" y="16243"/>
                      <a:pt x="14373" y="16312"/>
                    </a:cubicBezTo>
                    <a:cubicBezTo>
                      <a:pt x="14306" y="16393"/>
                      <a:pt x="14219" y="16454"/>
                      <a:pt x="14153" y="16535"/>
                    </a:cubicBezTo>
                    <a:cubicBezTo>
                      <a:pt x="13972" y="16756"/>
                      <a:pt x="14065" y="16786"/>
                      <a:pt x="13786" y="16908"/>
                    </a:cubicBezTo>
                    <a:cubicBezTo>
                      <a:pt x="13693" y="16948"/>
                      <a:pt x="13590" y="16954"/>
                      <a:pt x="13493" y="16982"/>
                    </a:cubicBezTo>
                    <a:cubicBezTo>
                      <a:pt x="13418" y="17004"/>
                      <a:pt x="13346" y="17032"/>
                      <a:pt x="13273" y="17057"/>
                    </a:cubicBezTo>
                    <a:cubicBezTo>
                      <a:pt x="12955" y="17016"/>
                      <a:pt x="12613" y="17155"/>
                      <a:pt x="12613" y="16759"/>
                    </a:cubicBezTo>
                    <a:cubicBezTo>
                      <a:pt x="12613" y="16467"/>
                      <a:pt x="12750" y="16389"/>
                      <a:pt x="12906" y="16163"/>
                    </a:cubicBezTo>
                    <a:cubicBezTo>
                      <a:pt x="13007" y="16016"/>
                      <a:pt x="13075" y="15842"/>
                      <a:pt x="13199" y="15716"/>
                    </a:cubicBezTo>
                    <a:lnTo>
                      <a:pt x="13566" y="15343"/>
                    </a:lnTo>
                    <a:lnTo>
                      <a:pt x="13713" y="14897"/>
                    </a:lnTo>
                    <a:cubicBezTo>
                      <a:pt x="13737" y="14822"/>
                      <a:pt x="13743" y="14738"/>
                      <a:pt x="13786" y="14673"/>
                    </a:cubicBezTo>
                    <a:cubicBezTo>
                      <a:pt x="13835" y="14599"/>
                      <a:pt x="13897" y="14531"/>
                      <a:pt x="13933" y="14450"/>
                    </a:cubicBezTo>
                    <a:cubicBezTo>
                      <a:pt x="13995" y="14306"/>
                      <a:pt x="14030" y="14152"/>
                      <a:pt x="14079" y="14003"/>
                    </a:cubicBezTo>
                    <a:lnTo>
                      <a:pt x="14226" y="13556"/>
                    </a:lnTo>
                    <a:cubicBezTo>
                      <a:pt x="14250" y="13481"/>
                      <a:pt x="14281" y="13409"/>
                      <a:pt x="14299" y="13332"/>
                    </a:cubicBezTo>
                    <a:cubicBezTo>
                      <a:pt x="14324" y="13233"/>
                      <a:pt x="14341" y="13132"/>
                      <a:pt x="14373" y="13034"/>
                    </a:cubicBezTo>
                    <a:cubicBezTo>
                      <a:pt x="14414" y="12908"/>
                      <a:pt x="14463" y="12783"/>
                      <a:pt x="14519" y="12662"/>
                    </a:cubicBezTo>
                    <a:cubicBezTo>
                      <a:pt x="14903" y="11834"/>
                      <a:pt x="14803" y="12006"/>
                      <a:pt x="15106" y="11545"/>
                    </a:cubicBezTo>
                    <a:cubicBezTo>
                      <a:pt x="15182" y="11314"/>
                      <a:pt x="15253" y="11137"/>
                      <a:pt x="15253" y="10874"/>
                    </a:cubicBezTo>
                    <a:cubicBezTo>
                      <a:pt x="15253" y="10723"/>
                      <a:pt x="15204" y="10577"/>
                      <a:pt x="15179" y="10428"/>
                    </a:cubicBezTo>
                    <a:cubicBezTo>
                      <a:pt x="15154" y="10635"/>
                      <a:pt x="15000" y="11511"/>
                      <a:pt x="15179" y="11694"/>
                    </a:cubicBezTo>
                    <a:cubicBezTo>
                      <a:pt x="15289" y="11805"/>
                      <a:pt x="15277" y="11396"/>
                      <a:pt x="15326" y="11247"/>
                    </a:cubicBezTo>
                    <a:cubicBezTo>
                      <a:pt x="15350" y="11172"/>
                      <a:pt x="15345" y="11079"/>
                      <a:pt x="15399" y="11023"/>
                    </a:cubicBezTo>
                    <a:cubicBezTo>
                      <a:pt x="15536" y="10885"/>
                      <a:pt x="15600" y="10839"/>
                      <a:pt x="15693" y="10651"/>
                    </a:cubicBezTo>
                    <a:cubicBezTo>
                      <a:pt x="15727" y="10581"/>
                      <a:pt x="15718" y="10489"/>
                      <a:pt x="15766" y="10428"/>
                    </a:cubicBezTo>
                    <a:cubicBezTo>
                      <a:pt x="15821" y="10358"/>
                      <a:pt x="15918" y="10336"/>
                      <a:pt x="15986" y="10279"/>
                    </a:cubicBezTo>
                    <a:cubicBezTo>
                      <a:pt x="16066" y="10211"/>
                      <a:pt x="16124" y="10120"/>
                      <a:pt x="16206" y="10055"/>
                    </a:cubicBezTo>
                    <a:cubicBezTo>
                      <a:pt x="16345" y="9945"/>
                      <a:pt x="16521" y="9884"/>
                      <a:pt x="16646" y="9757"/>
                    </a:cubicBezTo>
                    <a:cubicBezTo>
                      <a:pt x="16719" y="9683"/>
                      <a:pt x="16780" y="9592"/>
                      <a:pt x="16866" y="9534"/>
                    </a:cubicBezTo>
                    <a:cubicBezTo>
                      <a:pt x="16930" y="9490"/>
                      <a:pt x="17163" y="9459"/>
                      <a:pt x="17086" y="9459"/>
                    </a:cubicBezTo>
                    <a:cubicBezTo>
                      <a:pt x="16961" y="9459"/>
                      <a:pt x="16841" y="9509"/>
                      <a:pt x="16719" y="9534"/>
                    </a:cubicBezTo>
                    <a:cubicBezTo>
                      <a:pt x="16646" y="9583"/>
                      <a:pt x="16521" y="9770"/>
                      <a:pt x="16499" y="9683"/>
                    </a:cubicBezTo>
                    <a:cubicBezTo>
                      <a:pt x="16462" y="9530"/>
                      <a:pt x="16560" y="9367"/>
                      <a:pt x="16646" y="9236"/>
                    </a:cubicBezTo>
                    <a:cubicBezTo>
                      <a:pt x="16982" y="8724"/>
                      <a:pt x="16883" y="8959"/>
                      <a:pt x="17013" y="8566"/>
                    </a:cubicBezTo>
                    <a:cubicBezTo>
                      <a:pt x="17061" y="8168"/>
                      <a:pt x="17071" y="7764"/>
                      <a:pt x="17159" y="7374"/>
                    </a:cubicBezTo>
                    <a:cubicBezTo>
                      <a:pt x="17177" y="7297"/>
                      <a:pt x="17211" y="7522"/>
                      <a:pt x="17233" y="7597"/>
                    </a:cubicBezTo>
                    <a:cubicBezTo>
                      <a:pt x="17260" y="7696"/>
                      <a:pt x="17281" y="7796"/>
                      <a:pt x="17306" y="7895"/>
                    </a:cubicBezTo>
                    <a:cubicBezTo>
                      <a:pt x="17592" y="7604"/>
                      <a:pt x="17335" y="7910"/>
                      <a:pt x="17526" y="7523"/>
                    </a:cubicBezTo>
                    <a:cubicBezTo>
                      <a:pt x="17565" y="7443"/>
                      <a:pt x="17633" y="7379"/>
                      <a:pt x="17672" y="7299"/>
                    </a:cubicBezTo>
                    <a:cubicBezTo>
                      <a:pt x="17707" y="7229"/>
                      <a:pt x="17711" y="7146"/>
                      <a:pt x="17746" y="7076"/>
                    </a:cubicBezTo>
                    <a:cubicBezTo>
                      <a:pt x="17785" y="6996"/>
                      <a:pt x="17849" y="6930"/>
                      <a:pt x="17892" y="6852"/>
                    </a:cubicBezTo>
                    <a:cubicBezTo>
                      <a:pt x="18265" y="6191"/>
                      <a:pt x="17829" y="6875"/>
                      <a:pt x="18186" y="6331"/>
                    </a:cubicBezTo>
                    <a:cubicBezTo>
                      <a:pt x="18210" y="6257"/>
                      <a:pt x="18211" y="6169"/>
                      <a:pt x="18259" y="6108"/>
                    </a:cubicBezTo>
                    <a:cubicBezTo>
                      <a:pt x="18314" y="6038"/>
                      <a:pt x="18410" y="6015"/>
                      <a:pt x="18479" y="5959"/>
                    </a:cubicBezTo>
                    <a:cubicBezTo>
                      <a:pt x="18533" y="5915"/>
                      <a:pt x="18583" y="5864"/>
                      <a:pt x="18626" y="5810"/>
                    </a:cubicBezTo>
                    <a:cubicBezTo>
                      <a:pt x="18681" y="5740"/>
                      <a:pt x="18710" y="5650"/>
                      <a:pt x="18772" y="5586"/>
                    </a:cubicBezTo>
                    <a:cubicBezTo>
                      <a:pt x="18835" y="5523"/>
                      <a:pt x="19055" y="5501"/>
                      <a:pt x="18992" y="5437"/>
                    </a:cubicBezTo>
                    <a:cubicBezTo>
                      <a:pt x="18921" y="5365"/>
                      <a:pt x="18797" y="5487"/>
                      <a:pt x="18699" y="5512"/>
                    </a:cubicBezTo>
                    <a:cubicBezTo>
                      <a:pt x="18370" y="5846"/>
                      <a:pt x="18717" y="5449"/>
                      <a:pt x="18479" y="5884"/>
                    </a:cubicBezTo>
                    <a:cubicBezTo>
                      <a:pt x="18272" y="6263"/>
                      <a:pt x="18262" y="6254"/>
                      <a:pt x="18039" y="6480"/>
                    </a:cubicBezTo>
                    <a:lnTo>
                      <a:pt x="17892" y="6927"/>
                    </a:lnTo>
                    <a:cubicBezTo>
                      <a:pt x="17868" y="7001"/>
                      <a:pt x="17883" y="7107"/>
                      <a:pt x="17819" y="7150"/>
                    </a:cubicBezTo>
                    <a:cubicBezTo>
                      <a:pt x="17542" y="7338"/>
                      <a:pt x="17661" y="7236"/>
                      <a:pt x="17452" y="7448"/>
                    </a:cubicBezTo>
                    <a:cubicBezTo>
                      <a:pt x="17428" y="7523"/>
                      <a:pt x="17414" y="7602"/>
                      <a:pt x="17379" y="7672"/>
                    </a:cubicBezTo>
                    <a:cubicBezTo>
                      <a:pt x="17115" y="8209"/>
                      <a:pt x="17343" y="7540"/>
                      <a:pt x="17086" y="8193"/>
                    </a:cubicBezTo>
                    <a:cubicBezTo>
                      <a:pt x="17028" y="8339"/>
                      <a:pt x="16988" y="8491"/>
                      <a:pt x="16939" y="8640"/>
                    </a:cubicBezTo>
                    <a:lnTo>
                      <a:pt x="16793" y="9087"/>
                    </a:lnTo>
                    <a:lnTo>
                      <a:pt x="16719" y="9310"/>
                    </a:lnTo>
                    <a:cubicBezTo>
                      <a:pt x="16695" y="9385"/>
                      <a:pt x="16689" y="9468"/>
                      <a:pt x="16646" y="9534"/>
                    </a:cubicBezTo>
                    <a:lnTo>
                      <a:pt x="16499" y="9757"/>
                    </a:lnTo>
                    <a:cubicBezTo>
                      <a:pt x="16475" y="9832"/>
                      <a:pt x="16472" y="9918"/>
                      <a:pt x="16426" y="9981"/>
                    </a:cubicBezTo>
                    <a:cubicBezTo>
                      <a:pt x="16322" y="10121"/>
                      <a:pt x="16059" y="10353"/>
                      <a:pt x="16059" y="10353"/>
                    </a:cubicBezTo>
                    <a:cubicBezTo>
                      <a:pt x="15864" y="10949"/>
                      <a:pt x="16157" y="10254"/>
                      <a:pt x="15766" y="10651"/>
                    </a:cubicBezTo>
                    <a:cubicBezTo>
                      <a:pt x="15711" y="10707"/>
                      <a:pt x="15737" y="10811"/>
                      <a:pt x="15693" y="10874"/>
                    </a:cubicBezTo>
                    <a:cubicBezTo>
                      <a:pt x="15612" y="10989"/>
                      <a:pt x="15399" y="11172"/>
                      <a:pt x="15399" y="11172"/>
                    </a:cubicBezTo>
                    <a:cubicBezTo>
                      <a:pt x="15375" y="11247"/>
                      <a:pt x="15371" y="11332"/>
                      <a:pt x="15326" y="11396"/>
                    </a:cubicBezTo>
                    <a:cubicBezTo>
                      <a:pt x="15246" y="11510"/>
                      <a:pt x="15033" y="11694"/>
                      <a:pt x="15033" y="11694"/>
                    </a:cubicBezTo>
                    <a:cubicBezTo>
                      <a:pt x="14984" y="11843"/>
                      <a:pt x="14995" y="12030"/>
                      <a:pt x="14886" y="12141"/>
                    </a:cubicBezTo>
                    <a:cubicBezTo>
                      <a:pt x="14837" y="12190"/>
                      <a:pt x="14782" y="12235"/>
                      <a:pt x="14739" y="12290"/>
                    </a:cubicBezTo>
                    <a:cubicBezTo>
                      <a:pt x="14684" y="12360"/>
                      <a:pt x="14655" y="12450"/>
                      <a:pt x="14593" y="12513"/>
                    </a:cubicBezTo>
                    <a:cubicBezTo>
                      <a:pt x="14530" y="12576"/>
                      <a:pt x="14446" y="12612"/>
                      <a:pt x="14373" y="12662"/>
                    </a:cubicBezTo>
                    <a:cubicBezTo>
                      <a:pt x="14348" y="12761"/>
                      <a:pt x="14335" y="12864"/>
                      <a:pt x="14299" y="12960"/>
                    </a:cubicBezTo>
                    <a:cubicBezTo>
                      <a:pt x="14261" y="13064"/>
                      <a:pt x="14173" y="13149"/>
                      <a:pt x="14153" y="13258"/>
                    </a:cubicBezTo>
                    <a:cubicBezTo>
                      <a:pt x="14000" y="14084"/>
                      <a:pt x="14161" y="13967"/>
                      <a:pt x="14006" y="14599"/>
                    </a:cubicBezTo>
                    <a:cubicBezTo>
                      <a:pt x="13756" y="15612"/>
                      <a:pt x="13988" y="14640"/>
                      <a:pt x="13713" y="15269"/>
                    </a:cubicBezTo>
                    <a:cubicBezTo>
                      <a:pt x="13443" y="15885"/>
                      <a:pt x="13721" y="15559"/>
                      <a:pt x="13419" y="15865"/>
                    </a:cubicBezTo>
                    <a:cubicBezTo>
                      <a:pt x="13395" y="15939"/>
                      <a:pt x="13391" y="16024"/>
                      <a:pt x="13346" y="16088"/>
                    </a:cubicBezTo>
                    <a:cubicBezTo>
                      <a:pt x="13087" y="16457"/>
                      <a:pt x="13106" y="16304"/>
                      <a:pt x="12833" y="16535"/>
                    </a:cubicBezTo>
                    <a:cubicBezTo>
                      <a:pt x="12466" y="16845"/>
                      <a:pt x="12779" y="16702"/>
                      <a:pt x="12393" y="16833"/>
                    </a:cubicBezTo>
                    <a:cubicBezTo>
                      <a:pt x="12344" y="16783"/>
                      <a:pt x="12277" y="16747"/>
                      <a:pt x="12246" y="16684"/>
                    </a:cubicBezTo>
                    <a:cubicBezTo>
                      <a:pt x="12177" y="16544"/>
                      <a:pt x="12099" y="16237"/>
                      <a:pt x="12099" y="16237"/>
                    </a:cubicBezTo>
                    <a:cubicBezTo>
                      <a:pt x="12075" y="15914"/>
                      <a:pt x="12056" y="15591"/>
                      <a:pt x="12026" y="15269"/>
                    </a:cubicBezTo>
                    <a:cubicBezTo>
                      <a:pt x="12007" y="15070"/>
                      <a:pt x="11968" y="14873"/>
                      <a:pt x="11953" y="14673"/>
                    </a:cubicBezTo>
                    <a:cubicBezTo>
                      <a:pt x="11920" y="14252"/>
                      <a:pt x="11906" y="13829"/>
                      <a:pt x="11879" y="13407"/>
                    </a:cubicBezTo>
                    <a:cubicBezTo>
                      <a:pt x="11818" y="12435"/>
                      <a:pt x="11813" y="12440"/>
                      <a:pt x="11733" y="11545"/>
                    </a:cubicBezTo>
                    <a:cubicBezTo>
                      <a:pt x="11782" y="10949"/>
                      <a:pt x="11834" y="10353"/>
                      <a:pt x="11879" y="9757"/>
                    </a:cubicBezTo>
                    <a:cubicBezTo>
                      <a:pt x="11908" y="9385"/>
                      <a:pt x="11901" y="9009"/>
                      <a:pt x="11953" y="8640"/>
                    </a:cubicBezTo>
                    <a:cubicBezTo>
                      <a:pt x="11975" y="8485"/>
                      <a:pt x="12185" y="8062"/>
                      <a:pt x="12099" y="8193"/>
                    </a:cubicBezTo>
                    <a:cubicBezTo>
                      <a:pt x="11914" y="8475"/>
                      <a:pt x="12015" y="8353"/>
                      <a:pt x="11806" y="8566"/>
                    </a:cubicBezTo>
                    <a:lnTo>
                      <a:pt x="11659" y="9012"/>
                    </a:lnTo>
                    <a:lnTo>
                      <a:pt x="11586" y="9236"/>
                    </a:lnTo>
                    <a:cubicBezTo>
                      <a:pt x="11716" y="7387"/>
                      <a:pt x="11597" y="8966"/>
                      <a:pt x="11806" y="6629"/>
                    </a:cubicBezTo>
                    <a:cubicBezTo>
                      <a:pt x="11898" y="5606"/>
                      <a:pt x="11814" y="6076"/>
                      <a:pt x="12026" y="5214"/>
                    </a:cubicBezTo>
                    <a:cubicBezTo>
                      <a:pt x="12078" y="4009"/>
                      <a:pt x="12029" y="3856"/>
                      <a:pt x="12173" y="2979"/>
                    </a:cubicBezTo>
                    <a:cubicBezTo>
                      <a:pt x="12193" y="2854"/>
                      <a:pt x="12213" y="2729"/>
                      <a:pt x="12246" y="2607"/>
                    </a:cubicBezTo>
                    <a:cubicBezTo>
                      <a:pt x="12287" y="2455"/>
                      <a:pt x="12344" y="2309"/>
                      <a:pt x="12393" y="2160"/>
                    </a:cubicBezTo>
                    <a:cubicBezTo>
                      <a:pt x="12417" y="2086"/>
                      <a:pt x="12423" y="2002"/>
                      <a:pt x="12466" y="1937"/>
                    </a:cubicBezTo>
                    <a:cubicBezTo>
                      <a:pt x="12515" y="1862"/>
                      <a:pt x="12577" y="1795"/>
                      <a:pt x="12613" y="1713"/>
                    </a:cubicBezTo>
                    <a:cubicBezTo>
                      <a:pt x="12675" y="1570"/>
                      <a:pt x="12734" y="1421"/>
                      <a:pt x="12759" y="1266"/>
                    </a:cubicBezTo>
                    <a:cubicBezTo>
                      <a:pt x="12783" y="1120"/>
                      <a:pt x="12862" y="611"/>
                      <a:pt x="12906" y="447"/>
                    </a:cubicBezTo>
                    <a:cubicBezTo>
                      <a:pt x="12947" y="295"/>
                      <a:pt x="13053" y="0"/>
                      <a:pt x="13053" y="0"/>
                    </a:cubicBezTo>
                    <a:cubicBezTo>
                      <a:pt x="13077" y="74"/>
                      <a:pt x="13126" y="145"/>
                      <a:pt x="13126" y="223"/>
                    </a:cubicBezTo>
                    <a:cubicBezTo>
                      <a:pt x="13126" y="633"/>
                      <a:pt x="13055" y="587"/>
                      <a:pt x="12979" y="894"/>
                    </a:cubicBezTo>
                    <a:cubicBezTo>
                      <a:pt x="12875" y="1319"/>
                      <a:pt x="12946" y="1182"/>
                      <a:pt x="12833" y="1564"/>
                    </a:cubicBezTo>
                    <a:cubicBezTo>
                      <a:pt x="12788" y="1715"/>
                      <a:pt x="12795" y="1900"/>
                      <a:pt x="12686" y="2011"/>
                    </a:cubicBezTo>
                    <a:lnTo>
                      <a:pt x="12539" y="2160"/>
                    </a:lnTo>
                    <a:cubicBezTo>
                      <a:pt x="12346" y="2749"/>
                      <a:pt x="12376" y="2552"/>
                      <a:pt x="12319" y="3277"/>
                    </a:cubicBezTo>
                    <a:cubicBezTo>
                      <a:pt x="12155" y="5361"/>
                      <a:pt x="12387" y="3931"/>
                      <a:pt x="12173" y="4692"/>
                    </a:cubicBezTo>
                    <a:cubicBezTo>
                      <a:pt x="12145" y="4791"/>
                      <a:pt x="12155" y="4905"/>
                      <a:pt x="12099" y="4990"/>
                    </a:cubicBezTo>
                    <a:cubicBezTo>
                      <a:pt x="12050" y="5065"/>
                      <a:pt x="11953" y="5090"/>
                      <a:pt x="11879" y="5139"/>
                    </a:cubicBezTo>
                    <a:cubicBezTo>
                      <a:pt x="11855" y="5214"/>
                      <a:pt x="11846" y="5295"/>
                      <a:pt x="11806" y="5363"/>
                    </a:cubicBezTo>
                    <a:cubicBezTo>
                      <a:pt x="11770" y="5423"/>
                      <a:pt x="11690" y="5449"/>
                      <a:pt x="11659" y="5512"/>
                    </a:cubicBezTo>
                    <a:cubicBezTo>
                      <a:pt x="11590" y="5652"/>
                      <a:pt x="11562" y="5810"/>
                      <a:pt x="11513" y="5959"/>
                    </a:cubicBezTo>
                    <a:lnTo>
                      <a:pt x="11439" y="6182"/>
                    </a:lnTo>
                    <a:cubicBezTo>
                      <a:pt x="11415" y="6728"/>
                      <a:pt x="11400" y="7275"/>
                      <a:pt x="11366" y="7821"/>
                    </a:cubicBezTo>
                    <a:cubicBezTo>
                      <a:pt x="11351" y="8070"/>
                      <a:pt x="11360" y="8326"/>
                      <a:pt x="11293" y="8566"/>
                    </a:cubicBezTo>
                    <a:cubicBezTo>
                      <a:pt x="11271" y="8641"/>
                      <a:pt x="11259" y="8409"/>
                      <a:pt x="11219" y="8342"/>
                    </a:cubicBezTo>
                    <a:cubicBezTo>
                      <a:pt x="10810" y="7649"/>
                      <a:pt x="11366" y="8864"/>
                      <a:pt x="10926" y="7970"/>
                    </a:cubicBezTo>
                    <a:cubicBezTo>
                      <a:pt x="10892" y="7899"/>
                      <a:pt x="10890" y="7815"/>
                      <a:pt x="10853" y="7746"/>
                    </a:cubicBezTo>
                    <a:cubicBezTo>
                      <a:pt x="10767" y="7590"/>
                      <a:pt x="10504" y="7129"/>
                      <a:pt x="10559" y="7299"/>
                    </a:cubicBezTo>
                    <a:cubicBezTo>
                      <a:pt x="10637" y="7535"/>
                      <a:pt x="10617" y="7540"/>
                      <a:pt x="10779" y="7746"/>
                    </a:cubicBezTo>
                    <a:cubicBezTo>
                      <a:pt x="10932" y="7940"/>
                      <a:pt x="10960" y="7861"/>
                      <a:pt x="11073" y="8119"/>
                    </a:cubicBezTo>
                    <a:cubicBezTo>
                      <a:pt x="11136" y="8262"/>
                      <a:pt x="11110" y="8454"/>
                      <a:pt x="11219" y="8566"/>
                    </a:cubicBezTo>
                    <a:cubicBezTo>
                      <a:pt x="11428" y="8778"/>
                      <a:pt x="11328" y="8656"/>
                      <a:pt x="11513" y="8938"/>
                    </a:cubicBezTo>
                    <a:cubicBezTo>
                      <a:pt x="11537" y="9062"/>
                      <a:pt x="11586" y="9184"/>
                      <a:pt x="11586" y="9310"/>
                    </a:cubicBezTo>
                    <a:cubicBezTo>
                      <a:pt x="11586" y="9741"/>
                      <a:pt x="11518" y="9598"/>
                      <a:pt x="11366" y="9906"/>
                    </a:cubicBezTo>
                    <a:cubicBezTo>
                      <a:pt x="11307" y="10026"/>
                      <a:pt x="11268" y="10154"/>
                      <a:pt x="11219" y="10279"/>
                    </a:cubicBezTo>
                    <a:cubicBezTo>
                      <a:pt x="11195" y="11396"/>
                      <a:pt x="11224" y="12516"/>
                      <a:pt x="11146" y="13630"/>
                    </a:cubicBezTo>
                    <a:cubicBezTo>
                      <a:pt x="11140" y="13720"/>
                      <a:pt x="11039" y="13487"/>
                      <a:pt x="10999" y="13407"/>
                    </a:cubicBezTo>
                    <a:cubicBezTo>
                      <a:pt x="10809" y="13020"/>
                      <a:pt x="11066" y="13325"/>
                      <a:pt x="10779" y="13034"/>
                    </a:cubicBezTo>
                    <a:cubicBezTo>
                      <a:pt x="10755" y="12960"/>
                      <a:pt x="10746" y="12878"/>
                      <a:pt x="10706" y="12811"/>
                    </a:cubicBezTo>
                    <a:cubicBezTo>
                      <a:pt x="10671" y="12751"/>
                      <a:pt x="10590" y="12725"/>
                      <a:pt x="10559" y="12662"/>
                    </a:cubicBezTo>
                    <a:cubicBezTo>
                      <a:pt x="10514" y="12571"/>
                      <a:pt x="10514" y="12463"/>
                      <a:pt x="10486" y="12364"/>
                    </a:cubicBezTo>
                    <a:cubicBezTo>
                      <a:pt x="10410" y="12094"/>
                      <a:pt x="10427" y="12162"/>
                      <a:pt x="10266" y="11917"/>
                    </a:cubicBezTo>
                    <a:cubicBezTo>
                      <a:pt x="10217" y="11719"/>
                      <a:pt x="10183" y="11516"/>
                      <a:pt x="10119" y="11321"/>
                    </a:cubicBezTo>
                    <a:cubicBezTo>
                      <a:pt x="10095" y="11247"/>
                      <a:pt x="10081" y="11168"/>
                      <a:pt x="10046" y="11098"/>
                    </a:cubicBezTo>
                    <a:cubicBezTo>
                      <a:pt x="10007" y="11018"/>
                      <a:pt x="9956" y="10943"/>
                      <a:pt x="9899" y="10874"/>
                    </a:cubicBezTo>
                    <a:cubicBezTo>
                      <a:pt x="9833" y="10794"/>
                      <a:pt x="9753" y="10726"/>
                      <a:pt x="9679" y="10651"/>
                    </a:cubicBezTo>
                    <a:cubicBezTo>
                      <a:pt x="9631" y="10502"/>
                      <a:pt x="9602" y="10345"/>
                      <a:pt x="9533" y="10204"/>
                    </a:cubicBezTo>
                    <a:cubicBezTo>
                      <a:pt x="9341" y="9815"/>
                      <a:pt x="9413" y="10014"/>
                      <a:pt x="9313" y="9608"/>
                    </a:cubicBezTo>
                    <a:cubicBezTo>
                      <a:pt x="9288" y="9335"/>
                      <a:pt x="9481" y="8912"/>
                      <a:pt x="9239" y="8789"/>
                    </a:cubicBezTo>
                    <a:cubicBezTo>
                      <a:pt x="9020" y="8677"/>
                      <a:pt x="9252" y="9300"/>
                      <a:pt x="9166" y="9534"/>
                    </a:cubicBezTo>
                    <a:cubicBezTo>
                      <a:pt x="9142" y="9600"/>
                      <a:pt x="9063" y="9440"/>
                      <a:pt x="9019" y="9385"/>
                    </a:cubicBezTo>
                    <a:cubicBezTo>
                      <a:pt x="8739" y="9029"/>
                      <a:pt x="8980" y="9305"/>
                      <a:pt x="8799" y="8938"/>
                    </a:cubicBezTo>
                    <a:cubicBezTo>
                      <a:pt x="8760" y="8858"/>
                      <a:pt x="8692" y="8795"/>
                      <a:pt x="8653" y="8714"/>
                    </a:cubicBezTo>
                    <a:cubicBezTo>
                      <a:pt x="8618" y="8644"/>
                      <a:pt x="8617" y="8560"/>
                      <a:pt x="8579" y="8491"/>
                    </a:cubicBezTo>
                    <a:cubicBezTo>
                      <a:pt x="8494" y="8335"/>
                      <a:pt x="8342" y="8214"/>
                      <a:pt x="8286" y="8044"/>
                    </a:cubicBezTo>
                    <a:cubicBezTo>
                      <a:pt x="8262" y="7970"/>
                      <a:pt x="8136" y="7821"/>
                      <a:pt x="8213" y="7821"/>
                    </a:cubicBezTo>
                    <a:cubicBezTo>
                      <a:pt x="8301" y="7821"/>
                      <a:pt x="8311" y="7970"/>
                      <a:pt x="8360" y="8044"/>
                    </a:cubicBezTo>
                    <a:cubicBezTo>
                      <a:pt x="8383" y="8140"/>
                      <a:pt x="8454" y="8459"/>
                      <a:pt x="8506" y="8566"/>
                    </a:cubicBezTo>
                    <a:cubicBezTo>
                      <a:pt x="8546" y="8646"/>
                      <a:pt x="8617" y="8707"/>
                      <a:pt x="8653" y="8789"/>
                    </a:cubicBezTo>
                    <a:cubicBezTo>
                      <a:pt x="8716" y="8932"/>
                      <a:pt x="8751" y="9087"/>
                      <a:pt x="8799" y="9236"/>
                    </a:cubicBezTo>
                    <a:cubicBezTo>
                      <a:pt x="8824" y="9310"/>
                      <a:pt x="8830" y="9394"/>
                      <a:pt x="8873" y="9459"/>
                    </a:cubicBezTo>
                    <a:cubicBezTo>
                      <a:pt x="9058" y="9741"/>
                      <a:pt x="8957" y="9619"/>
                      <a:pt x="9166" y="9832"/>
                    </a:cubicBezTo>
                    <a:cubicBezTo>
                      <a:pt x="9215" y="9931"/>
                      <a:pt x="9270" y="10028"/>
                      <a:pt x="9313" y="10130"/>
                    </a:cubicBezTo>
                    <a:cubicBezTo>
                      <a:pt x="9343" y="10202"/>
                      <a:pt x="9331" y="10298"/>
                      <a:pt x="9386" y="10353"/>
                    </a:cubicBezTo>
                    <a:cubicBezTo>
                      <a:pt x="9441" y="10409"/>
                      <a:pt x="9533" y="10403"/>
                      <a:pt x="9606" y="10428"/>
                    </a:cubicBezTo>
                    <a:cubicBezTo>
                      <a:pt x="9611" y="10447"/>
                      <a:pt x="9715" y="10900"/>
                      <a:pt x="9753" y="10949"/>
                    </a:cubicBezTo>
                    <a:cubicBezTo>
                      <a:pt x="9808" y="11019"/>
                      <a:pt x="9899" y="11048"/>
                      <a:pt x="9973" y="11098"/>
                    </a:cubicBezTo>
                    <a:cubicBezTo>
                      <a:pt x="10181" y="11731"/>
                      <a:pt x="9891" y="10959"/>
                      <a:pt x="10193" y="11470"/>
                    </a:cubicBezTo>
                    <a:cubicBezTo>
                      <a:pt x="10233" y="11538"/>
                      <a:pt x="10245" y="11618"/>
                      <a:pt x="10266" y="11694"/>
                    </a:cubicBezTo>
                    <a:cubicBezTo>
                      <a:pt x="10297" y="11805"/>
                      <a:pt x="10354" y="12096"/>
                      <a:pt x="10413" y="12215"/>
                    </a:cubicBezTo>
                    <a:cubicBezTo>
                      <a:pt x="10452" y="12295"/>
                      <a:pt x="10524" y="12357"/>
                      <a:pt x="10559" y="12439"/>
                    </a:cubicBezTo>
                    <a:cubicBezTo>
                      <a:pt x="10622" y="12582"/>
                      <a:pt x="10620" y="12755"/>
                      <a:pt x="10706" y="12886"/>
                    </a:cubicBezTo>
                    <a:cubicBezTo>
                      <a:pt x="10755" y="12960"/>
                      <a:pt x="10817" y="13027"/>
                      <a:pt x="10853" y="13109"/>
                    </a:cubicBezTo>
                    <a:cubicBezTo>
                      <a:pt x="10916" y="13252"/>
                      <a:pt x="10951" y="13407"/>
                      <a:pt x="10999" y="13556"/>
                    </a:cubicBezTo>
                    <a:lnTo>
                      <a:pt x="11146" y="14003"/>
                    </a:lnTo>
                    <a:cubicBezTo>
                      <a:pt x="11209" y="14194"/>
                      <a:pt x="11256" y="14318"/>
                      <a:pt x="11293" y="14524"/>
                    </a:cubicBezTo>
                    <a:cubicBezTo>
                      <a:pt x="11324" y="14697"/>
                      <a:pt x="11327" y="14874"/>
                      <a:pt x="11366" y="15046"/>
                    </a:cubicBezTo>
                    <a:cubicBezTo>
                      <a:pt x="11401" y="15199"/>
                      <a:pt x="11470" y="15341"/>
                      <a:pt x="11513" y="15492"/>
                    </a:cubicBezTo>
                    <a:cubicBezTo>
                      <a:pt x="11700" y="16159"/>
                      <a:pt x="11630" y="15836"/>
                      <a:pt x="11733" y="16461"/>
                    </a:cubicBezTo>
                    <a:cubicBezTo>
                      <a:pt x="11708" y="16684"/>
                      <a:pt x="11816" y="16972"/>
                      <a:pt x="11659" y="17131"/>
                    </a:cubicBezTo>
                    <a:cubicBezTo>
                      <a:pt x="11550" y="17242"/>
                      <a:pt x="11562" y="16833"/>
                      <a:pt x="11513" y="16684"/>
                    </a:cubicBezTo>
                    <a:cubicBezTo>
                      <a:pt x="11441" y="16467"/>
                      <a:pt x="11422" y="16373"/>
                      <a:pt x="11293" y="16163"/>
                    </a:cubicBezTo>
                    <a:cubicBezTo>
                      <a:pt x="11228" y="16057"/>
                      <a:pt x="11146" y="15964"/>
                      <a:pt x="11073" y="15865"/>
                    </a:cubicBezTo>
                    <a:cubicBezTo>
                      <a:pt x="10954" y="15383"/>
                      <a:pt x="11091" y="15724"/>
                      <a:pt x="10779" y="15343"/>
                    </a:cubicBezTo>
                    <a:cubicBezTo>
                      <a:pt x="10723" y="15275"/>
                      <a:pt x="10672" y="15200"/>
                      <a:pt x="10633" y="15120"/>
                    </a:cubicBezTo>
                    <a:cubicBezTo>
                      <a:pt x="10598" y="15050"/>
                      <a:pt x="10608" y="14958"/>
                      <a:pt x="10559" y="14897"/>
                    </a:cubicBezTo>
                    <a:cubicBezTo>
                      <a:pt x="10504" y="14827"/>
                      <a:pt x="10413" y="14797"/>
                      <a:pt x="10339" y="14748"/>
                    </a:cubicBezTo>
                    <a:cubicBezTo>
                      <a:pt x="10008" y="14242"/>
                      <a:pt x="10171" y="14427"/>
                      <a:pt x="9899" y="14152"/>
                    </a:cubicBezTo>
                    <a:cubicBezTo>
                      <a:pt x="9704" y="13556"/>
                      <a:pt x="9997" y="14251"/>
                      <a:pt x="9606" y="13854"/>
                    </a:cubicBezTo>
                    <a:cubicBezTo>
                      <a:pt x="9551" y="13798"/>
                      <a:pt x="9570" y="13699"/>
                      <a:pt x="9533" y="13630"/>
                    </a:cubicBezTo>
                    <a:cubicBezTo>
                      <a:pt x="9447" y="13474"/>
                      <a:pt x="9337" y="13332"/>
                      <a:pt x="9239" y="13183"/>
                    </a:cubicBezTo>
                    <a:lnTo>
                      <a:pt x="8946" y="12737"/>
                    </a:lnTo>
                    <a:cubicBezTo>
                      <a:pt x="8897" y="12786"/>
                      <a:pt x="8809" y="12816"/>
                      <a:pt x="8799" y="12886"/>
                    </a:cubicBezTo>
                    <a:cubicBezTo>
                      <a:pt x="8782" y="13011"/>
                      <a:pt x="8846" y="13134"/>
                      <a:pt x="8873" y="13258"/>
                    </a:cubicBezTo>
                    <a:cubicBezTo>
                      <a:pt x="8892" y="13344"/>
                      <a:pt x="8970" y="13680"/>
                      <a:pt x="9019" y="13779"/>
                    </a:cubicBezTo>
                    <a:cubicBezTo>
                      <a:pt x="9059" y="13859"/>
                      <a:pt x="9117" y="13928"/>
                      <a:pt x="9166" y="14003"/>
                    </a:cubicBezTo>
                    <a:cubicBezTo>
                      <a:pt x="9191" y="14077"/>
                      <a:pt x="9185" y="14171"/>
                      <a:pt x="9239" y="14226"/>
                    </a:cubicBezTo>
                    <a:cubicBezTo>
                      <a:pt x="9294" y="14282"/>
                      <a:pt x="9393" y="14260"/>
                      <a:pt x="9459" y="14301"/>
                    </a:cubicBezTo>
                    <a:cubicBezTo>
                      <a:pt x="9519" y="14337"/>
                      <a:pt x="9563" y="14395"/>
                      <a:pt x="9606" y="14450"/>
                    </a:cubicBezTo>
                    <a:cubicBezTo>
                      <a:pt x="9661" y="14520"/>
                      <a:pt x="9713" y="14593"/>
                      <a:pt x="9753" y="14673"/>
                    </a:cubicBezTo>
                    <a:cubicBezTo>
                      <a:pt x="9787" y="14743"/>
                      <a:pt x="9778" y="14835"/>
                      <a:pt x="9826" y="14897"/>
                    </a:cubicBezTo>
                    <a:cubicBezTo>
                      <a:pt x="9881" y="14966"/>
                      <a:pt x="9973" y="14996"/>
                      <a:pt x="10046" y="15046"/>
                    </a:cubicBezTo>
                    <a:cubicBezTo>
                      <a:pt x="10218" y="15570"/>
                      <a:pt x="9994" y="14923"/>
                      <a:pt x="10266" y="15567"/>
                    </a:cubicBezTo>
                    <a:cubicBezTo>
                      <a:pt x="10297" y="15639"/>
                      <a:pt x="10291" y="15729"/>
                      <a:pt x="10339" y="15790"/>
                    </a:cubicBezTo>
                    <a:cubicBezTo>
                      <a:pt x="10394" y="15860"/>
                      <a:pt x="10486" y="15890"/>
                      <a:pt x="10559" y="15939"/>
                    </a:cubicBezTo>
                    <a:cubicBezTo>
                      <a:pt x="10731" y="16461"/>
                      <a:pt x="10559" y="16337"/>
                      <a:pt x="10926" y="16461"/>
                    </a:cubicBezTo>
                    <a:cubicBezTo>
                      <a:pt x="10951" y="16560"/>
                      <a:pt x="10954" y="16667"/>
                      <a:pt x="10999" y="16759"/>
                    </a:cubicBezTo>
                    <a:cubicBezTo>
                      <a:pt x="11030" y="16821"/>
                      <a:pt x="11115" y="16970"/>
                      <a:pt x="11146" y="16908"/>
                    </a:cubicBezTo>
                    <a:cubicBezTo>
                      <a:pt x="11236" y="16725"/>
                      <a:pt x="11020" y="16556"/>
                      <a:pt x="10926" y="16461"/>
                    </a:cubicBezTo>
                    <a:cubicBezTo>
                      <a:pt x="10742" y="15899"/>
                      <a:pt x="10990" y="16591"/>
                      <a:pt x="10706" y="16014"/>
                    </a:cubicBezTo>
                    <a:cubicBezTo>
                      <a:pt x="10618" y="15836"/>
                      <a:pt x="10639" y="15647"/>
                      <a:pt x="10486" y="15492"/>
                    </a:cubicBezTo>
                    <a:cubicBezTo>
                      <a:pt x="10431" y="15437"/>
                      <a:pt x="10339" y="15443"/>
                      <a:pt x="10266" y="15418"/>
                    </a:cubicBezTo>
                    <a:cubicBezTo>
                      <a:pt x="9894" y="15041"/>
                      <a:pt x="10332" y="15529"/>
                      <a:pt x="10046" y="15046"/>
                    </a:cubicBezTo>
                    <a:cubicBezTo>
                      <a:pt x="10011" y="14985"/>
                      <a:pt x="9943" y="14951"/>
                      <a:pt x="9899" y="14897"/>
                    </a:cubicBezTo>
                    <a:cubicBezTo>
                      <a:pt x="9844" y="14827"/>
                      <a:pt x="9792" y="14753"/>
                      <a:pt x="9753" y="14673"/>
                    </a:cubicBezTo>
                    <a:cubicBezTo>
                      <a:pt x="9718" y="14603"/>
                      <a:pt x="9722" y="14515"/>
                      <a:pt x="9679" y="14450"/>
                    </a:cubicBezTo>
                    <a:cubicBezTo>
                      <a:pt x="9622" y="14362"/>
                      <a:pt x="9520" y="14312"/>
                      <a:pt x="9459" y="14226"/>
                    </a:cubicBezTo>
                    <a:cubicBezTo>
                      <a:pt x="9396" y="14136"/>
                      <a:pt x="9373" y="14021"/>
                      <a:pt x="9313" y="13928"/>
                    </a:cubicBezTo>
                    <a:cubicBezTo>
                      <a:pt x="9274" y="13870"/>
                      <a:pt x="9208" y="13835"/>
                      <a:pt x="9166" y="13779"/>
                    </a:cubicBezTo>
                    <a:cubicBezTo>
                      <a:pt x="8774" y="13248"/>
                      <a:pt x="9065" y="13397"/>
                      <a:pt x="8653" y="13258"/>
                    </a:cubicBezTo>
                    <a:cubicBezTo>
                      <a:pt x="8502" y="12493"/>
                      <a:pt x="8709" y="13298"/>
                      <a:pt x="8286" y="12439"/>
                    </a:cubicBezTo>
                    <a:cubicBezTo>
                      <a:pt x="8237" y="12339"/>
                      <a:pt x="8209" y="12226"/>
                      <a:pt x="8140" y="12141"/>
                    </a:cubicBezTo>
                    <a:cubicBezTo>
                      <a:pt x="8083" y="12072"/>
                      <a:pt x="7987" y="12049"/>
                      <a:pt x="7920" y="11992"/>
                    </a:cubicBezTo>
                    <a:cubicBezTo>
                      <a:pt x="7840" y="11924"/>
                      <a:pt x="7779" y="11836"/>
                      <a:pt x="7700" y="11768"/>
                    </a:cubicBezTo>
                    <a:cubicBezTo>
                      <a:pt x="7457" y="11563"/>
                      <a:pt x="7473" y="11652"/>
                      <a:pt x="7186" y="11470"/>
                    </a:cubicBezTo>
                    <a:cubicBezTo>
                      <a:pt x="6995" y="11349"/>
                      <a:pt x="6644" y="11014"/>
                      <a:pt x="6453" y="10949"/>
                    </a:cubicBezTo>
                    <a:cubicBezTo>
                      <a:pt x="5900" y="10762"/>
                      <a:pt x="6582" y="11014"/>
                      <a:pt x="6013" y="10726"/>
                    </a:cubicBezTo>
                    <a:cubicBezTo>
                      <a:pt x="5944" y="10690"/>
                      <a:pt x="5862" y="10686"/>
                      <a:pt x="5793" y="10651"/>
                    </a:cubicBezTo>
                    <a:cubicBezTo>
                      <a:pt x="5714" y="10611"/>
                      <a:pt x="5653" y="10538"/>
                      <a:pt x="5573" y="10502"/>
                    </a:cubicBezTo>
                    <a:cubicBezTo>
                      <a:pt x="5432" y="10438"/>
                      <a:pt x="5133" y="10353"/>
                      <a:pt x="5133" y="10353"/>
                    </a:cubicBezTo>
                    <a:cubicBezTo>
                      <a:pt x="5087" y="10541"/>
                      <a:pt x="4993" y="10696"/>
                      <a:pt x="5133" y="10874"/>
                    </a:cubicBezTo>
                    <a:cubicBezTo>
                      <a:pt x="5188" y="10944"/>
                      <a:pt x="5280" y="10974"/>
                      <a:pt x="5353" y="11023"/>
                    </a:cubicBezTo>
                    <a:cubicBezTo>
                      <a:pt x="5716" y="11576"/>
                      <a:pt x="5298" y="10971"/>
                      <a:pt x="5646" y="11396"/>
                    </a:cubicBezTo>
                    <a:cubicBezTo>
                      <a:pt x="5987" y="11812"/>
                      <a:pt x="5715" y="11592"/>
                      <a:pt x="6086" y="11843"/>
                    </a:cubicBezTo>
                    <a:cubicBezTo>
                      <a:pt x="6401" y="12482"/>
                      <a:pt x="6038" y="11869"/>
                      <a:pt x="6453" y="12290"/>
                    </a:cubicBezTo>
                    <a:cubicBezTo>
                      <a:pt x="6515" y="12353"/>
                      <a:pt x="6531" y="12457"/>
                      <a:pt x="6600" y="12513"/>
                    </a:cubicBezTo>
                    <a:cubicBezTo>
                      <a:pt x="6660" y="12562"/>
                      <a:pt x="6750" y="12552"/>
                      <a:pt x="6820" y="12588"/>
                    </a:cubicBezTo>
                    <a:cubicBezTo>
                      <a:pt x="6898" y="12628"/>
                      <a:pt x="6966" y="12687"/>
                      <a:pt x="7040" y="12737"/>
                    </a:cubicBezTo>
                    <a:cubicBezTo>
                      <a:pt x="7460" y="13377"/>
                      <a:pt x="6900" y="12623"/>
                      <a:pt x="7406" y="13034"/>
                    </a:cubicBezTo>
                    <a:cubicBezTo>
                      <a:pt x="7880" y="13420"/>
                      <a:pt x="7220" y="13145"/>
                      <a:pt x="7773" y="13332"/>
                    </a:cubicBezTo>
                    <a:cubicBezTo>
                      <a:pt x="7871" y="13432"/>
                      <a:pt x="8143" y="13747"/>
                      <a:pt x="8066" y="13630"/>
                    </a:cubicBezTo>
                    <a:cubicBezTo>
                      <a:pt x="8017" y="13556"/>
                      <a:pt x="7982" y="13470"/>
                      <a:pt x="7920" y="13407"/>
                    </a:cubicBezTo>
                    <a:cubicBezTo>
                      <a:pt x="7857" y="13344"/>
                      <a:pt x="7768" y="13314"/>
                      <a:pt x="7700" y="13258"/>
                    </a:cubicBezTo>
                    <a:cubicBezTo>
                      <a:pt x="7209" y="12860"/>
                      <a:pt x="8036" y="13410"/>
                      <a:pt x="7260" y="12960"/>
                    </a:cubicBezTo>
                    <a:cubicBezTo>
                      <a:pt x="7183" y="12916"/>
                      <a:pt x="7120" y="12847"/>
                      <a:pt x="7040" y="12811"/>
                    </a:cubicBezTo>
                    <a:cubicBezTo>
                      <a:pt x="6898" y="12747"/>
                      <a:pt x="6600" y="12662"/>
                      <a:pt x="6600" y="12662"/>
                    </a:cubicBezTo>
                    <a:cubicBezTo>
                      <a:pt x="6242" y="12118"/>
                      <a:pt x="6684" y="12691"/>
                      <a:pt x="6233" y="12364"/>
                    </a:cubicBezTo>
                    <a:cubicBezTo>
                      <a:pt x="6120" y="12283"/>
                      <a:pt x="5940" y="12066"/>
                      <a:pt x="5940" y="12066"/>
                    </a:cubicBezTo>
                    <a:cubicBezTo>
                      <a:pt x="5755" y="11505"/>
                      <a:pt x="6025" y="12175"/>
                      <a:pt x="5646" y="11694"/>
                    </a:cubicBezTo>
                    <a:cubicBezTo>
                      <a:pt x="5362" y="11333"/>
                      <a:pt x="5833" y="11558"/>
                      <a:pt x="5353" y="11396"/>
                    </a:cubicBezTo>
                    <a:cubicBezTo>
                      <a:pt x="5329" y="11321"/>
                      <a:pt x="5334" y="11228"/>
                      <a:pt x="5280" y="11172"/>
                    </a:cubicBezTo>
                    <a:cubicBezTo>
                      <a:pt x="5027" y="10916"/>
                      <a:pt x="4896" y="10894"/>
                      <a:pt x="4620" y="10800"/>
                    </a:cubicBezTo>
                    <a:cubicBezTo>
                      <a:pt x="4473" y="10701"/>
                      <a:pt x="4235" y="10672"/>
                      <a:pt x="4180" y="10502"/>
                    </a:cubicBezTo>
                    <a:cubicBezTo>
                      <a:pt x="4082" y="10204"/>
                      <a:pt x="4180" y="10303"/>
                      <a:pt x="3886" y="10204"/>
                    </a:cubicBezTo>
                    <a:cubicBezTo>
                      <a:pt x="3837" y="10154"/>
                      <a:pt x="3799" y="10091"/>
                      <a:pt x="3740" y="10055"/>
                    </a:cubicBezTo>
                    <a:cubicBezTo>
                      <a:pt x="3673" y="10015"/>
                      <a:pt x="3580" y="10030"/>
                      <a:pt x="3520" y="9981"/>
                    </a:cubicBezTo>
                    <a:cubicBezTo>
                      <a:pt x="3451" y="9925"/>
                      <a:pt x="3435" y="9821"/>
                      <a:pt x="3373" y="9757"/>
                    </a:cubicBezTo>
                    <a:cubicBezTo>
                      <a:pt x="3231" y="9613"/>
                      <a:pt x="3112" y="9594"/>
                      <a:pt x="2933" y="9534"/>
                    </a:cubicBezTo>
                    <a:cubicBezTo>
                      <a:pt x="2860" y="9434"/>
                      <a:pt x="2804" y="9318"/>
                      <a:pt x="2713" y="9236"/>
                    </a:cubicBezTo>
                    <a:cubicBezTo>
                      <a:pt x="2581" y="9117"/>
                      <a:pt x="2273" y="8938"/>
                      <a:pt x="2273" y="8938"/>
                    </a:cubicBezTo>
                    <a:cubicBezTo>
                      <a:pt x="2022" y="8555"/>
                      <a:pt x="2256" y="8849"/>
                      <a:pt x="1906" y="8566"/>
                    </a:cubicBezTo>
                    <a:cubicBezTo>
                      <a:pt x="1852" y="8522"/>
                      <a:pt x="1815" y="8459"/>
                      <a:pt x="1760" y="8417"/>
                    </a:cubicBezTo>
                    <a:cubicBezTo>
                      <a:pt x="1619" y="8309"/>
                      <a:pt x="1444" y="8245"/>
                      <a:pt x="1320" y="8119"/>
                    </a:cubicBezTo>
                    <a:cubicBezTo>
                      <a:pt x="1271" y="8069"/>
                      <a:pt x="1216" y="8024"/>
                      <a:pt x="1173" y="7970"/>
                    </a:cubicBezTo>
                    <a:cubicBezTo>
                      <a:pt x="1118" y="7900"/>
                      <a:pt x="1089" y="7810"/>
                      <a:pt x="1026" y="7746"/>
                    </a:cubicBezTo>
                    <a:cubicBezTo>
                      <a:pt x="964" y="7683"/>
                      <a:pt x="873" y="7655"/>
                      <a:pt x="806" y="7597"/>
                    </a:cubicBezTo>
                    <a:cubicBezTo>
                      <a:pt x="701" y="7506"/>
                      <a:pt x="628" y="7377"/>
                      <a:pt x="513" y="7299"/>
                    </a:cubicBezTo>
                    <a:lnTo>
                      <a:pt x="73" y="7001"/>
                    </a:lnTo>
                    <a:cubicBezTo>
                      <a:pt x="-20" y="7477"/>
                      <a:pt x="-52" y="7317"/>
                      <a:pt x="146" y="7821"/>
                    </a:cubicBezTo>
                    <a:cubicBezTo>
                      <a:pt x="187" y="7924"/>
                      <a:pt x="216" y="8040"/>
                      <a:pt x="293" y="8119"/>
                    </a:cubicBezTo>
                    <a:cubicBezTo>
                      <a:pt x="418" y="8245"/>
                      <a:pt x="608" y="8290"/>
                      <a:pt x="733" y="8417"/>
                    </a:cubicBezTo>
                    <a:cubicBezTo>
                      <a:pt x="782" y="8466"/>
                      <a:pt x="837" y="8511"/>
                      <a:pt x="880" y="8566"/>
                    </a:cubicBezTo>
                    <a:cubicBezTo>
                      <a:pt x="935" y="8635"/>
                      <a:pt x="958" y="8733"/>
                      <a:pt x="1026" y="8789"/>
                    </a:cubicBezTo>
                    <a:cubicBezTo>
                      <a:pt x="1087" y="8838"/>
                      <a:pt x="1173" y="8839"/>
                      <a:pt x="1246" y="8863"/>
                    </a:cubicBezTo>
                    <a:cubicBezTo>
                      <a:pt x="1295" y="8938"/>
                      <a:pt x="1325" y="9030"/>
                      <a:pt x="1393" y="9087"/>
                    </a:cubicBezTo>
                    <a:cubicBezTo>
                      <a:pt x="1477" y="9158"/>
                      <a:pt x="1592" y="9181"/>
                      <a:pt x="1686" y="9236"/>
                    </a:cubicBezTo>
                    <a:cubicBezTo>
                      <a:pt x="1763" y="9280"/>
                      <a:pt x="1841" y="9325"/>
                      <a:pt x="1906" y="9385"/>
                    </a:cubicBezTo>
                    <a:cubicBezTo>
                      <a:pt x="2061" y="9525"/>
                      <a:pt x="2200" y="9683"/>
                      <a:pt x="2346" y="9832"/>
                    </a:cubicBezTo>
                    <a:cubicBezTo>
                      <a:pt x="2520" y="10008"/>
                      <a:pt x="2640" y="10151"/>
                      <a:pt x="2860" y="10279"/>
                    </a:cubicBezTo>
                    <a:cubicBezTo>
                      <a:pt x="2927" y="10318"/>
                      <a:pt x="3006" y="10328"/>
                      <a:pt x="3080" y="10353"/>
                    </a:cubicBezTo>
                    <a:cubicBezTo>
                      <a:pt x="3411" y="10690"/>
                      <a:pt x="2997" y="10283"/>
                      <a:pt x="3520" y="10726"/>
                    </a:cubicBezTo>
                    <a:cubicBezTo>
                      <a:pt x="3573" y="10770"/>
                      <a:pt x="3612" y="10831"/>
                      <a:pt x="3666" y="10874"/>
                    </a:cubicBezTo>
                    <a:cubicBezTo>
                      <a:pt x="3869" y="11040"/>
                      <a:pt x="3874" y="11019"/>
                      <a:pt x="4106" y="11098"/>
                    </a:cubicBezTo>
                    <a:cubicBezTo>
                      <a:pt x="4302" y="11694"/>
                      <a:pt x="4009" y="10999"/>
                      <a:pt x="4400" y="11396"/>
                    </a:cubicBezTo>
                    <a:cubicBezTo>
                      <a:pt x="4931" y="11936"/>
                      <a:pt x="3940" y="11290"/>
                      <a:pt x="4620" y="11843"/>
                    </a:cubicBezTo>
                    <a:cubicBezTo>
                      <a:pt x="4680" y="11892"/>
                      <a:pt x="4769" y="11885"/>
                      <a:pt x="4840" y="11917"/>
                    </a:cubicBezTo>
                    <a:cubicBezTo>
                      <a:pt x="5039" y="12009"/>
                      <a:pt x="5219" y="12145"/>
                      <a:pt x="5426" y="12215"/>
                    </a:cubicBezTo>
                    <a:cubicBezTo>
                      <a:pt x="5500" y="12240"/>
                      <a:pt x="5577" y="12255"/>
                      <a:pt x="5646" y="12290"/>
                    </a:cubicBezTo>
                    <a:cubicBezTo>
                      <a:pt x="6215" y="12578"/>
                      <a:pt x="5533" y="12326"/>
                      <a:pt x="6086" y="12513"/>
                    </a:cubicBezTo>
                    <a:cubicBezTo>
                      <a:pt x="6135" y="12588"/>
                      <a:pt x="6164" y="12681"/>
                      <a:pt x="6233" y="12737"/>
                    </a:cubicBezTo>
                    <a:cubicBezTo>
                      <a:pt x="6293" y="12786"/>
                      <a:pt x="6384" y="12776"/>
                      <a:pt x="6453" y="12811"/>
                    </a:cubicBezTo>
                    <a:cubicBezTo>
                      <a:pt x="6532" y="12851"/>
                      <a:pt x="6592" y="12924"/>
                      <a:pt x="6673" y="12960"/>
                    </a:cubicBezTo>
                    <a:cubicBezTo>
                      <a:pt x="6814" y="13024"/>
                      <a:pt x="6966" y="13059"/>
                      <a:pt x="7113" y="13109"/>
                    </a:cubicBezTo>
                    <a:cubicBezTo>
                      <a:pt x="7186" y="13134"/>
                      <a:pt x="7264" y="13148"/>
                      <a:pt x="7333" y="13183"/>
                    </a:cubicBezTo>
                    <a:cubicBezTo>
                      <a:pt x="7695" y="13368"/>
                      <a:pt x="7522" y="13297"/>
                      <a:pt x="7846" y="13407"/>
                    </a:cubicBezTo>
                    <a:cubicBezTo>
                      <a:pt x="7895" y="13481"/>
                      <a:pt x="7924" y="13574"/>
                      <a:pt x="7993" y="13630"/>
                    </a:cubicBezTo>
                    <a:cubicBezTo>
                      <a:pt x="8053" y="13679"/>
                      <a:pt x="8144" y="13670"/>
                      <a:pt x="8213" y="13705"/>
                    </a:cubicBezTo>
                    <a:cubicBezTo>
                      <a:pt x="8292" y="13745"/>
                      <a:pt x="8360" y="13804"/>
                      <a:pt x="8433" y="13854"/>
                    </a:cubicBezTo>
                    <a:cubicBezTo>
                      <a:pt x="8593" y="14341"/>
                      <a:pt x="8371" y="13863"/>
                      <a:pt x="8726" y="14152"/>
                    </a:cubicBezTo>
                    <a:cubicBezTo>
                      <a:pt x="9200" y="14537"/>
                      <a:pt x="8540" y="14262"/>
                      <a:pt x="9093" y="14450"/>
                    </a:cubicBezTo>
                    <a:cubicBezTo>
                      <a:pt x="9142" y="14499"/>
                      <a:pt x="9196" y="14544"/>
                      <a:pt x="9239" y="14599"/>
                    </a:cubicBezTo>
                    <a:cubicBezTo>
                      <a:pt x="9295" y="14669"/>
                      <a:pt x="9324" y="14759"/>
                      <a:pt x="9386" y="14822"/>
                    </a:cubicBezTo>
                    <a:cubicBezTo>
                      <a:pt x="9448" y="14885"/>
                      <a:pt x="9533" y="14921"/>
                      <a:pt x="9606" y="14971"/>
                    </a:cubicBezTo>
                    <a:cubicBezTo>
                      <a:pt x="9938" y="15476"/>
                      <a:pt x="9775" y="15291"/>
                      <a:pt x="10046" y="15567"/>
                    </a:cubicBezTo>
                    <a:cubicBezTo>
                      <a:pt x="10230" y="16129"/>
                      <a:pt x="9960" y="15458"/>
                      <a:pt x="10339" y="15939"/>
                    </a:cubicBezTo>
                    <a:cubicBezTo>
                      <a:pt x="10744" y="16453"/>
                      <a:pt x="10002" y="15885"/>
                      <a:pt x="10633" y="16312"/>
                    </a:cubicBezTo>
                    <a:cubicBezTo>
                      <a:pt x="11084" y="16999"/>
                      <a:pt x="10508" y="16153"/>
                      <a:pt x="10926" y="16684"/>
                    </a:cubicBezTo>
                    <a:cubicBezTo>
                      <a:pt x="10981" y="16754"/>
                      <a:pt x="11024" y="16833"/>
                      <a:pt x="11073" y="16908"/>
                    </a:cubicBezTo>
                    <a:cubicBezTo>
                      <a:pt x="11097" y="17032"/>
                      <a:pt x="11124" y="17155"/>
                      <a:pt x="11146" y="17280"/>
                    </a:cubicBezTo>
                    <a:cubicBezTo>
                      <a:pt x="11173" y="17429"/>
                      <a:pt x="11183" y="17580"/>
                      <a:pt x="11219" y="17727"/>
                    </a:cubicBezTo>
                    <a:cubicBezTo>
                      <a:pt x="11257" y="17879"/>
                      <a:pt x="11504" y="18244"/>
                      <a:pt x="11366" y="18174"/>
                    </a:cubicBezTo>
                    <a:cubicBezTo>
                      <a:pt x="11066" y="18021"/>
                      <a:pt x="11046" y="18033"/>
                      <a:pt x="10779" y="17801"/>
                    </a:cubicBezTo>
                    <a:cubicBezTo>
                      <a:pt x="10701" y="17733"/>
                      <a:pt x="10639" y="17645"/>
                      <a:pt x="10559" y="17578"/>
                    </a:cubicBezTo>
                    <a:cubicBezTo>
                      <a:pt x="10365" y="17413"/>
                      <a:pt x="10274" y="17412"/>
                      <a:pt x="10046" y="17280"/>
                    </a:cubicBezTo>
                    <a:cubicBezTo>
                      <a:pt x="9970" y="17236"/>
                      <a:pt x="9907" y="17166"/>
                      <a:pt x="9826" y="17131"/>
                    </a:cubicBezTo>
                    <a:cubicBezTo>
                      <a:pt x="9733" y="17091"/>
                      <a:pt x="9629" y="17086"/>
                      <a:pt x="9533" y="17057"/>
                    </a:cubicBezTo>
                    <a:cubicBezTo>
                      <a:pt x="9311" y="16989"/>
                      <a:pt x="9093" y="16908"/>
                      <a:pt x="8873" y="16833"/>
                    </a:cubicBezTo>
                    <a:cubicBezTo>
                      <a:pt x="8799" y="16808"/>
                      <a:pt x="8729" y="16772"/>
                      <a:pt x="8653" y="16759"/>
                    </a:cubicBezTo>
                    <a:cubicBezTo>
                      <a:pt x="8113" y="16667"/>
                      <a:pt x="8357" y="16721"/>
                      <a:pt x="7920" y="16610"/>
                    </a:cubicBezTo>
                    <a:cubicBezTo>
                      <a:pt x="7871" y="16560"/>
                      <a:pt x="7835" y="16492"/>
                      <a:pt x="7773" y="16461"/>
                    </a:cubicBezTo>
                    <a:cubicBezTo>
                      <a:pt x="7451" y="16297"/>
                      <a:pt x="7171" y="16288"/>
                      <a:pt x="6820" y="16237"/>
                    </a:cubicBezTo>
                    <a:cubicBezTo>
                      <a:pt x="6673" y="16188"/>
                      <a:pt x="6270" y="15977"/>
                      <a:pt x="6380" y="16088"/>
                    </a:cubicBezTo>
                    <a:cubicBezTo>
                      <a:pt x="6498" y="16208"/>
                      <a:pt x="6584" y="16316"/>
                      <a:pt x="6746" y="16386"/>
                    </a:cubicBezTo>
                    <a:cubicBezTo>
                      <a:pt x="6839" y="16427"/>
                      <a:pt x="6943" y="16431"/>
                      <a:pt x="7040" y="16461"/>
                    </a:cubicBezTo>
                    <a:cubicBezTo>
                      <a:pt x="7188" y="16506"/>
                      <a:pt x="7480" y="16610"/>
                      <a:pt x="7480" y="16610"/>
                    </a:cubicBezTo>
                    <a:cubicBezTo>
                      <a:pt x="7968" y="17106"/>
                      <a:pt x="7607" y="16666"/>
                      <a:pt x="6233" y="16833"/>
                    </a:cubicBezTo>
                    <a:cubicBezTo>
                      <a:pt x="6079" y="16852"/>
                      <a:pt x="5945" y="16951"/>
                      <a:pt x="5793" y="16982"/>
                    </a:cubicBezTo>
                    <a:cubicBezTo>
                      <a:pt x="5549" y="17032"/>
                      <a:pt x="5296" y="17051"/>
                      <a:pt x="5060" y="17131"/>
                    </a:cubicBezTo>
                    <a:lnTo>
                      <a:pt x="4620" y="17280"/>
                    </a:lnTo>
                    <a:lnTo>
                      <a:pt x="4473" y="17727"/>
                    </a:lnTo>
                    <a:lnTo>
                      <a:pt x="4400" y="17950"/>
                    </a:lnTo>
                    <a:cubicBezTo>
                      <a:pt x="4473" y="17975"/>
                      <a:pt x="4542" y="18025"/>
                      <a:pt x="4620" y="18025"/>
                    </a:cubicBezTo>
                    <a:cubicBezTo>
                      <a:pt x="4855" y="18025"/>
                      <a:pt x="5009" y="17991"/>
                      <a:pt x="5133" y="17801"/>
                    </a:cubicBezTo>
                    <a:cubicBezTo>
                      <a:pt x="5194" y="17709"/>
                      <a:pt x="5191" y="17568"/>
                      <a:pt x="5280" y="17503"/>
                    </a:cubicBezTo>
                    <a:cubicBezTo>
                      <a:pt x="5381" y="17430"/>
                      <a:pt x="5526" y="17462"/>
                      <a:pt x="5646" y="17429"/>
                    </a:cubicBezTo>
                    <a:cubicBezTo>
                      <a:pt x="5795" y="17388"/>
                      <a:pt x="5932" y="17296"/>
                      <a:pt x="6086" y="17280"/>
                    </a:cubicBezTo>
                    <a:lnTo>
                      <a:pt x="7480" y="17131"/>
                    </a:lnTo>
                    <a:cubicBezTo>
                      <a:pt x="7627" y="17111"/>
                      <a:pt x="7773" y="17081"/>
                      <a:pt x="7920" y="17057"/>
                    </a:cubicBezTo>
                    <a:cubicBezTo>
                      <a:pt x="8091" y="17081"/>
                      <a:pt x="8278" y="17053"/>
                      <a:pt x="8433" y="17131"/>
                    </a:cubicBezTo>
                    <a:cubicBezTo>
                      <a:pt x="8502" y="17166"/>
                      <a:pt x="8284" y="17175"/>
                      <a:pt x="8213" y="17206"/>
                    </a:cubicBezTo>
                    <a:cubicBezTo>
                      <a:pt x="8112" y="17249"/>
                      <a:pt x="8020" y="17311"/>
                      <a:pt x="7920" y="17354"/>
                    </a:cubicBezTo>
                    <a:cubicBezTo>
                      <a:pt x="7164" y="17683"/>
                      <a:pt x="8379" y="17084"/>
                      <a:pt x="7406" y="17578"/>
                    </a:cubicBezTo>
                    <a:cubicBezTo>
                      <a:pt x="7382" y="17652"/>
                      <a:pt x="7264" y="17766"/>
                      <a:pt x="7333" y="17801"/>
                    </a:cubicBezTo>
                    <a:cubicBezTo>
                      <a:pt x="7468" y="17870"/>
                      <a:pt x="7662" y="17460"/>
                      <a:pt x="7700" y="17429"/>
                    </a:cubicBezTo>
                    <a:cubicBezTo>
                      <a:pt x="7760" y="17380"/>
                      <a:pt x="7845" y="17376"/>
                      <a:pt x="7920" y="17354"/>
                    </a:cubicBezTo>
                    <a:cubicBezTo>
                      <a:pt x="8016" y="17326"/>
                      <a:pt x="8116" y="17309"/>
                      <a:pt x="8213" y="17280"/>
                    </a:cubicBezTo>
                    <a:cubicBezTo>
                      <a:pt x="8361" y="17235"/>
                      <a:pt x="8653" y="17131"/>
                      <a:pt x="8653" y="17131"/>
                    </a:cubicBezTo>
                    <a:cubicBezTo>
                      <a:pt x="8971" y="17156"/>
                      <a:pt x="9290" y="17165"/>
                      <a:pt x="9606" y="17206"/>
                    </a:cubicBezTo>
                    <a:cubicBezTo>
                      <a:pt x="9960" y="17250"/>
                      <a:pt x="9838" y="17433"/>
                      <a:pt x="10266" y="17578"/>
                    </a:cubicBezTo>
                    <a:lnTo>
                      <a:pt x="10486" y="17652"/>
                    </a:lnTo>
                    <a:cubicBezTo>
                      <a:pt x="10535" y="17752"/>
                      <a:pt x="10555" y="17872"/>
                      <a:pt x="10633" y="17950"/>
                    </a:cubicBezTo>
                    <a:cubicBezTo>
                      <a:pt x="10687" y="18006"/>
                      <a:pt x="10808" y="17961"/>
                      <a:pt x="10853" y="18025"/>
                    </a:cubicBezTo>
                    <a:cubicBezTo>
                      <a:pt x="10943" y="18153"/>
                      <a:pt x="10951" y="18323"/>
                      <a:pt x="10999" y="18472"/>
                    </a:cubicBezTo>
                    <a:cubicBezTo>
                      <a:pt x="11024" y="18546"/>
                      <a:pt x="11018" y="18640"/>
                      <a:pt x="11073" y="18695"/>
                    </a:cubicBezTo>
                    <a:lnTo>
                      <a:pt x="11219" y="18844"/>
                    </a:lnTo>
                    <a:cubicBezTo>
                      <a:pt x="11032" y="19414"/>
                      <a:pt x="11211" y="19098"/>
                      <a:pt x="10046" y="19142"/>
                    </a:cubicBezTo>
                    <a:cubicBezTo>
                      <a:pt x="9093" y="19178"/>
                      <a:pt x="8140" y="19192"/>
                      <a:pt x="7186" y="19217"/>
                    </a:cubicBezTo>
                    <a:cubicBezTo>
                      <a:pt x="7480" y="19241"/>
                      <a:pt x="7774" y="19254"/>
                      <a:pt x="8066" y="19291"/>
                    </a:cubicBezTo>
                    <a:cubicBezTo>
                      <a:pt x="8166" y="19304"/>
                      <a:pt x="8261" y="19343"/>
                      <a:pt x="8360" y="19366"/>
                    </a:cubicBezTo>
                    <a:cubicBezTo>
                      <a:pt x="8481" y="19393"/>
                      <a:pt x="8604" y="19415"/>
                      <a:pt x="8726" y="19440"/>
                    </a:cubicBezTo>
                    <a:cubicBezTo>
                      <a:pt x="7915" y="19623"/>
                      <a:pt x="8280" y="19517"/>
                      <a:pt x="7626" y="19738"/>
                    </a:cubicBezTo>
                    <a:cubicBezTo>
                      <a:pt x="7553" y="19763"/>
                      <a:pt x="7475" y="19777"/>
                      <a:pt x="7406" y="19812"/>
                    </a:cubicBezTo>
                    <a:cubicBezTo>
                      <a:pt x="7308" y="19862"/>
                      <a:pt x="7215" y="19922"/>
                      <a:pt x="7113" y="19961"/>
                    </a:cubicBezTo>
                    <a:cubicBezTo>
                      <a:pt x="6617" y="20150"/>
                      <a:pt x="7013" y="19930"/>
                      <a:pt x="6600" y="20110"/>
                    </a:cubicBezTo>
                    <a:cubicBezTo>
                      <a:pt x="6499" y="20154"/>
                      <a:pt x="6406" y="20214"/>
                      <a:pt x="6306" y="20259"/>
                    </a:cubicBezTo>
                    <a:cubicBezTo>
                      <a:pt x="6186" y="20314"/>
                      <a:pt x="6063" y="20363"/>
                      <a:pt x="5940" y="20408"/>
                    </a:cubicBezTo>
                    <a:cubicBezTo>
                      <a:pt x="5677" y="20505"/>
                      <a:pt x="5439" y="20549"/>
                      <a:pt x="5206" y="20706"/>
                    </a:cubicBezTo>
                    <a:cubicBezTo>
                      <a:pt x="5149" y="20745"/>
                      <a:pt x="5109" y="20806"/>
                      <a:pt x="5060" y="20855"/>
                    </a:cubicBezTo>
                    <a:lnTo>
                      <a:pt x="4913" y="21302"/>
                    </a:lnTo>
                    <a:lnTo>
                      <a:pt x="4840" y="21526"/>
                    </a:lnTo>
                    <a:cubicBezTo>
                      <a:pt x="4913" y="21550"/>
                      <a:pt x="4982" y="21600"/>
                      <a:pt x="5060" y="21600"/>
                    </a:cubicBezTo>
                    <a:cubicBezTo>
                      <a:pt x="5475" y="21600"/>
                      <a:pt x="5359" y="21397"/>
                      <a:pt x="5720" y="21153"/>
                    </a:cubicBezTo>
                    <a:cubicBezTo>
                      <a:pt x="6224" y="20812"/>
                      <a:pt x="5992" y="20912"/>
                      <a:pt x="6380" y="20781"/>
                    </a:cubicBezTo>
                    <a:cubicBezTo>
                      <a:pt x="6630" y="20400"/>
                      <a:pt x="6404" y="20625"/>
                      <a:pt x="6966" y="20483"/>
                    </a:cubicBezTo>
                    <a:cubicBezTo>
                      <a:pt x="7116" y="20445"/>
                      <a:pt x="7406" y="20334"/>
                      <a:pt x="7406" y="20334"/>
                    </a:cubicBezTo>
                    <a:cubicBezTo>
                      <a:pt x="7455" y="20234"/>
                      <a:pt x="7476" y="20114"/>
                      <a:pt x="7553" y="20036"/>
                    </a:cubicBezTo>
                    <a:cubicBezTo>
                      <a:pt x="7608" y="19980"/>
                      <a:pt x="7707" y="20002"/>
                      <a:pt x="7773" y="19961"/>
                    </a:cubicBezTo>
                    <a:cubicBezTo>
                      <a:pt x="8192" y="19706"/>
                      <a:pt x="7611" y="19891"/>
                      <a:pt x="8140" y="19738"/>
                    </a:cubicBezTo>
                    <a:cubicBezTo>
                      <a:pt x="8236" y="19710"/>
                      <a:pt x="8336" y="19692"/>
                      <a:pt x="8433" y="19663"/>
                    </a:cubicBezTo>
                    <a:cubicBezTo>
                      <a:pt x="8507" y="19642"/>
                      <a:pt x="8730" y="19589"/>
                      <a:pt x="8653" y="19589"/>
                    </a:cubicBezTo>
                    <a:cubicBezTo>
                      <a:pt x="8480" y="19589"/>
                      <a:pt x="8311" y="19639"/>
                      <a:pt x="8140" y="19663"/>
                    </a:cubicBezTo>
                    <a:cubicBezTo>
                      <a:pt x="8066" y="19688"/>
                      <a:pt x="7987" y="19700"/>
                      <a:pt x="7920" y="19738"/>
                    </a:cubicBezTo>
                    <a:cubicBezTo>
                      <a:pt x="7765" y="19825"/>
                      <a:pt x="7480" y="20036"/>
                      <a:pt x="7480" y="20036"/>
                    </a:cubicBezTo>
                    <a:cubicBezTo>
                      <a:pt x="7455" y="20110"/>
                      <a:pt x="7441" y="20189"/>
                      <a:pt x="7406" y="20259"/>
                    </a:cubicBezTo>
                    <a:cubicBezTo>
                      <a:pt x="7367" y="20339"/>
                      <a:pt x="7272" y="20394"/>
                      <a:pt x="7260" y="20483"/>
                    </a:cubicBezTo>
                    <a:cubicBezTo>
                      <a:pt x="7245" y="20584"/>
                      <a:pt x="7308" y="20681"/>
                      <a:pt x="7333" y="20781"/>
                    </a:cubicBezTo>
                    <a:cubicBezTo>
                      <a:pt x="7504" y="20756"/>
                      <a:pt x="7676" y="20738"/>
                      <a:pt x="7846" y="20706"/>
                    </a:cubicBezTo>
                    <a:cubicBezTo>
                      <a:pt x="7945" y="20688"/>
                      <a:pt x="8056" y="20689"/>
                      <a:pt x="8140" y="20632"/>
                    </a:cubicBezTo>
                    <a:cubicBezTo>
                      <a:pt x="8283" y="20534"/>
                      <a:pt x="8362" y="20357"/>
                      <a:pt x="8506" y="20259"/>
                    </a:cubicBezTo>
                    <a:cubicBezTo>
                      <a:pt x="8580" y="20210"/>
                      <a:pt x="8658" y="20168"/>
                      <a:pt x="8726" y="20110"/>
                    </a:cubicBezTo>
                    <a:cubicBezTo>
                      <a:pt x="8806" y="20043"/>
                      <a:pt x="8863" y="19950"/>
                      <a:pt x="8946" y="19887"/>
                    </a:cubicBezTo>
                    <a:cubicBezTo>
                      <a:pt x="9255" y="19652"/>
                      <a:pt x="9277" y="19722"/>
                      <a:pt x="9533" y="19514"/>
                    </a:cubicBezTo>
                    <a:cubicBezTo>
                      <a:pt x="9587" y="19471"/>
                      <a:pt x="9616" y="19393"/>
                      <a:pt x="9679" y="19366"/>
                    </a:cubicBezTo>
                    <a:cubicBezTo>
                      <a:pt x="9794" y="19316"/>
                      <a:pt x="9924" y="19316"/>
                      <a:pt x="10046" y="19291"/>
                    </a:cubicBezTo>
                    <a:cubicBezTo>
                      <a:pt x="10119" y="19241"/>
                      <a:pt x="10204" y="19205"/>
                      <a:pt x="10266" y="19142"/>
                    </a:cubicBezTo>
                    <a:cubicBezTo>
                      <a:pt x="10328" y="19079"/>
                      <a:pt x="10334" y="18959"/>
                      <a:pt x="10413" y="18919"/>
                    </a:cubicBezTo>
                    <a:cubicBezTo>
                      <a:pt x="10546" y="18851"/>
                      <a:pt x="10706" y="18869"/>
                      <a:pt x="10853" y="18844"/>
                    </a:cubicBezTo>
                    <a:lnTo>
                      <a:pt x="11293" y="18695"/>
                    </a:lnTo>
                    <a:lnTo>
                      <a:pt x="11513" y="18621"/>
                    </a:lnTo>
                    <a:cubicBezTo>
                      <a:pt x="11586" y="18646"/>
                      <a:pt x="11658" y="18676"/>
                      <a:pt x="11733" y="18695"/>
                    </a:cubicBezTo>
                    <a:cubicBezTo>
                      <a:pt x="11854" y="18726"/>
                      <a:pt x="11985" y="18720"/>
                      <a:pt x="12099" y="18770"/>
                    </a:cubicBezTo>
                    <a:cubicBezTo>
                      <a:pt x="12522" y="18954"/>
                      <a:pt x="12006" y="18919"/>
                      <a:pt x="12393" y="18919"/>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362" name="Line"/>
            <p:cNvSpPr/>
            <p:nvPr/>
          </p:nvSpPr>
          <p:spPr>
            <a:xfrm>
              <a:off x="1261679" y="2951188"/>
              <a:ext cx="175432" cy="1861830"/>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1270" y="0"/>
                  </a:moveTo>
                  <a:cubicBezTo>
                    <a:pt x="11583" y="209"/>
                    <a:pt x="11794" y="420"/>
                    <a:pt x="12209" y="627"/>
                  </a:cubicBezTo>
                  <a:cubicBezTo>
                    <a:pt x="12421" y="734"/>
                    <a:pt x="13005" y="834"/>
                    <a:pt x="13148" y="941"/>
                  </a:cubicBezTo>
                  <a:cubicBezTo>
                    <a:pt x="13633" y="1306"/>
                    <a:pt x="13774" y="1673"/>
                    <a:pt x="14087" y="2039"/>
                  </a:cubicBezTo>
                  <a:cubicBezTo>
                    <a:pt x="13094" y="3614"/>
                    <a:pt x="12296" y="4059"/>
                    <a:pt x="14087" y="5804"/>
                  </a:cubicBezTo>
                  <a:cubicBezTo>
                    <a:pt x="14256" y="5969"/>
                    <a:pt x="15339" y="6118"/>
                    <a:pt x="15965" y="6275"/>
                  </a:cubicBezTo>
                  <a:cubicBezTo>
                    <a:pt x="17184" y="6580"/>
                    <a:pt x="16204" y="6452"/>
                    <a:pt x="18783" y="6667"/>
                  </a:cubicBezTo>
                  <a:cubicBezTo>
                    <a:pt x="19096" y="6771"/>
                    <a:pt x="19367" y="6877"/>
                    <a:pt x="19722" y="6981"/>
                  </a:cubicBezTo>
                  <a:cubicBezTo>
                    <a:pt x="19994" y="7060"/>
                    <a:pt x="20579" y="7134"/>
                    <a:pt x="20661" y="7216"/>
                  </a:cubicBezTo>
                  <a:cubicBezTo>
                    <a:pt x="21207" y="7764"/>
                    <a:pt x="21287" y="8314"/>
                    <a:pt x="21600" y="8863"/>
                  </a:cubicBezTo>
                  <a:cubicBezTo>
                    <a:pt x="21287" y="9621"/>
                    <a:pt x="21194" y="10380"/>
                    <a:pt x="20661" y="11138"/>
                  </a:cubicBezTo>
                  <a:cubicBezTo>
                    <a:pt x="20567" y="11271"/>
                    <a:pt x="19984" y="11398"/>
                    <a:pt x="19722" y="11530"/>
                  </a:cubicBezTo>
                  <a:cubicBezTo>
                    <a:pt x="19358" y="11712"/>
                    <a:pt x="19179" y="11897"/>
                    <a:pt x="18783" y="12079"/>
                  </a:cubicBezTo>
                  <a:cubicBezTo>
                    <a:pt x="18552" y="12185"/>
                    <a:pt x="18198" y="12289"/>
                    <a:pt x="17844" y="12393"/>
                  </a:cubicBezTo>
                  <a:cubicBezTo>
                    <a:pt x="17572" y="12472"/>
                    <a:pt x="17098" y="12547"/>
                    <a:pt x="16904" y="12628"/>
                  </a:cubicBezTo>
                  <a:cubicBezTo>
                    <a:pt x="16158" y="12940"/>
                    <a:pt x="15026" y="13569"/>
                    <a:pt x="15026" y="13569"/>
                  </a:cubicBezTo>
                  <a:cubicBezTo>
                    <a:pt x="14713" y="14040"/>
                    <a:pt x="14428" y="14510"/>
                    <a:pt x="14087" y="14981"/>
                  </a:cubicBezTo>
                  <a:cubicBezTo>
                    <a:pt x="13802" y="15373"/>
                    <a:pt x="13048" y="15764"/>
                    <a:pt x="13148" y="16157"/>
                  </a:cubicBezTo>
                  <a:cubicBezTo>
                    <a:pt x="13253" y="16568"/>
                    <a:pt x="13735" y="18269"/>
                    <a:pt x="15965" y="19138"/>
                  </a:cubicBezTo>
                  <a:cubicBezTo>
                    <a:pt x="16506" y="19349"/>
                    <a:pt x="17217" y="19556"/>
                    <a:pt x="17844" y="19765"/>
                  </a:cubicBezTo>
                  <a:cubicBezTo>
                    <a:pt x="17531" y="20340"/>
                    <a:pt x="18086" y="20924"/>
                    <a:pt x="16904" y="21491"/>
                  </a:cubicBezTo>
                  <a:cubicBezTo>
                    <a:pt x="16735" y="21572"/>
                    <a:pt x="15006" y="21600"/>
                    <a:pt x="14087" y="21569"/>
                  </a:cubicBezTo>
                  <a:cubicBezTo>
                    <a:pt x="13039" y="21534"/>
                    <a:pt x="12714" y="21418"/>
                    <a:pt x="12209" y="21334"/>
                  </a:cubicBezTo>
                  <a:cubicBezTo>
                    <a:pt x="11535" y="21221"/>
                    <a:pt x="10631" y="20885"/>
                    <a:pt x="10330" y="20785"/>
                  </a:cubicBezTo>
                  <a:cubicBezTo>
                    <a:pt x="10017" y="20524"/>
                    <a:pt x="9807" y="20261"/>
                    <a:pt x="9391" y="20001"/>
                  </a:cubicBezTo>
                  <a:cubicBezTo>
                    <a:pt x="8675" y="19552"/>
                    <a:pt x="8698" y="19720"/>
                    <a:pt x="7513" y="19373"/>
                  </a:cubicBezTo>
                  <a:cubicBezTo>
                    <a:pt x="5155" y="18684"/>
                    <a:pt x="7887" y="19388"/>
                    <a:pt x="5635" y="18824"/>
                  </a:cubicBezTo>
                  <a:cubicBezTo>
                    <a:pt x="5325" y="17248"/>
                    <a:pt x="3659" y="13824"/>
                    <a:pt x="5635" y="11844"/>
                  </a:cubicBezTo>
                  <a:cubicBezTo>
                    <a:pt x="5849" y="11629"/>
                    <a:pt x="6697" y="11421"/>
                    <a:pt x="7513" y="11216"/>
                  </a:cubicBezTo>
                  <a:cubicBezTo>
                    <a:pt x="7826" y="11138"/>
                    <a:pt x="8010" y="11055"/>
                    <a:pt x="8452" y="10981"/>
                  </a:cubicBezTo>
                  <a:cubicBezTo>
                    <a:pt x="8957" y="10896"/>
                    <a:pt x="9872" y="10832"/>
                    <a:pt x="10330" y="10745"/>
                  </a:cubicBezTo>
                  <a:cubicBezTo>
                    <a:pt x="11134" y="10594"/>
                    <a:pt x="11583" y="10432"/>
                    <a:pt x="12209" y="10275"/>
                  </a:cubicBezTo>
                  <a:lnTo>
                    <a:pt x="13148" y="10040"/>
                  </a:lnTo>
                  <a:cubicBezTo>
                    <a:pt x="12835" y="9673"/>
                    <a:pt x="12669" y="9306"/>
                    <a:pt x="12209" y="8941"/>
                  </a:cubicBezTo>
                  <a:cubicBezTo>
                    <a:pt x="12042" y="8809"/>
                    <a:pt x="11361" y="8682"/>
                    <a:pt x="11270" y="8549"/>
                  </a:cubicBezTo>
                  <a:cubicBezTo>
                    <a:pt x="10734" y="7766"/>
                    <a:pt x="11156" y="6978"/>
                    <a:pt x="10330" y="6196"/>
                  </a:cubicBezTo>
                  <a:cubicBezTo>
                    <a:pt x="10207" y="6080"/>
                    <a:pt x="9004" y="5990"/>
                    <a:pt x="8452" y="5883"/>
                  </a:cubicBezTo>
                  <a:cubicBezTo>
                    <a:pt x="8062" y="5807"/>
                    <a:pt x="7903" y="5723"/>
                    <a:pt x="7513" y="5647"/>
                  </a:cubicBezTo>
                  <a:cubicBezTo>
                    <a:pt x="6962" y="5540"/>
                    <a:pt x="6186" y="5441"/>
                    <a:pt x="5635" y="5333"/>
                  </a:cubicBezTo>
                  <a:cubicBezTo>
                    <a:pt x="5245" y="5258"/>
                    <a:pt x="5086" y="5174"/>
                    <a:pt x="4696" y="5098"/>
                  </a:cubicBezTo>
                  <a:cubicBezTo>
                    <a:pt x="4144" y="4991"/>
                    <a:pt x="3369" y="4892"/>
                    <a:pt x="2817" y="4784"/>
                  </a:cubicBezTo>
                  <a:cubicBezTo>
                    <a:pt x="2427" y="4708"/>
                    <a:pt x="2388" y="4620"/>
                    <a:pt x="1878" y="4549"/>
                  </a:cubicBezTo>
                  <a:cubicBezTo>
                    <a:pt x="1423" y="4486"/>
                    <a:pt x="626" y="4445"/>
                    <a:pt x="0" y="4392"/>
                  </a:cubicBezTo>
                  <a:cubicBezTo>
                    <a:pt x="313" y="4052"/>
                    <a:pt x="488" y="3711"/>
                    <a:pt x="939" y="3373"/>
                  </a:cubicBezTo>
                  <a:cubicBezTo>
                    <a:pt x="1632" y="2852"/>
                    <a:pt x="1647" y="3136"/>
                    <a:pt x="2817" y="2745"/>
                  </a:cubicBezTo>
                  <a:cubicBezTo>
                    <a:pt x="3205" y="2616"/>
                    <a:pt x="3444" y="2484"/>
                    <a:pt x="3757" y="2353"/>
                  </a:cubicBezTo>
                  <a:cubicBezTo>
                    <a:pt x="3444" y="2092"/>
                    <a:pt x="3397" y="1827"/>
                    <a:pt x="2817" y="1569"/>
                  </a:cubicBezTo>
                  <a:cubicBezTo>
                    <a:pt x="2453" y="1406"/>
                    <a:pt x="939" y="1098"/>
                    <a:pt x="939" y="1098"/>
                  </a:cubicBezTo>
                </a:path>
              </a:pathLst>
            </a:custGeom>
            <a:solidFill>
              <a:srgbClr val="9B8B6F">
                <a:alpha val="82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118" name="Plants and Animals…"/>
          <p:cNvSpPr txBox="1"/>
          <p:nvPr/>
        </p:nvSpPr>
        <p:spPr>
          <a:xfrm>
            <a:off x="2438400" y="3124200"/>
            <a:ext cx="6477000" cy="1579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b="0" sz="5400">
                <a:latin typeface="Arial"/>
                <a:ea typeface="Arial"/>
                <a:cs typeface="Arial"/>
                <a:sym typeface="Arial"/>
              </a:defRPr>
            </a:pPr>
            <a:r>
              <a:t>Plants and Animals</a:t>
            </a:r>
          </a:p>
          <a:p>
            <a:pPr>
              <a:spcBef>
                <a:spcPts val="1900"/>
              </a:spcBef>
              <a:defRPr b="0" sz="3200">
                <a:latin typeface="Arial"/>
                <a:ea typeface="Arial"/>
                <a:cs typeface="Arial"/>
                <a:sym typeface="Arial"/>
              </a:defRPr>
            </a:pPr>
            <a:r>
              <a:t>Plants</a:t>
            </a:r>
          </a:p>
        </p:txBody>
      </p:sp>
      <p:sp>
        <p:nvSpPr>
          <p:cNvPr id="119"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120" name="image4.png" descr="image4.png"/>
          <p:cNvPicPr>
            <a:picLocks noChangeAspect="1"/>
          </p:cNvPicPr>
          <p:nvPr/>
        </p:nvPicPr>
        <p:blipFill>
          <a:blip r:embed="rId2">
            <a:extLst/>
          </a:blip>
          <a:stretch>
            <a:fillRect/>
          </a:stretch>
        </p:blipFill>
        <p:spPr>
          <a:xfrm>
            <a:off x="2590800" y="1279525"/>
            <a:ext cx="5937250" cy="1463675"/>
          </a:xfrm>
          <a:prstGeom prst="rect">
            <a:avLst/>
          </a:prstGeom>
          <a:ln w="12700">
            <a:miter lim="400000"/>
          </a:ln>
        </p:spPr>
      </p:pic>
      <p:grpSp>
        <p:nvGrpSpPr>
          <p:cNvPr id="123" name="Group"/>
          <p:cNvGrpSpPr/>
          <p:nvPr/>
        </p:nvGrpSpPr>
        <p:grpSpPr>
          <a:xfrm>
            <a:off x="220116" y="984984"/>
            <a:ext cx="2238672" cy="2178904"/>
            <a:chOff x="0" y="0"/>
            <a:chExt cx="2238671" cy="2178902"/>
          </a:xfrm>
        </p:grpSpPr>
        <p:pic>
          <p:nvPicPr>
            <p:cNvPr id="121" name="Plants and Animals cover.jpg" descr="Plants and Animals cover.jpg"/>
            <p:cNvPicPr>
              <a:picLocks noChangeAspect="1"/>
            </p:cNvPicPr>
            <p:nvPr/>
          </p:nvPicPr>
          <p:blipFill>
            <a:blip r:embed="rId3">
              <a:extLst/>
            </a:blip>
            <a:srcRect l="0" t="0" r="0" b="0"/>
            <a:stretch>
              <a:fillRect/>
            </a:stretch>
          </p:blipFill>
          <p:spPr>
            <a:xfrm rot="5400000">
              <a:off x="29884" y="-29885"/>
              <a:ext cx="2178903" cy="2238672"/>
            </a:xfrm>
            <a:prstGeom prst="rect">
              <a:avLst/>
            </a:prstGeom>
            <a:ln w="12700" cap="flat">
              <a:noFill/>
              <a:miter lim="400000"/>
            </a:ln>
            <a:effectLst>
              <a:outerShdw sx="100000" sy="100000" kx="0" ky="0" algn="b" rotWithShape="0" blurRad="279400" dist="191192" dir="5400000">
                <a:srgbClr val="000000">
                  <a:alpha val="75000"/>
                </a:srgbClr>
              </a:outerShdw>
            </a:effectLst>
          </p:spPr>
        </p:pic>
        <p:pic>
          <p:nvPicPr>
            <p:cNvPr id="122" name="LabLearner_Logo white.png" descr="LabLearner_Logo white.png"/>
            <p:cNvPicPr>
              <a:picLocks noChangeAspect="1"/>
            </p:cNvPicPr>
            <p:nvPr/>
          </p:nvPicPr>
          <p:blipFill>
            <a:blip r:embed="rId4">
              <a:extLst/>
            </a:blip>
            <a:stretch>
              <a:fillRect/>
            </a:stretch>
          </p:blipFill>
          <p:spPr>
            <a:xfrm>
              <a:off x="441005" y="1756877"/>
              <a:ext cx="1409598" cy="27142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Rectangle"/>
          <p:cNvSpPr/>
          <p:nvPr/>
        </p:nvSpPr>
        <p:spPr>
          <a:xfrm>
            <a:off x="-218098" y="5595565"/>
            <a:ext cx="9580196" cy="1686258"/>
          </a:xfrm>
          <a:prstGeom prst="rect">
            <a:avLst/>
          </a:prstGeom>
          <a:solidFill>
            <a:srgbClr val="9D948B"/>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p>
        </p:txBody>
      </p:sp>
      <p:sp>
        <p:nvSpPr>
          <p:cNvPr id="368" name="Rectangle"/>
          <p:cNvSpPr/>
          <p:nvPr/>
        </p:nvSpPr>
        <p:spPr>
          <a:xfrm>
            <a:off x="-134026" y="-211847"/>
            <a:ext cx="9583445" cy="2136427"/>
          </a:xfrm>
          <a:prstGeom prst="rect">
            <a:avLst/>
          </a:prstGeom>
          <a:solidFill>
            <a:srgbClr val="0C0A33"/>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p>
        </p:txBody>
      </p:sp>
      <p:sp>
        <p:nvSpPr>
          <p:cNvPr id="369" name="Where are animals found?"/>
          <p:cNvSpPr txBox="1"/>
          <p:nvPr/>
        </p:nvSpPr>
        <p:spPr>
          <a:xfrm>
            <a:off x="2057400" y="2286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solidFill>
                  <a:srgbClr val="FFFFFF"/>
                </a:solidFill>
                <a:latin typeface="Arial"/>
                <a:ea typeface="Arial"/>
                <a:cs typeface="Arial"/>
                <a:sym typeface="Arial"/>
              </a:defRPr>
            </a:lvl1pPr>
          </a:lstStyle>
          <a:p>
            <a:pPr/>
            <a:r>
              <a:t>Where are animals found?</a:t>
            </a:r>
          </a:p>
        </p:txBody>
      </p:sp>
      <p:sp>
        <p:nvSpPr>
          <p:cNvPr id="37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371" name="1024px-Whole_world_-_land_and_oceans_12000.jpg" descr="1024px-Whole_world_-_land_and_oceans_12000.jpg"/>
          <p:cNvPicPr>
            <a:picLocks noChangeAspect="1"/>
          </p:cNvPicPr>
          <p:nvPr/>
        </p:nvPicPr>
        <p:blipFill>
          <a:blip r:embed="rId3">
            <a:extLst/>
          </a:blip>
          <a:stretch>
            <a:fillRect/>
          </a:stretch>
        </p:blipFill>
        <p:spPr>
          <a:xfrm>
            <a:off x="-43985" y="1078159"/>
            <a:ext cx="9231970" cy="461598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75" name="spider.jpg" descr="spider.jpg"/>
          <p:cNvPicPr>
            <a:picLocks noChangeAspect="1"/>
          </p:cNvPicPr>
          <p:nvPr/>
        </p:nvPicPr>
        <p:blipFill>
          <a:blip r:embed="rId3">
            <a:extLst/>
          </a:blip>
          <a:stretch>
            <a:fillRect/>
          </a:stretch>
        </p:blipFill>
        <p:spPr>
          <a:xfrm>
            <a:off x="3147419" y="4590865"/>
            <a:ext cx="3116793" cy="2337594"/>
          </a:xfrm>
          <a:prstGeom prst="rect">
            <a:avLst/>
          </a:prstGeom>
          <a:ln w="12700">
            <a:miter lim="400000"/>
          </a:ln>
        </p:spPr>
      </p:pic>
      <p:sp>
        <p:nvSpPr>
          <p:cNvPr id="376" name="Animals"/>
          <p:cNvSpPr txBox="1"/>
          <p:nvPr/>
        </p:nvSpPr>
        <p:spPr>
          <a:xfrm>
            <a:off x="6489108" y="31673"/>
            <a:ext cx="21336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Animals</a:t>
            </a:r>
          </a:p>
        </p:txBody>
      </p:sp>
      <p:sp>
        <p:nvSpPr>
          <p:cNvPr id="377" name="Cognitive Learning Systems, Inc © 2016"/>
          <p:cNvSpPr txBox="1"/>
          <p:nvPr/>
        </p:nvSpPr>
        <p:spPr>
          <a:xfrm>
            <a:off x="6586793" y="6542394"/>
            <a:ext cx="237203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78" name="Look at the pictures of animals.…"/>
          <p:cNvSpPr txBox="1"/>
          <p:nvPr/>
        </p:nvSpPr>
        <p:spPr>
          <a:xfrm>
            <a:off x="6586792" y="3088943"/>
            <a:ext cx="2372034" cy="2712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Look at the pictures of animals.  </a:t>
            </a:r>
          </a:p>
          <a:p>
            <a:pPr>
              <a:defRPr>
                <a:latin typeface="Arial"/>
                <a:ea typeface="Arial"/>
                <a:cs typeface="Arial"/>
                <a:sym typeface="Arial"/>
              </a:defRPr>
            </a:pPr>
          </a:p>
          <a:p>
            <a:pPr>
              <a:defRPr>
                <a:latin typeface="Arial"/>
                <a:ea typeface="Arial"/>
                <a:cs typeface="Arial"/>
                <a:sym typeface="Arial"/>
              </a:defRPr>
            </a:pPr>
            <a:r>
              <a:t>Do all animals have the same parts? </a:t>
            </a:r>
          </a:p>
        </p:txBody>
      </p:sp>
      <p:pic>
        <p:nvPicPr>
          <p:cNvPr id="379" name="1280px-Monarch_In_May.jpg" descr="1280px-Monarch_In_May.jpg"/>
          <p:cNvPicPr>
            <a:picLocks noChangeAspect="1"/>
          </p:cNvPicPr>
          <p:nvPr/>
        </p:nvPicPr>
        <p:blipFill>
          <a:blip r:embed="rId4">
            <a:extLst/>
          </a:blip>
          <a:srcRect l="3187" t="18128" r="3187" b="11264"/>
          <a:stretch>
            <a:fillRect/>
          </a:stretch>
        </p:blipFill>
        <p:spPr>
          <a:xfrm>
            <a:off x="-431443" y="-62988"/>
            <a:ext cx="4815125" cy="2414270"/>
          </a:xfrm>
          <a:prstGeom prst="rect">
            <a:avLst/>
          </a:prstGeom>
          <a:ln w="12700">
            <a:miter lim="400000"/>
          </a:ln>
        </p:spPr>
      </p:pic>
      <p:pic>
        <p:nvPicPr>
          <p:cNvPr id="380" name="purple starfish.jpg" descr="purple starfish.jpg"/>
          <p:cNvPicPr>
            <a:picLocks noChangeAspect="1"/>
          </p:cNvPicPr>
          <p:nvPr/>
        </p:nvPicPr>
        <p:blipFill>
          <a:blip r:embed="rId5">
            <a:extLst/>
          </a:blip>
          <a:srcRect l="15927" t="5524" r="19609" b="11068"/>
          <a:stretch>
            <a:fillRect/>
          </a:stretch>
        </p:blipFill>
        <p:spPr>
          <a:xfrm>
            <a:off x="3595091" y="-100691"/>
            <a:ext cx="2672281" cy="2489496"/>
          </a:xfrm>
          <a:prstGeom prst="rect">
            <a:avLst/>
          </a:prstGeom>
          <a:ln w="12700">
            <a:miter lim="400000"/>
          </a:ln>
        </p:spPr>
      </p:pic>
      <p:sp>
        <p:nvSpPr>
          <p:cNvPr id="381" name="Almost all plants have the same three parts:…"/>
          <p:cNvSpPr txBox="1"/>
          <p:nvPr/>
        </p:nvSpPr>
        <p:spPr>
          <a:xfrm>
            <a:off x="6701266" y="743704"/>
            <a:ext cx="2372034" cy="21278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Almost all plants have the same three parts: </a:t>
            </a:r>
          </a:p>
          <a:p>
            <a:pPr marL="228600" indent="-228600">
              <a:buSzPct val="100000"/>
              <a:buChar char="•"/>
              <a:defRPr>
                <a:latin typeface="Arial"/>
                <a:ea typeface="Arial"/>
                <a:cs typeface="Arial"/>
                <a:sym typeface="Arial"/>
              </a:defRPr>
            </a:pPr>
          </a:p>
          <a:p>
            <a:pPr lvl="1" marL="685800" indent="-228600">
              <a:buSzPct val="100000"/>
              <a:buChar char="•"/>
              <a:defRPr>
                <a:latin typeface="Arial"/>
                <a:ea typeface="Arial"/>
                <a:cs typeface="Arial"/>
                <a:sym typeface="Arial"/>
              </a:defRPr>
            </a:pPr>
            <a:r>
              <a:t>roots</a:t>
            </a:r>
          </a:p>
          <a:p>
            <a:pPr lvl="1" marL="685800" indent="-228600">
              <a:buSzPct val="100000"/>
              <a:buChar char="•"/>
              <a:defRPr>
                <a:latin typeface="Arial"/>
                <a:ea typeface="Arial"/>
                <a:cs typeface="Arial"/>
                <a:sym typeface="Arial"/>
              </a:defRPr>
            </a:pPr>
            <a:r>
              <a:t>stems</a:t>
            </a:r>
          </a:p>
          <a:p>
            <a:pPr lvl="1" marL="685800" indent="-228600">
              <a:buSzPct val="100000"/>
              <a:buChar char="•"/>
              <a:defRPr>
                <a:latin typeface="Arial"/>
                <a:ea typeface="Arial"/>
                <a:cs typeface="Arial"/>
                <a:sym typeface="Arial"/>
              </a:defRPr>
            </a:pPr>
            <a:r>
              <a:t>leaves</a:t>
            </a:r>
          </a:p>
        </p:txBody>
      </p:sp>
      <p:pic>
        <p:nvPicPr>
          <p:cNvPr id="382" name="Blue_Bird_(7414410526)-small.jpg" descr="Blue_Bird_(7414410526)-small.jpg"/>
          <p:cNvPicPr>
            <a:picLocks noChangeAspect="1"/>
          </p:cNvPicPr>
          <p:nvPr/>
        </p:nvPicPr>
        <p:blipFill>
          <a:blip r:embed="rId6">
            <a:extLst/>
          </a:blip>
          <a:srcRect l="11277" t="27613" r="33790" b="21562"/>
          <a:stretch>
            <a:fillRect/>
          </a:stretch>
        </p:blipFill>
        <p:spPr>
          <a:xfrm>
            <a:off x="2478284" y="2260203"/>
            <a:ext cx="3789089" cy="2337450"/>
          </a:xfrm>
          <a:prstGeom prst="rect">
            <a:avLst/>
          </a:prstGeom>
          <a:ln w="12700">
            <a:miter lim="400000"/>
          </a:ln>
        </p:spPr>
      </p:pic>
      <p:pic>
        <p:nvPicPr>
          <p:cNvPr id="383" name="Fawn-in-grass.jpg" descr="Fawn-in-grass.jpg"/>
          <p:cNvPicPr>
            <a:picLocks noChangeAspect="1"/>
          </p:cNvPicPr>
          <p:nvPr/>
        </p:nvPicPr>
        <p:blipFill>
          <a:blip r:embed="rId7">
            <a:extLst/>
          </a:blip>
          <a:stretch>
            <a:fillRect/>
          </a:stretch>
        </p:blipFill>
        <p:spPr>
          <a:xfrm>
            <a:off x="-5409" y="2237731"/>
            <a:ext cx="3622919" cy="2445622"/>
          </a:xfrm>
          <a:prstGeom prst="rect">
            <a:avLst/>
          </a:prstGeom>
          <a:ln w="12700">
            <a:miter lim="400000"/>
          </a:ln>
        </p:spPr>
      </p:pic>
      <p:grpSp>
        <p:nvGrpSpPr>
          <p:cNvPr id="386" name="Group"/>
          <p:cNvGrpSpPr/>
          <p:nvPr/>
        </p:nvGrpSpPr>
        <p:grpSpPr>
          <a:xfrm>
            <a:off x="-339408" y="4603962"/>
            <a:ext cx="3934363" cy="2489597"/>
            <a:chOff x="0" y="0"/>
            <a:chExt cx="3934362" cy="2489596"/>
          </a:xfrm>
        </p:grpSpPr>
        <p:sp>
          <p:nvSpPr>
            <p:cNvPr id="384" name="Rectangle"/>
            <p:cNvSpPr/>
            <p:nvPr/>
          </p:nvSpPr>
          <p:spPr>
            <a:xfrm>
              <a:off x="73623" y="0"/>
              <a:ext cx="3860740" cy="2489597"/>
            </a:xfrm>
            <a:prstGeom prst="rect">
              <a:avLst/>
            </a:prstGeom>
            <a:gradFill flip="none" rotWithShape="1">
              <a:gsLst>
                <a:gs pos="0">
                  <a:schemeClr val="accent1">
                    <a:hueOff val="357503"/>
                    <a:satOff val="54545"/>
                    <a:lumOff val="29273"/>
                  </a:schemeClr>
                </a:gs>
                <a:gs pos="35000">
                  <a:srgbClr val="BDD4FF"/>
                </a:gs>
                <a:gs pos="100000">
                  <a:schemeClr val="accent1">
                    <a:hueOff val="418253"/>
                    <a:satOff val="54545"/>
                    <a:lumOff val="42493"/>
                  </a:schemeClr>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pic>
          <p:nvPicPr>
            <p:cNvPr id="385" name="Fish_-_Puntius_sarana_from_Kerala_(India).png" descr="Fish_-_Puntius_sarana_from_Kerala_(India).png"/>
            <p:cNvPicPr>
              <a:picLocks noChangeAspect="1"/>
            </p:cNvPicPr>
            <p:nvPr/>
          </p:nvPicPr>
          <p:blipFill>
            <a:blip r:embed="rId8">
              <a:extLst/>
            </a:blip>
            <a:stretch>
              <a:fillRect/>
            </a:stretch>
          </p:blipFill>
          <p:spPr>
            <a:xfrm>
              <a:off x="0" y="483265"/>
              <a:ext cx="3728051" cy="152306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90" name="polar bear.jpg" descr="polar bear.jpg"/>
          <p:cNvPicPr>
            <a:picLocks noChangeAspect="1"/>
          </p:cNvPicPr>
          <p:nvPr/>
        </p:nvPicPr>
        <p:blipFill>
          <a:blip r:embed="rId3">
            <a:extLst/>
          </a:blip>
          <a:stretch>
            <a:fillRect/>
          </a:stretch>
        </p:blipFill>
        <p:spPr>
          <a:xfrm>
            <a:off x="2698047" y="1725684"/>
            <a:ext cx="4052706" cy="2701804"/>
          </a:xfrm>
          <a:prstGeom prst="rect">
            <a:avLst/>
          </a:prstGeom>
          <a:ln w="12700">
            <a:miter lim="400000"/>
          </a:ln>
          <a:effectLst>
            <a:outerShdw sx="100000" sy="100000" kx="0" ky="0" algn="b" rotWithShape="0" blurRad="241300" dist="203892" dir="2460000">
              <a:srgbClr val="000000">
                <a:alpha val="53877"/>
              </a:srgbClr>
            </a:outerShdw>
          </a:effectLst>
        </p:spPr>
      </p:pic>
      <p:pic>
        <p:nvPicPr>
          <p:cNvPr id="391" name="IMG_2114.jpg" descr="IMG_2114.jpg"/>
          <p:cNvPicPr>
            <a:picLocks noChangeAspect="1"/>
          </p:cNvPicPr>
          <p:nvPr/>
        </p:nvPicPr>
        <p:blipFill>
          <a:blip r:embed="rId4">
            <a:extLst/>
          </a:blip>
          <a:srcRect l="6338" t="23310" r="19048" b="15767"/>
          <a:stretch>
            <a:fillRect/>
          </a:stretch>
        </p:blipFill>
        <p:spPr>
          <a:xfrm>
            <a:off x="-2072085" y="1737262"/>
            <a:ext cx="4891534" cy="2995507"/>
          </a:xfrm>
          <a:prstGeom prst="rect">
            <a:avLst/>
          </a:prstGeom>
          <a:ln w="12700">
            <a:miter lim="400000"/>
          </a:ln>
        </p:spPr>
      </p:pic>
      <p:pic>
        <p:nvPicPr>
          <p:cNvPr id="392" name="1024px-Humpback_stellwagen_edit.jpg" descr="1024px-Humpback_stellwagen_edit.jpg"/>
          <p:cNvPicPr>
            <a:picLocks noChangeAspect="1"/>
          </p:cNvPicPr>
          <p:nvPr/>
        </p:nvPicPr>
        <p:blipFill>
          <a:blip r:embed="rId5">
            <a:extLst/>
          </a:blip>
          <a:stretch>
            <a:fillRect/>
          </a:stretch>
        </p:blipFill>
        <p:spPr>
          <a:xfrm flipH="1">
            <a:off x="5180931" y="4273550"/>
            <a:ext cx="4571418" cy="2589280"/>
          </a:xfrm>
          <a:prstGeom prst="rect">
            <a:avLst/>
          </a:prstGeom>
          <a:ln w="12700">
            <a:miter lim="400000"/>
          </a:ln>
        </p:spPr>
      </p:pic>
      <p:sp>
        <p:nvSpPr>
          <p:cNvPr id="393" name="Mammals"/>
          <p:cNvSpPr txBox="1"/>
          <p:nvPr/>
        </p:nvSpPr>
        <p:spPr>
          <a:xfrm>
            <a:off x="6647969" y="28815"/>
            <a:ext cx="23622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Mammals</a:t>
            </a:r>
          </a:p>
        </p:txBody>
      </p:sp>
      <p:sp>
        <p:nvSpPr>
          <p:cNvPr id="39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395" name="humans"/>
          <p:cNvSpPr txBox="1"/>
          <p:nvPr/>
        </p:nvSpPr>
        <p:spPr>
          <a:xfrm>
            <a:off x="181535" y="1752600"/>
            <a:ext cx="12954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humans</a:t>
            </a:r>
          </a:p>
        </p:txBody>
      </p:sp>
      <p:sp>
        <p:nvSpPr>
          <p:cNvPr id="396" name="bears"/>
          <p:cNvSpPr txBox="1"/>
          <p:nvPr/>
        </p:nvSpPr>
        <p:spPr>
          <a:xfrm>
            <a:off x="3825938" y="1752600"/>
            <a:ext cx="11430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bears</a:t>
            </a:r>
          </a:p>
        </p:txBody>
      </p:sp>
      <p:sp>
        <p:nvSpPr>
          <p:cNvPr id="397" name="Mammals make milk.…"/>
          <p:cNvSpPr txBox="1"/>
          <p:nvPr/>
        </p:nvSpPr>
        <p:spPr>
          <a:xfrm>
            <a:off x="168338" y="475769"/>
            <a:ext cx="8458201" cy="1543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Mammals make milk.</a:t>
            </a:r>
          </a:p>
          <a:p>
            <a:pPr>
              <a:defRPr>
                <a:latin typeface="Arial"/>
                <a:ea typeface="Arial"/>
                <a:cs typeface="Arial"/>
                <a:sym typeface="Arial"/>
              </a:defRPr>
            </a:pPr>
            <a:r>
              <a:t>Most mammals have hair or fur on their bodies.</a:t>
            </a:r>
          </a:p>
          <a:p>
            <a:pPr>
              <a:defRPr>
                <a:latin typeface="Arial"/>
                <a:ea typeface="Arial"/>
                <a:cs typeface="Arial"/>
                <a:sym typeface="Arial"/>
              </a:defRPr>
            </a:pPr>
            <a:r>
              <a:t>Most mammals give birth to live young.  They do not lay eggs.  </a:t>
            </a:r>
          </a:p>
          <a:p>
            <a:pPr>
              <a:defRPr>
                <a:latin typeface="Arial"/>
                <a:ea typeface="Arial"/>
                <a:cs typeface="Arial"/>
                <a:sym typeface="Arial"/>
              </a:defRPr>
            </a:pPr>
          </a:p>
        </p:txBody>
      </p:sp>
      <p:pic>
        <p:nvPicPr>
          <p:cNvPr id="398" name="Schimpanse_Zoo_Leipzig.jpg" descr="Schimpanse_Zoo_Leipzig.jpg"/>
          <p:cNvPicPr>
            <a:picLocks noChangeAspect="1"/>
          </p:cNvPicPr>
          <p:nvPr/>
        </p:nvPicPr>
        <p:blipFill>
          <a:blip r:embed="rId6">
            <a:extLst/>
          </a:blip>
          <a:stretch>
            <a:fillRect/>
          </a:stretch>
        </p:blipFill>
        <p:spPr>
          <a:xfrm>
            <a:off x="5779513" y="1734415"/>
            <a:ext cx="3452374" cy="2589281"/>
          </a:xfrm>
          <a:prstGeom prst="rect">
            <a:avLst/>
          </a:prstGeom>
          <a:ln w="12700">
            <a:miter lim="400000"/>
          </a:ln>
        </p:spPr>
      </p:pic>
      <p:sp>
        <p:nvSpPr>
          <p:cNvPr id="399" name="monkeys"/>
          <p:cNvSpPr txBox="1"/>
          <p:nvPr/>
        </p:nvSpPr>
        <p:spPr>
          <a:xfrm>
            <a:off x="6084473" y="1752600"/>
            <a:ext cx="12954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monkeys</a:t>
            </a:r>
          </a:p>
        </p:txBody>
      </p:sp>
      <p:pic>
        <p:nvPicPr>
          <p:cNvPr id="400" name="Fawn-in-grass.jpg" descr="Fawn-in-grass.jpg"/>
          <p:cNvPicPr>
            <a:picLocks noChangeAspect="1"/>
          </p:cNvPicPr>
          <p:nvPr/>
        </p:nvPicPr>
        <p:blipFill>
          <a:blip r:embed="rId7">
            <a:extLst/>
          </a:blip>
          <a:stretch>
            <a:fillRect/>
          </a:stretch>
        </p:blipFill>
        <p:spPr>
          <a:xfrm>
            <a:off x="1921002" y="4296348"/>
            <a:ext cx="3860158" cy="2605769"/>
          </a:xfrm>
          <a:prstGeom prst="rect">
            <a:avLst/>
          </a:prstGeom>
          <a:ln w="12700">
            <a:miter lim="400000"/>
          </a:ln>
        </p:spPr>
      </p:pic>
      <p:pic>
        <p:nvPicPr>
          <p:cNvPr id="401" name="2012_Suedchinesischer_Tiger.JPG" descr="2012_Suedchinesischer_Tiger.JPG"/>
          <p:cNvPicPr>
            <a:picLocks noChangeAspect="1"/>
          </p:cNvPicPr>
          <p:nvPr/>
        </p:nvPicPr>
        <p:blipFill>
          <a:blip r:embed="rId8">
            <a:extLst/>
          </a:blip>
          <a:stretch>
            <a:fillRect/>
          </a:stretch>
        </p:blipFill>
        <p:spPr>
          <a:xfrm>
            <a:off x="-630299" y="4301746"/>
            <a:ext cx="3462399" cy="2696573"/>
          </a:xfrm>
          <a:prstGeom prst="rect">
            <a:avLst/>
          </a:prstGeom>
          <a:ln w="12700">
            <a:miter lim="400000"/>
          </a:ln>
        </p:spPr>
      </p:pic>
      <p:sp>
        <p:nvSpPr>
          <p:cNvPr id="402" name="tigers and lions"/>
          <p:cNvSpPr txBox="1"/>
          <p:nvPr/>
        </p:nvSpPr>
        <p:spPr>
          <a:xfrm>
            <a:off x="34100" y="4291426"/>
            <a:ext cx="2133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tigers and lions</a:t>
            </a:r>
          </a:p>
        </p:txBody>
      </p:sp>
      <p:sp>
        <p:nvSpPr>
          <p:cNvPr id="403" name="deer"/>
          <p:cNvSpPr txBox="1"/>
          <p:nvPr/>
        </p:nvSpPr>
        <p:spPr>
          <a:xfrm>
            <a:off x="3924300" y="4291426"/>
            <a:ext cx="1295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deer</a:t>
            </a:r>
          </a:p>
        </p:txBody>
      </p:sp>
      <p:sp>
        <p:nvSpPr>
          <p:cNvPr id="404" name="whales"/>
          <p:cNvSpPr txBox="1"/>
          <p:nvPr/>
        </p:nvSpPr>
        <p:spPr>
          <a:xfrm>
            <a:off x="6084473" y="4392278"/>
            <a:ext cx="1295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whales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08" name="1024px-Tigershark3.jpg" descr="1024px-Tigershark3.jpg"/>
          <p:cNvPicPr>
            <a:picLocks noChangeAspect="1"/>
          </p:cNvPicPr>
          <p:nvPr/>
        </p:nvPicPr>
        <p:blipFill>
          <a:blip r:embed="rId3">
            <a:extLst/>
          </a:blip>
          <a:stretch>
            <a:fillRect/>
          </a:stretch>
        </p:blipFill>
        <p:spPr>
          <a:xfrm>
            <a:off x="-815311" y="3667"/>
            <a:ext cx="9987926" cy="5335348"/>
          </a:xfrm>
          <a:prstGeom prst="rect">
            <a:avLst/>
          </a:prstGeom>
          <a:ln w="12700">
            <a:miter lim="400000"/>
          </a:ln>
        </p:spPr>
      </p:pic>
      <p:sp>
        <p:nvSpPr>
          <p:cNvPr id="409" name="Fish"/>
          <p:cNvSpPr txBox="1"/>
          <p:nvPr/>
        </p:nvSpPr>
        <p:spPr>
          <a:xfrm>
            <a:off x="7910072" y="-10246"/>
            <a:ext cx="12954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solidFill>
                  <a:srgbClr val="FFFFFF"/>
                </a:solidFill>
                <a:latin typeface="Arial"/>
                <a:ea typeface="Arial"/>
                <a:cs typeface="Arial"/>
                <a:sym typeface="Arial"/>
              </a:defRPr>
            </a:lvl1pPr>
          </a:lstStyle>
          <a:p>
            <a:pPr/>
            <a:r>
              <a:t>Fish</a:t>
            </a:r>
          </a:p>
        </p:txBody>
      </p:sp>
      <p:sp>
        <p:nvSpPr>
          <p:cNvPr id="410" name="Fish live in water and breathe through gills.…"/>
          <p:cNvSpPr txBox="1"/>
          <p:nvPr/>
        </p:nvSpPr>
        <p:spPr>
          <a:xfrm>
            <a:off x="99410" y="288607"/>
            <a:ext cx="5638801" cy="2419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Arial"/>
                <a:ea typeface="Arial"/>
                <a:cs typeface="Arial"/>
                <a:sym typeface="Arial"/>
              </a:defRPr>
            </a:pPr>
            <a:r>
              <a:t>Fish live in water and breathe through gills.</a:t>
            </a:r>
          </a:p>
          <a:p>
            <a:pPr>
              <a:defRPr>
                <a:solidFill>
                  <a:srgbClr val="FFFFFF"/>
                </a:solidFill>
                <a:latin typeface="Arial"/>
                <a:ea typeface="Arial"/>
                <a:cs typeface="Arial"/>
                <a:sym typeface="Arial"/>
              </a:defRPr>
            </a:pPr>
          </a:p>
          <a:p>
            <a:pPr>
              <a:defRPr>
                <a:solidFill>
                  <a:srgbClr val="FFFFFF"/>
                </a:solidFill>
                <a:latin typeface="Arial"/>
                <a:ea typeface="Arial"/>
                <a:cs typeface="Arial"/>
                <a:sym typeface="Arial"/>
              </a:defRPr>
            </a:pPr>
            <a:r>
              <a:t>Most fish have fins.</a:t>
            </a:r>
          </a:p>
          <a:p>
            <a:pPr>
              <a:defRPr>
                <a:solidFill>
                  <a:srgbClr val="FFFFFF"/>
                </a:solidFill>
                <a:latin typeface="Arial"/>
                <a:ea typeface="Arial"/>
                <a:cs typeface="Arial"/>
                <a:sym typeface="Arial"/>
              </a:defRPr>
            </a:pPr>
          </a:p>
          <a:p>
            <a:pPr>
              <a:defRPr>
                <a:solidFill>
                  <a:srgbClr val="FFFFFF"/>
                </a:solidFill>
                <a:latin typeface="Arial"/>
                <a:ea typeface="Arial"/>
                <a:cs typeface="Arial"/>
                <a:sym typeface="Arial"/>
              </a:defRPr>
            </a:pPr>
            <a:r>
              <a:t>Most fish have scales covering their body.</a:t>
            </a:r>
          </a:p>
          <a:p>
            <a:pPr>
              <a:defRPr>
                <a:solidFill>
                  <a:srgbClr val="FFFFFF"/>
                </a:solidFill>
                <a:latin typeface="Arial"/>
                <a:ea typeface="Arial"/>
                <a:cs typeface="Arial"/>
                <a:sym typeface="Arial"/>
              </a:defRPr>
            </a:pPr>
          </a:p>
          <a:p>
            <a:pPr>
              <a:defRPr>
                <a:solidFill>
                  <a:srgbClr val="FFFFFF"/>
                </a:solidFill>
                <a:latin typeface="Arial"/>
                <a:ea typeface="Arial"/>
                <a:cs typeface="Arial"/>
                <a:sym typeface="Arial"/>
              </a:defRPr>
            </a:pPr>
            <a:r>
              <a:t>Fish lay eggs. </a:t>
            </a:r>
          </a:p>
        </p:txBody>
      </p:sp>
      <p:sp>
        <p:nvSpPr>
          <p:cNvPr id="411" name="sharks"/>
          <p:cNvSpPr txBox="1"/>
          <p:nvPr/>
        </p:nvSpPr>
        <p:spPr>
          <a:xfrm>
            <a:off x="7532130" y="1837722"/>
            <a:ext cx="1295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sharks</a:t>
            </a:r>
          </a:p>
        </p:txBody>
      </p:sp>
      <p:grpSp>
        <p:nvGrpSpPr>
          <p:cNvPr id="418" name="Group"/>
          <p:cNvGrpSpPr/>
          <p:nvPr/>
        </p:nvGrpSpPr>
        <p:grpSpPr>
          <a:xfrm>
            <a:off x="-505127" y="4163697"/>
            <a:ext cx="9725019" cy="2864614"/>
            <a:chOff x="0" y="0"/>
            <a:chExt cx="9725017" cy="2864613"/>
          </a:xfrm>
        </p:grpSpPr>
        <p:pic>
          <p:nvPicPr>
            <p:cNvPr id="412" name="Manta_ray_from_Yap.jpg" descr="Manta_ray_from_Yap.jpg"/>
            <p:cNvPicPr>
              <a:picLocks noChangeAspect="1"/>
            </p:cNvPicPr>
            <p:nvPr/>
          </p:nvPicPr>
          <p:blipFill>
            <a:blip r:embed="rId4">
              <a:extLst/>
            </a:blip>
            <a:srcRect l="17109" t="20351" r="389" b="17982"/>
            <a:stretch>
              <a:fillRect/>
            </a:stretch>
          </p:blipFill>
          <p:spPr>
            <a:xfrm>
              <a:off x="0" y="0"/>
              <a:ext cx="5638979" cy="2818691"/>
            </a:xfrm>
            <a:prstGeom prst="rect">
              <a:avLst/>
            </a:prstGeom>
            <a:ln w="12700" cap="flat">
              <a:noFill/>
              <a:miter lim="400000"/>
            </a:ln>
            <a:effectLst>
              <a:outerShdw sx="100000" sy="100000" kx="0" ky="0" algn="b" rotWithShape="0" blurRad="495300" dist="334533" dir="12549009">
                <a:srgbClr val="000000">
                  <a:alpha val="72890"/>
                </a:srgbClr>
              </a:outerShdw>
            </a:effectLst>
          </p:spPr>
        </p:pic>
        <p:grpSp>
          <p:nvGrpSpPr>
            <p:cNvPr id="415" name="Group"/>
            <p:cNvGrpSpPr/>
            <p:nvPr/>
          </p:nvGrpSpPr>
          <p:grpSpPr>
            <a:xfrm>
              <a:off x="5058234" y="0"/>
              <a:ext cx="4666784" cy="2864614"/>
              <a:chOff x="0" y="0"/>
              <a:chExt cx="4666782" cy="2864613"/>
            </a:xfrm>
          </p:grpSpPr>
          <p:sp>
            <p:nvSpPr>
              <p:cNvPr id="413" name="Rectangle"/>
              <p:cNvSpPr/>
              <p:nvPr/>
            </p:nvSpPr>
            <p:spPr>
              <a:xfrm>
                <a:off x="83353" y="0"/>
                <a:ext cx="4583430" cy="2864614"/>
              </a:xfrm>
              <a:prstGeom prst="rect">
                <a:avLst/>
              </a:prstGeom>
              <a:gradFill flip="none" rotWithShape="1">
                <a:gsLst>
                  <a:gs pos="0">
                    <a:srgbClr val="5FE0F6"/>
                  </a:gs>
                  <a:gs pos="100000">
                    <a:srgbClr val="3899CB"/>
                  </a:gs>
                </a:gsLst>
                <a:lin ang="16843928" scaled="0"/>
              </a:gradFill>
              <a:ln w="12700" cap="flat">
                <a:noFill/>
                <a:miter lim="400000"/>
              </a:ln>
              <a:effectLst>
                <a:outerShdw sx="100000" sy="100000" kx="0" ky="0" algn="b" rotWithShape="0" blurRad="520700" dist="326571" dir="20127514">
                  <a:srgbClr val="000000">
                    <a:alpha val="69538"/>
                  </a:srgbClr>
                </a:outerShdw>
              </a:effectLst>
            </p:spPr>
            <p:txBody>
              <a:bodyPr wrap="square" lIns="45719" tIns="45719" rIns="45719" bIns="45719" numCol="1" anchor="ctr">
                <a:noAutofit/>
              </a:bodyPr>
              <a:lstStyle/>
              <a:p>
                <a:pPr/>
              </a:p>
            </p:txBody>
          </p:sp>
          <p:pic>
            <p:nvPicPr>
              <p:cNvPr id="414" name="Fish_-_Puntius_sarana_from_Kerala_(India).png" descr="Fish_-_Puntius_sarana_from_Kerala_(India).png"/>
              <p:cNvPicPr>
                <a:picLocks noChangeAspect="1"/>
              </p:cNvPicPr>
              <p:nvPr/>
            </p:nvPicPr>
            <p:blipFill>
              <a:blip r:embed="rId5">
                <a:extLst/>
              </a:blip>
              <a:stretch>
                <a:fillRect/>
              </a:stretch>
            </p:blipFill>
            <p:spPr>
              <a:xfrm>
                <a:off x="0" y="547130"/>
                <a:ext cx="4220727" cy="1724346"/>
              </a:xfrm>
              <a:prstGeom prst="rect">
                <a:avLst/>
              </a:prstGeom>
              <a:ln w="12700" cap="flat">
                <a:noFill/>
                <a:miter lim="400000"/>
              </a:ln>
              <a:effectLst/>
            </p:spPr>
          </p:pic>
        </p:grpSp>
        <p:sp>
          <p:nvSpPr>
            <p:cNvPr id="416" name="rays"/>
            <p:cNvSpPr txBox="1"/>
            <p:nvPr/>
          </p:nvSpPr>
          <p:spPr>
            <a:xfrm>
              <a:off x="4132335" y="1812641"/>
              <a:ext cx="9144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latin typeface="Arial"/>
                  <a:ea typeface="Arial"/>
                  <a:cs typeface="Arial"/>
                  <a:sym typeface="Arial"/>
                </a:defRPr>
              </a:lvl1pPr>
            </a:lstStyle>
            <a:p>
              <a:pPr/>
              <a:r>
                <a:t>rays</a:t>
              </a:r>
            </a:p>
          </p:txBody>
        </p:sp>
        <p:sp>
          <p:nvSpPr>
            <p:cNvPr id="417" name="fish"/>
            <p:cNvSpPr txBox="1"/>
            <p:nvPr/>
          </p:nvSpPr>
          <p:spPr>
            <a:xfrm>
              <a:off x="8599962" y="1936328"/>
              <a:ext cx="8382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latin typeface="Arial"/>
                  <a:ea typeface="Arial"/>
                  <a:cs typeface="Arial"/>
                  <a:sym typeface="Arial"/>
                </a:defRPr>
              </a:lvl1pPr>
            </a:lstStyle>
            <a:p>
              <a:pPr/>
              <a:r>
                <a:t>fish</a:t>
              </a:r>
            </a:p>
          </p:txBody>
        </p:sp>
      </p:grpSp>
      <p:sp>
        <p:nvSpPr>
          <p:cNvPr id="419" name="Cognitive Learning Systems, Inc © 2016"/>
          <p:cNvSpPr txBox="1"/>
          <p:nvPr/>
        </p:nvSpPr>
        <p:spPr>
          <a:xfrm>
            <a:off x="5393691" y="6573555"/>
            <a:ext cx="237203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23" name="RedEaredSlider05.jpg" descr="RedEaredSlider05.jpg"/>
          <p:cNvPicPr>
            <a:picLocks noChangeAspect="1"/>
          </p:cNvPicPr>
          <p:nvPr/>
        </p:nvPicPr>
        <p:blipFill>
          <a:blip r:embed="rId3">
            <a:extLst/>
          </a:blip>
          <a:stretch>
            <a:fillRect/>
          </a:stretch>
        </p:blipFill>
        <p:spPr>
          <a:xfrm>
            <a:off x="-54545" y="-47541"/>
            <a:ext cx="5156787" cy="3671190"/>
          </a:xfrm>
          <a:prstGeom prst="rect">
            <a:avLst/>
          </a:prstGeom>
          <a:ln w="12700">
            <a:miter lim="400000"/>
          </a:ln>
        </p:spPr>
      </p:pic>
      <p:sp>
        <p:nvSpPr>
          <p:cNvPr id="42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425" name="turtles"/>
          <p:cNvSpPr txBox="1"/>
          <p:nvPr/>
        </p:nvSpPr>
        <p:spPr>
          <a:xfrm>
            <a:off x="265264" y="2871590"/>
            <a:ext cx="1295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turtles</a:t>
            </a:r>
          </a:p>
        </p:txBody>
      </p:sp>
      <p:pic>
        <p:nvPicPr>
          <p:cNvPr id="426" name="1024px-Big_Sur_Snake.jpg" descr="1024px-Big_Sur_Snake.jpg"/>
          <p:cNvPicPr>
            <a:picLocks noChangeAspect="1"/>
          </p:cNvPicPr>
          <p:nvPr/>
        </p:nvPicPr>
        <p:blipFill>
          <a:blip r:embed="rId4">
            <a:extLst/>
          </a:blip>
          <a:stretch>
            <a:fillRect/>
          </a:stretch>
        </p:blipFill>
        <p:spPr>
          <a:xfrm flipH="1">
            <a:off x="4778029" y="3171474"/>
            <a:ext cx="5000186" cy="3750140"/>
          </a:xfrm>
          <a:prstGeom prst="rect">
            <a:avLst/>
          </a:prstGeom>
          <a:ln w="12700">
            <a:miter lim="400000"/>
          </a:ln>
        </p:spPr>
      </p:pic>
      <p:pic>
        <p:nvPicPr>
          <p:cNvPr id="427" name="Lizard_-_e.jpg" descr="Lizard_-_e.jpg"/>
          <p:cNvPicPr>
            <a:picLocks noChangeAspect="1"/>
          </p:cNvPicPr>
          <p:nvPr/>
        </p:nvPicPr>
        <p:blipFill>
          <a:blip r:embed="rId5">
            <a:extLst/>
          </a:blip>
          <a:stretch>
            <a:fillRect/>
          </a:stretch>
        </p:blipFill>
        <p:spPr>
          <a:xfrm>
            <a:off x="-1068643" y="3420628"/>
            <a:ext cx="5860674" cy="3554179"/>
          </a:xfrm>
          <a:prstGeom prst="rect">
            <a:avLst/>
          </a:prstGeom>
          <a:ln w="12700">
            <a:miter lim="400000"/>
          </a:ln>
        </p:spPr>
      </p:pic>
      <p:pic>
        <p:nvPicPr>
          <p:cNvPr id="428" name="SaltwaterCrocodile('Maximo').jpg" descr="SaltwaterCrocodile('Maximo').jpg"/>
          <p:cNvPicPr>
            <a:picLocks noChangeAspect="1"/>
          </p:cNvPicPr>
          <p:nvPr/>
        </p:nvPicPr>
        <p:blipFill>
          <a:blip r:embed="rId6">
            <a:extLst/>
          </a:blip>
          <a:stretch>
            <a:fillRect/>
          </a:stretch>
        </p:blipFill>
        <p:spPr>
          <a:xfrm>
            <a:off x="4778029" y="-295814"/>
            <a:ext cx="5000186" cy="3750140"/>
          </a:xfrm>
          <a:prstGeom prst="rect">
            <a:avLst/>
          </a:prstGeom>
          <a:ln w="12700">
            <a:miter lim="400000"/>
          </a:ln>
          <a:effectLst>
            <a:outerShdw sx="100000" sy="100000" kx="0" ky="0" algn="b" rotWithShape="0" blurRad="241300" dist="203200" dir="5400000">
              <a:srgbClr val="000000">
                <a:alpha val="54000"/>
              </a:srgbClr>
            </a:outerShdw>
          </a:effectLst>
        </p:spPr>
      </p:pic>
      <p:sp>
        <p:nvSpPr>
          <p:cNvPr id="429" name="Reptiles have skin with scales.…"/>
          <p:cNvSpPr txBox="1"/>
          <p:nvPr/>
        </p:nvSpPr>
        <p:spPr>
          <a:xfrm>
            <a:off x="174179" y="52080"/>
            <a:ext cx="7696201" cy="959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Arial"/>
                <a:ea typeface="Arial"/>
                <a:cs typeface="Arial"/>
                <a:sym typeface="Arial"/>
              </a:defRPr>
            </a:pPr>
            <a:r>
              <a:t>Reptiles have skin with scales.</a:t>
            </a:r>
          </a:p>
          <a:p>
            <a:pPr>
              <a:defRPr>
                <a:solidFill>
                  <a:srgbClr val="FFFFFF"/>
                </a:solidFill>
                <a:latin typeface="Arial"/>
                <a:ea typeface="Arial"/>
                <a:cs typeface="Arial"/>
                <a:sym typeface="Arial"/>
              </a:defRPr>
            </a:pPr>
            <a:r>
              <a:t>Reptiles have claws.</a:t>
            </a:r>
          </a:p>
          <a:p>
            <a:pPr>
              <a:defRPr>
                <a:solidFill>
                  <a:srgbClr val="FFFFFF"/>
                </a:solidFill>
                <a:latin typeface="Arial"/>
                <a:ea typeface="Arial"/>
                <a:cs typeface="Arial"/>
                <a:sym typeface="Arial"/>
              </a:defRPr>
            </a:pPr>
            <a:r>
              <a:t>Reptiles lay eggs.</a:t>
            </a:r>
          </a:p>
        </p:txBody>
      </p:sp>
      <p:sp>
        <p:nvSpPr>
          <p:cNvPr id="430" name="Alligators and crocodiles"/>
          <p:cNvSpPr txBox="1"/>
          <p:nvPr/>
        </p:nvSpPr>
        <p:spPr>
          <a:xfrm>
            <a:off x="5311891" y="2982893"/>
            <a:ext cx="36576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Alligators and crocodiles</a:t>
            </a:r>
          </a:p>
        </p:txBody>
      </p:sp>
      <p:sp>
        <p:nvSpPr>
          <p:cNvPr id="431" name="lizards"/>
          <p:cNvSpPr txBox="1"/>
          <p:nvPr/>
        </p:nvSpPr>
        <p:spPr>
          <a:xfrm>
            <a:off x="169063" y="3450103"/>
            <a:ext cx="1295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lizards</a:t>
            </a:r>
          </a:p>
        </p:txBody>
      </p:sp>
      <p:sp>
        <p:nvSpPr>
          <p:cNvPr id="432" name="snakes"/>
          <p:cNvSpPr txBox="1"/>
          <p:nvPr/>
        </p:nvSpPr>
        <p:spPr>
          <a:xfrm>
            <a:off x="8016342" y="3450103"/>
            <a:ext cx="1295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snakes</a:t>
            </a:r>
          </a:p>
        </p:txBody>
      </p:sp>
      <p:sp>
        <p:nvSpPr>
          <p:cNvPr id="433" name="Reptiles"/>
          <p:cNvSpPr txBox="1"/>
          <p:nvPr/>
        </p:nvSpPr>
        <p:spPr>
          <a:xfrm>
            <a:off x="5050676" y="76199"/>
            <a:ext cx="22098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solidFill>
                  <a:srgbClr val="FFFFFF"/>
                </a:solidFill>
                <a:latin typeface="Arial"/>
                <a:ea typeface="Arial"/>
                <a:cs typeface="Arial"/>
                <a:sym typeface="Arial"/>
              </a:defRPr>
            </a:lvl1pPr>
          </a:lstStyle>
          <a:p>
            <a:pPr/>
            <a:r>
              <a:t>Reptiles</a:t>
            </a:r>
          </a:p>
        </p:txBody>
      </p:sp>
      <p:sp>
        <p:nvSpPr>
          <p:cNvPr id="434" name="Cognitive Learning Systems, Inc © 2016"/>
          <p:cNvSpPr txBox="1"/>
          <p:nvPr/>
        </p:nvSpPr>
        <p:spPr>
          <a:xfrm>
            <a:off x="6536691" y="6546069"/>
            <a:ext cx="237203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38" name="Blue_Bird_(7414410526)-small.jpg" descr="Blue_Bird_(7414410526)-small.jpg"/>
          <p:cNvPicPr>
            <a:picLocks noChangeAspect="1"/>
          </p:cNvPicPr>
          <p:nvPr/>
        </p:nvPicPr>
        <p:blipFill>
          <a:blip r:embed="rId3">
            <a:extLst/>
          </a:blip>
          <a:srcRect l="11277" t="27613" r="33790" b="21562"/>
          <a:stretch>
            <a:fillRect/>
          </a:stretch>
        </p:blipFill>
        <p:spPr>
          <a:xfrm flipH="1">
            <a:off x="4697019" y="-93167"/>
            <a:ext cx="5674876" cy="3500773"/>
          </a:xfrm>
          <a:prstGeom prst="rect">
            <a:avLst/>
          </a:prstGeom>
          <a:ln w="12700">
            <a:miter lim="400000"/>
          </a:ln>
        </p:spPr>
      </p:pic>
      <p:sp>
        <p:nvSpPr>
          <p:cNvPr id="439" name="Birds"/>
          <p:cNvSpPr txBox="1"/>
          <p:nvPr/>
        </p:nvSpPr>
        <p:spPr>
          <a:xfrm>
            <a:off x="7772400" y="76274"/>
            <a:ext cx="13716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Birds</a:t>
            </a:r>
          </a:p>
        </p:txBody>
      </p:sp>
      <p:sp>
        <p:nvSpPr>
          <p:cNvPr id="44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441" name="Birds have a body covered in feathers.…"/>
          <p:cNvSpPr txBox="1"/>
          <p:nvPr/>
        </p:nvSpPr>
        <p:spPr>
          <a:xfrm>
            <a:off x="193997" y="301234"/>
            <a:ext cx="4460330" cy="2712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Birds have a body covered in feathers.</a:t>
            </a:r>
          </a:p>
          <a:p>
            <a:pPr>
              <a:defRPr>
                <a:latin typeface="Arial"/>
                <a:ea typeface="Arial"/>
                <a:cs typeface="Arial"/>
                <a:sym typeface="Arial"/>
              </a:defRPr>
            </a:pPr>
          </a:p>
          <a:p>
            <a:pPr>
              <a:defRPr>
                <a:latin typeface="Arial"/>
                <a:ea typeface="Arial"/>
                <a:cs typeface="Arial"/>
                <a:sym typeface="Arial"/>
              </a:defRPr>
            </a:pPr>
            <a:r>
              <a:t>Birds have wings.</a:t>
            </a:r>
          </a:p>
          <a:p>
            <a:pPr>
              <a:defRPr>
                <a:latin typeface="Arial"/>
                <a:ea typeface="Arial"/>
                <a:cs typeface="Arial"/>
                <a:sym typeface="Arial"/>
              </a:defRPr>
            </a:pPr>
          </a:p>
          <a:p>
            <a:pPr>
              <a:defRPr>
                <a:latin typeface="Arial"/>
                <a:ea typeface="Arial"/>
                <a:cs typeface="Arial"/>
                <a:sym typeface="Arial"/>
              </a:defRPr>
            </a:pPr>
            <a:r>
              <a:t>Birds usually have bones that are light and hollow.</a:t>
            </a:r>
          </a:p>
          <a:p>
            <a:pPr>
              <a:defRPr>
                <a:latin typeface="Arial"/>
                <a:ea typeface="Arial"/>
                <a:cs typeface="Arial"/>
                <a:sym typeface="Arial"/>
              </a:defRPr>
            </a:pPr>
          </a:p>
          <a:p>
            <a:pPr>
              <a:defRPr>
                <a:latin typeface="Arial"/>
                <a:ea typeface="Arial"/>
                <a:cs typeface="Arial"/>
                <a:sym typeface="Arial"/>
              </a:defRPr>
            </a:pPr>
            <a:r>
              <a:t>Birds lay eggs. </a:t>
            </a:r>
          </a:p>
        </p:txBody>
      </p:sp>
      <p:sp>
        <p:nvSpPr>
          <p:cNvPr id="442" name="ducks"/>
          <p:cNvSpPr txBox="1"/>
          <p:nvPr/>
        </p:nvSpPr>
        <p:spPr>
          <a:xfrm>
            <a:off x="1219200" y="-495300"/>
            <a:ext cx="1295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ducks</a:t>
            </a:r>
          </a:p>
        </p:txBody>
      </p:sp>
      <p:sp>
        <p:nvSpPr>
          <p:cNvPr id="443" name="eagles"/>
          <p:cNvSpPr txBox="1"/>
          <p:nvPr/>
        </p:nvSpPr>
        <p:spPr>
          <a:xfrm>
            <a:off x="7404100" y="-381001"/>
            <a:ext cx="1295400"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eagles</a:t>
            </a:r>
          </a:p>
        </p:txBody>
      </p:sp>
      <p:sp>
        <p:nvSpPr>
          <p:cNvPr id="444" name="blue jay"/>
          <p:cNvSpPr txBox="1"/>
          <p:nvPr/>
        </p:nvSpPr>
        <p:spPr>
          <a:xfrm>
            <a:off x="5867400" y="-381001"/>
            <a:ext cx="1295400"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blue jay</a:t>
            </a:r>
          </a:p>
        </p:txBody>
      </p:sp>
      <p:pic>
        <p:nvPicPr>
          <p:cNvPr id="445" name="1024px-Male_mallard_duck_2.jpg" descr="1024px-Male_mallard_duck_2.jpg"/>
          <p:cNvPicPr>
            <a:picLocks noChangeAspect="1"/>
          </p:cNvPicPr>
          <p:nvPr/>
        </p:nvPicPr>
        <p:blipFill>
          <a:blip r:embed="rId4">
            <a:extLst/>
          </a:blip>
          <a:stretch>
            <a:fillRect/>
          </a:stretch>
        </p:blipFill>
        <p:spPr>
          <a:xfrm>
            <a:off x="4164081" y="3377356"/>
            <a:ext cx="5675013" cy="3801816"/>
          </a:xfrm>
          <a:prstGeom prst="rect">
            <a:avLst/>
          </a:prstGeom>
          <a:ln w="12700">
            <a:miter lim="400000"/>
          </a:ln>
        </p:spPr>
      </p:pic>
      <p:pic>
        <p:nvPicPr>
          <p:cNvPr id="446" name="Bald_Eagle_Alaska_(10).jpg" descr="Bald_Eagle_Alaska_(10).jpg"/>
          <p:cNvPicPr>
            <a:picLocks noChangeAspect="1"/>
          </p:cNvPicPr>
          <p:nvPr/>
        </p:nvPicPr>
        <p:blipFill>
          <a:blip r:embed="rId5">
            <a:extLst/>
          </a:blip>
          <a:stretch>
            <a:fillRect/>
          </a:stretch>
        </p:blipFill>
        <p:spPr>
          <a:xfrm>
            <a:off x="-730866" y="3376422"/>
            <a:ext cx="5410936" cy="3575083"/>
          </a:xfrm>
          <a:prstGeom prst="rect">
            <a:avLst/>
          </a:prstGeom>
          <a:ln w="12700">
            <a:miter lim="400000"/>
          </a:ln>
        </p:spPr>
      </p:pic>
      <p:sp>
        <p:nvSpPr>
          <p:cNvPr id="447" name="Cognitive Learning Systems, Inc © 2016"/>
          <p:cNvSpPr txBox="1"/>
          <p:nvPr/>
        </p:nvSpPr>
        <p:spPr>
          <a:xfrm>
            <a:off x="34291" y="6546069"/>
            <a:ext cx="237203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51" name="Seal_salamander_(Desmognathus_monticola).jpg" descr="Seal_salamander_(Desmognathus_monticola).jpg"/>
          <p:cNvPicPr>
            <a:picLocks noChangeAspect="1"/>
          </p:cNvPicPr>
          <p:nvPr/>
        </p:nvPicPr>
        <p:blipFill>
          <a:blip r:embed="rId3">
            <a:extLst/>
          </a:blip>
          <a:stretch>
            <a:fillRect/>
          </a:stretch>
        </p:blipFill>
        <p:spPr>
          <a:xfrm>
            <a:off x="-355600" y="57546"/>
            <a:ext cx="6552104" cy="3557589"/>
          </a:xfrm>
          <a:prstGeom prst="rect">
            <a:avLst/>
          </a:prstGeom>
          <a:ln w="12700">
            <a:miter lim="400000"/>
          </a:ln>
          <a:effectLst>
            <a:outerShdw sx="100000" sy="100000" kx="0" ky="0" algn="b" rotWithShape="0" blurRad="241300" dist="203200" dir="5400000">
              <a:srgbClr val="000000">
                <a:alpha val="54000"/>
              </a:srgbClr>
            </a:outerShdw>
          </a:effectLst>
        </p:spPr>
      </p:pic>
      <p:sp>
        <p:nvSpPr>
          <p:cNvPr id="452" name="Amphibians"/>
          <p:cNvSpPr txBox="1"/>
          <p:nvPr/>
        </p:nvSpPr>
        <p:spPr>
          <a:xfrm>
            <a:off x="6413500" y="50799"/>
            <a:ext cx="2590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Amphibians</a:t>
            </a:r>
          </a:p>
        </p:txBody>
      </p:sp>
      <p:pic>
        <p:nvPicPr>
          <p:cNvPr id="453" name="Lithobates_sylvaticus_(Woodfrog).jpg" descr="Lithobates_sylvaticus_(Woodfrog).jpg"/>
          <p:cNvPicPr>
            <a:picLocks noChangeAspect="1"/>
          </p:cNvPicPr>
          <p:nvPr/>
        </p:nvPicPr>
        <p:blipFill>
          <a:blip r:embed="rId4">
            <a:extLst/>
          </a:blip>
          <a:stretch>
            <a:fillRect/>
          </a:stretch>
        </p:blipFill>
        <p:spPr>
          <a:xfrm>
            <a:off x="4033577" y="3289486"/>
            <a:ext cx="5204769" cy="3557723"/>
          </a:xfrm>
          <a:prstGeom prst="rect">
            <a:avLst/>
          </a:prstGeom>
          <a:ln w="12700">
            <a:miter lim="400000"/>
          </a:ln>
          <a:effectLst>
            <a:outerShdw sx="100000" sy="100000" kx="0" ky="0" algn="b" rotWithShape="0" blurRad="241300" dist="203200" dir="5400000">
              <a:srgbClr val="000000">
                <a:alpha val="54000"/>
              </a:srgbClr>
            </a:outerShdw>
          </a:effectLst>
        </p:spPr>
      </p:pic>
      <p:sp>
        <p:nvSpPr>
          <p:cNvPr id="454" name="Amphibians have skin that needs to be moist in order to help them breathe.…"/>
          <p:cNvSpPr txBox="1"/>
          <p:nvPr/>
        </p:nvSpPr>
        <p:spPr>
          <a:xfrm>
            <a:off x="355600" y="3670300"/>
            <a:ext cx="3218652"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r>
              <a:t>Amphibians have skin that needs to be moist in order to help them breathe.</a:t>
            </a:r>
          </a:p>
          <a:p>
            <a:pPr>
              <a:defRPr>
                <a:latin typeface="Arial"/>
                <a:ea typeface="Arial"/>
                <a:cs typeface="Arial"/>
                <a:sym typeface="Arial"/>
              </a:defRPr>
            </a:pPr>
          </a:p>
          <a:p>
            <a:pPr>
              <a:defRPr>
                <a:latin typeface="Arial"/>
                <a:ea typeface="Arial"/>
                <a:cs typeface="Arial"/>
                <a:sym typeface="Arial"/>
              </a:defRPr>
            </a:pPr>
            <a:r>
              <a:t>Amphibians lay eggs. </a:t>
            </a:r>
          </a:p>
          <a:p>
            <a:pPr>
              <a:defRPr>
                <a:latin typeface="Arial"/>
                <a:ea typeface="Arial"/>
                <a:cs typeface="Arial"/>
                <a:sym typeface="Arial"/>
              </a:defRPr>
            </a:pPr>
          </a:p>
        </p:txBody>
      </p:sp>
      <p:sp>
        <p:nvSpPr>
          <p:cNvPr id="455" name="Amphibians have smooth skin without scales, feathers or fur.…"/>
          <p:cNvSpPr txBox="1"/>
          <p:nvPr/>
        </p:nvSpPr>
        <p:spPr>
          <a:xfrm>
            <a:off x="6500844" y="765119"/>
            <a:ext cx="2416112" cy="2419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Amphibians have smooth skin without scales, feathers or fur.</a:t>
            </a:r>
          </a:p>
          <a:p>
            <a:pPr>
              <a:defRPr>
                <a:latin typeface="Arial"/>
                <a:ea typeface="Arial"/>
                <a:cs typeface="Arial"/>
                <a:sym typeface="Arial"/>
              </a:defRPr>
            </a:pPr>
          </a:p>
          <a:p>
            <a:pPr>
              <a:defRPr>
                <a:latin typeface="Arial"/>
                <a:ea typeface="Arial"/>
                <a:cs typeface="Arial"/>
                <a:sym typeface="Arial"/>
              </a:defRPr>
            </a:pPr>
            <a:r>
              <a:t>Amphibians do not have claws on their feet.</a:t>
            </a:r>
          </a:p>
        </p:txBody>
      </p:sp>
      <p:sp>
        <p:nvSpPr>
          <p:cNvPr id="456" name="Cognitive Learning Systems, Inc © 2016"/>
          <p:cNvSpPr txBox="1"/>
          <p:nvPr/>
        </p:nvSpPr>
        <p:spPr>
          <a:xfrm>
            <a:off x="6522883" y="64317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457" name="salamander"/>
          <p:cNvSpPr txBox="1"/>
          <p:nvPr/>
        </p:nvSpPr>
        <p:spPr>
          <a:xfrm>
            <a:off x="317500" y="3009900"/>
            <a:ext cx="1828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salamander</a:t>
            </a:r>
          </a:p>
        </p:txBody>
      </p:sp>
      <p:sp>
        <p:nvSpPr>
          <p:cNvPr id="458" name="frog"/>
          <p:cNvSpPr txBox="1"/>
          <p:nvPr/>
        </p:nvSpPr>
        <p:spPr>
          <a:xfrm>
            <a:off x="8242300" y="3467100"/>
            <a:ext cx="9906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frog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62" name="Vertebrates"/>
          <p:cNvSpPr txBox="1"/>
          <p:nvPr/>
        </p:nvSpPr>
        <p:spPr>
          <a:xfrm>
            <a:off x="6515100" y="-38101"/>
            <a:ext cx="2590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Vertebrates</a:t>
            </a:r>
          </a:p>
        </p:txBody>
      </p:sp>
      <p:sp>
        <p:nvSpPr>
          <p:cNvPr id="463" name="Cognitive Learning Systems, Inc © 2016"/>
          <p:cNvSpPr txBox="1"/>
          <p:nvPr/>
        </p:nvSpPr>
        <p:spPr>
          <a:xfrm>
            <a:off x="6421283" y="65714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464" name="You have something in common with fish, reptiles, birds and amphibians."/>
          <p:cNvSpPr txBox="1"/>
          <p:nvPr/>
        </p:nvSpPr>
        <p:spPr>
          <a:xfrm>
            <a:off x="4370139" y="569521"/>
            <a:ext cx="5007522"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 You have something in common with fish, reptiles, birds and amphibians.  </a:t>
            </a:r>
          </a:p>
        </p:txBody>
      </p:sp>
      <p:sp>
        <p:nvSpPr>
          <p:cNvPr id="465" name="You have a backbone."/>
          <p:cNvSpPr txBox="1"/>
          <p:nvPr/>
        </p:nvSpPr>
        <p:spPr>
          <a:xfrm>
            <a:off x="188336" y="3158905"/>
            <a:ext cx="2823727"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a:r>
              <a:t>You have a backbone. </a:t>
            </a:r>
          </a:p>
        </p:txBody>
      </p:sp>
      <p:sp>
        <p:nvSpPr>
          <p:cNvPr id="466" name="Find your backbone."/>
          <p:cNvSpPr txBox="1"/>
          <p:nvPr/>
        </p:nvSpPr>
        <p:spPr>
          <a:xfrm>
            <a:off x="107065" y="6352884"/>
            <a:ext cx="2658528"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latin typeface="Arial"/>
                <a:ea typeface="Arial"/>
                <a:cs typeface="Arial"/>
                <a:sym typeface="Arial"/>
              </a:defRPr>
            </a:lvl1pPr>
          </a:lstStyle>
          <a:p>
            <a:pPr/>
            <a:r>
              <a:t>Find your backbone. </a:t>
            </a:r>
          </a:p>
        </p:txBody>
      </p:sp>
      <p:pic>
        <p:nvPicPr>
          <p:cNvPr id="467" name="IMG_2114.jpg" descr="IMG_2114.jpg"/>
          <p:cNvPicPr>
            <a:picLocks noChangeAspect="1"/>
          </p:cNvPicPr>
          <p:nvPr/>
        </p:nvPicPr>
        <p:blipFill>
          <a:blip r:embed="rId3">
            <a:extLst/>
          </a:blip>
          <a:srcRect l="6338" t="23310" r="19048" b="15767"/>
          <a:stretch>
            <a:fillRect/>
          </a:stretch>
        </p:blipFill>
        <p:spPr>
          <a:xfrm>
            <a:off x="175815" y="742253"/>
            <a:ext cx="3760536" cy="2302900"/>
          </a:xfrm>
          <a:prstGeom prst="rect">
            <a:avLst/>
          </a:prstGeom>
          <a:ln w="12700">
            <a:miter lim="400000"/>
          </a:ln>
          <a:effectLst>
            <a:outerShdw sx="100000" sy="100000" kx="0" ky="0" algn="b" rotWithShape="0" blurRad="241300" dist="203200" dir="2928206">
              <a:srgbClr val="000000">
                <a:alpha val="54000"/>
              </a:srgbClr>
            </a:outerShdw>
          </a:effectLst>
        </p:spPr>
      </p:pic>
      <p:sp>
        <p:nvSpPr>
          <p:cNvPr id="468" name="You are a mammal."/>
          <p:cNvSpPr txBox="1"/>
          <p:nvPr/>
        </p:nvSpPr>
        <p:spPr>
          <a:xfrm>
            <a:off x="644036" y="218926"/>
            <a:ext cx="247112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You are a mammal. </a:t>
            </a:r>
          </a:p>
        </p:txBody>
      </p:sp>
      <p:pic>
        <p:nvPicPr>
          <p:cNvPr id="469" name="Blue_Bird_(7414410526)-small.jpg" descr="Blue_Bird_(7414410526)-small.jpg"/>
          <p:cNvPicPr>
            <a:picLocks noChangeAspect="1"/>
          </p:cNvPicPr>
          <p:nvPr/>
        </p:nvPicPr>
        <p:blipFill>
          <a:blip r:embed="rId4">
            <a:extLst/>
          </a:blip>
          <a:srcRect l="11277" t="27613" r="33790" b="21562"/>
          <a:stretch>
            <a:fillRect/>
          </a:stretch>
        </p:blipFill>
        <p:spPr>
          <a:xfrm flipH="1">
            <a:off x="5854614" y="1222686"/>
            <a:ext cx="3149686" cy="1943010"/>
          </a:xfrm>
          <a:prstGeom prst="rect">
            <a:avLst/>
          </a:prstGeom>
          <a:ln w="12700">
            <a:miter lim="400000"/>
          </a:ln>
          <a:effectLst>
            <a:outerShdw sx="100000" sy="100000" kx="0" ky="0" algn="b" rotWithShape="0" blurRad="241300" dist="203200" dir="5400000">
              <a:srgbClr val="000000">
                <a:alpha val="54000"/>
              </a:srgbClr>
            </a:outerShdw>
          </a:effectLst>
        </p:spPr>
      </p:pic>
      <p:pic>
        <p:nvPicPr>
          <p:cNvPr id="470" name="Lithobates_sylvaticus_(Woodfrog).jpg" descr="Lithobates_sylvaticus_(Woodfrog).jpg"/>
          <p:cNvPicPr>
            <a:picLocks noChangeAspect="1"/>
          </p:cNvPicPr>
          <p:nvPr/>
        </p:nvPicPr>
        <p:blipFill>
          <a:blip r:embed="rId5">
            <a:extLst/>
          </a:blip>
          <a:stretch>
            <a:fillRect/>
          </a:stretch>
        </p:blipFill>
        <p:spPr>
          <a:xfrm>
            <a:off x="4103885" y="2160587"/>
            <a:ext cx="2968192" cy="2028910"/>
          </a:xfrm>
          <a:prstGeom prst="rect">
            <a:avLst/>
          </a:prstGeom>
          <a:ln w="12700">
            <a:miter lim="400000"/>
          </a:ln>
          <a:effectLst>
            <a:outerShdw sx="100000" sy="100000" kx="0" ky="0" algn="b" rotWithShape="0" blurRad="241300" dist="203200" dir="5400000">
              <a:srgbClr val="000000">
                <a:alpha val="54000"/>
              </a:srgbClr>
            </a:outerShdw>
          </a:effectLst>
        </p:spPr>
      </p:pic>
      <p:pic>
        <p:nvPicPr>
          <p:cNvPr id="471" name="RedEaredSlider05.jpg" descr="RedEaredSlider05.jpg"/>
          <p:cNvPicPr>
            <a:picLocks noChangeAspect="1"/>
          </p:cNvPicPr>
          <p:nvPr/>
        </p:nvPicPr>
        <p:blipFill>
          <a:blip r:embed="rId6">
            <a:extLst/>
          </a:blip>
          <a:stretch>
            <a:fillRect/>
          </a:stretch>
        </p:blipFill>
        <p:spPr>
          <a:xfrm>
            <a:off x="6123106" y="3405610"/>
            <a:ext cx="2968388" cy="2113237"/>
          </a:xfrm>
          <a:prstGeom prst="rect">
            <a:avLst/>
          </a:prstGeom>
          <a:ln w="12700">
            <a:miter lim="400000"/>
          </a:ln>
          <a:effectLst>
            <a:outerShdw sx="100000" sy="100000" kx="0" ky="0" algn="b" rotWithShape="0" blurRad="241300" dist="203200" dir="11143694">
              <a:srgbClr val="000000">
                <a:alpha val="54000"/>
              </a:srgbClr>
            </a:outerShdw>
          </a:effectLst>
        </p:spPr>
      </p:pic>
      <p:pic>
        <p:nvPicPr>
          <p:cNvPr id="472" name="1024px-Tigershark3.jpg" descr="1024px-Tigershark3.jpg"/>
          <p:cNvPicPr>
            <a:picLocks noChangeAspect="1"/>
          </p:cNvPicPr>
          <p:nvPr/>
        </p:nvPicPr>
        <p:blipFill>
          <a:blip r:embed="rId7">
            <a:extLst/>
          </a:blip>
          <a:stretch>
            <a:fillRect/>
          </a:stretch>
        </p:blipFill>
        <p:spPr>
          <a:xfrm>
            <a:off x="3041290" y="4366028"/>
            <a:ext cx="3798020" cy="2028826"/>
          </a:xfrm>
          <a:prstGeom prst="rect">
            <a:avLst/>
          </a:prstGeom>
          <a:ln w="12700">
            <a:miter lim="400000"/>
          </a:ln>
          <a:effectLst>
            <a:outerShdw sx="100000" sy="100000" kx="0" ky="0" algn="b" rotWithShape="0" blurRad="241300" dist="203200" dir="5400000">
              <a:srgbClr val="000000">
                <a:alpha val="54000"/>
              </a:srgbClr>
            </a:outerShdw>
          </a:effectLst>
        </p:spPr>
      </p:pic>
      <p:pic>
        <p:nvPicPr>
          <p:cNvPr id="473" name="spinal-column-246273_960_720.jpg" descr="spinal-column-246273_960_720.jpg"/>
          <p:cNvPicPr>
            <a:picLocks noChangeAspect="1"/>
          </p:cNvPicPr>
          <p:nvPr/>
        </p:nvPicPr>
        <p:blipFill>
          <a:blip r:embed="rId8">
            <a:extLst/>
          </a:blip>
          <a:stretch>
            <a:fillRect/>
          </a:stretch>
        </p:blipFill>
        <p:spPr>
          <a:xfrm>
            <a:off x="520700" y="3570066"/>
            <a:ext cx="1831258" cy="2746888"/>
          </a:xfrm>
          <a:prstGeom prst="rect">
            <a:avLst/>
          </a:prstGeom>
          <a:ln w="12700">
            <a:miter lim="400000"/>
          </a:ln>
          <a:effectLst>
            <a:outerShdw sx="100000" sy="100000" kx="0" ky="0" algn="b" rotWithShape="0" blurRad="241300" dist="203200" dir="9003305">
              <a:srgbClr val="000000">
                <a:alpha val="54000"/>
              </a:srgbClr>
            </a:outerShdw>
          </a:effectLst>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Vertebrates"/>
          <p:cNvSpPr txBox="1"/>
          <p:nvPr/>
        </p:nvSpPr>
        <p:spPr>
          <a:xfrm>
            <a:off x="5372100" y="-50801"/>
            <a:ext cx="2590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Vertebrates</a:t>
            </a:r>
          </a:p>
        </p:txBody>
      </p:sp>
      <p:sp>
        <p:nvSpPr>
          <p:cNvPr id="478" name="Cognitive Learning Systems, Inc © 2016"/>
          <p:cNvSpPr txBox="1"/>
          <p:nvPr/>
        </p:nvSpPr>
        <p:spPr>
          <a:xfrm>
            <a:off x="-4917" y="66222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479" name="IMG_2114.jpg" descr="IMG_2114.jpg"/>
          <p:cNvPicPr>
            <a:picLocks noChangeAspect="1"/>
          </p:cNvPicPr>
          <p:nvPr/>
        </p:nvPicPr>
        <p:blipFill>
          <a:blip r:embed="rId3">
            <a:extLst/>
          </a:blip>
          <a:srcRect l="6338" t="23310" r="19048" b="15767"/>
          <a:stretch>
            <a:fillRect/>
          </a:stretch>
        </p:blipFill>
        <p:spPr>
          <a:xfrm>
            <a:off x="112315" y="-12920"/>
            <a:ext cx="4487088" cy="2747829"/>
          </a:xfrm>
          <a:prstGeom prst="rect">
            <a:avLst/>
          </a:prstGeom>
          <a:ln w="12700">
            <a:miter lim="400000"/>
          </a:ln>
          <a:effectLst>
            <a:outerShdw sx="100000" sy="100000" kx="0" ky="0" algn="b" rotWithShape="0" blurRad="241300" dist="203200" dir="2928206">
              <a:srgbClr val="000000">
                <a:alpha val="54000"/>
              </a:srgbClr>
            </a:outerShdw>
          </a:effectLst>
        </p:spPr>
      </p:pic>
      <p:pic>
        <p:nvPicPr>
          <p:cNvPr id="480" name="Lithobates_sylvaticus_(Woodfrog).jpg" descr="Lithobates_sylvaticus_(Woodfrog).jpg"/>
          <p:cNvPicPr>
            <a:picLocks noChangeAspect="1"/>
          </p:cNvPicPr>
          <p:nvPr/>
        </p:nvPicPr>
        <p:blipFill>
          <a:blip r:embed="rId4">
            <a:extLst/>
          </a:blip>
          <a:stretch>
            <a:fillRect/>
          </a:stretch>
        </p:blipFill>
        <p:spPr>
          <a:xfrm>
            <a:off x="4902661" y="2339975"/>
            <a:ext cx="3780998" cy="2584503"/>
          </a:xfrm>
          <a:prstGeom prst="rect">
            <a:avLst/>
          </a:prstGeom>
          <a:ln w="12700">
            <a:miter lim="400000"/>
          </a:ln>
          <a:effectLst>
            <a:outerShdw sx="100000" sy="100000" kx="0" ky="0" algn="b" rotWithShape="0" blurRad="241300" dist="203200" dir="5400000">
              <a:srgbClr val="000000">
                <a:alpha val="54000"/>
              </a:srgbClr>
            </a:outerShdw>
          </a:effectLst>
        </p:spPr>
      </p:pic>
      <p:pic>
        <p:nvPicPr>
          <p:cNvPr id="481" name="RedEaredSlider05.jpg" descr="RedEaredSlider05.jpg"/>
          <p:cNvPicPr>
            <a:picLocks noChangeAspect="1"/>
          </p:cNvPicPr>
          <p:nvPr/>
        </p:nvPicPr>
        <p:blipFill>
          <a:blip r:embed="rId5">
            <a:extLst/>
          </a:blip>
          <a:stretch>
            <a:fillRect/>
          </a:stretch>
        </p:blipFill>
        <p:spPr>
          <a:xfrm>
            <a:off x="840851" y="1946299"/>
            <a:ext cx="3630216" cy="2584402"/>
          </a:xfrm>
          <a:prstGeom prst="rect">
            <a:avLst/>
          </a:prstGeom>
          <a:ln w="12700">
            <a:miter lim="400000"/>
          </a:ln>
          <a:effectLst>
            <a:outerShdw sx="100000" sy="100000" kx="0" ky="0" algn="b" rotWithShape="0" blurRad="241300" dist="203200" dir="11143694">
              <a:srgbClr val="000000">
                <a:alpha val="54000"/>
              </a:srgbClr>
            </a:outerShdw>
          </a:effectLst>
        </p:spPr>
      </p:pic>
      <p:sp>
        <p:nvSpPr>
          <p:cNvPr id="482" name="Animals that have a backbone can be classified in a LARGER group call VERTEBRATES.…"/>
          <p:cNvSpPr txBox="1"/>
          <p:nvPr/>
        </p:nvSpPr>
        <p:spPr>
          <a:xfrm>
            <a:off x="4724266" y="419100"/>
            <a:ext cx="4366420"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Animals that have a backbone can be classified in a LARGER group call VERTEBRATES.  </a:t>
            </a:r>
          </a:p>
          <a:p>
            <a:pPr>
              <a:defRPr>
                <a:latin typeface="Arial"/>
                <a:ea typeface="Arial"/>
                <a:cs typeface="Arial"/>
                <a:sym typeface="Arial"/>
              </a:defRPr>
            </a:pPr>
          </a:p>
          <a:p>
            <a:pPr>
              <a:defRPr>
                <a:latin typeface="Arial"/>
                <a:ea typeface="Arial"/>
                <a:cs typeface="Arial"/>
                <a:sym typeface="Arial"/>
              </a:defRPr>
            </a:pPr>
            <a:r>
              <a:t>Mammals, fish, reptiles, birds and amphibians are all VERTEBRATES.</a:t>
            </a:r>
          </a:p>
          <a:p>
            <a:pPr>
              <a:defRPr>
                <a:latin typeface="Arial"/>
                <a:ea typeface="Arial"/>
                <a:cs typeface="Arial"/>
                <a:sym typeface="Arial"/>
              </a:defRPr>
            </a:pPr>
          </a:p>
          <a:p>
            <a:pPr>
              <a:defRPr>
                <a:latin typeface="Arial"/>
                <a:ea typeface="Arial"/>
                <a:cs typeface="Arial"/>
                <a:sym typeface="Arial"/>
              </a:defRPr>
            </a:pPr>
            <a:r>
              <a:t>Are all animals vertebrates? </a:t>
            </a:r>
          </a:p>
          <a:p>
            <a:pPr>
              <a:defRPr>
                <a:latin typeface="Arial"/>
                <a:ea typeface="Arial"/>
                <a:cs typeface="Arial"/>
                <a:sym typeface="Arial"/>
              </a:defRPr>
            </a:pPr>
          </a:p>
        </p:txBody>
      </p:sp>
      <p:pic>
        <p:nvPicPr>
          <p:cNvPr id="483" name="Blue_Bird_(7414410526)-small.jpg" descr="Blue_Bird_(7414410526)-small.jpg"/>
          <p:cNvPicPr>
            <a:picLocks noChangeAspect="1"/>
          </p:cNvPicPr>
          <p:nvPr/>
        </p:nvPicPr>
        <p:blipFill>
          <a:blip r:embed="rId6">
            <a:extLst/>
          </a:blip>
          <a:srcRect l="11277" t="27613" r="33790" b="21562"/>
          <a:stretch>
            <a:fillRect/>
          </a:stretch>
        </p:blipFill>
        <p:spPr>
          <a:xfrm flipH="1">
            <a:off x="140759" y="4013004"/>
            <a:ext cx="3974712" cy="2451960"/>
          </a:xfrm>
          <a:prstGeom prst="rect">
            <a:avLst/>
          </a:prstGeom>
          <a:ln w="12700">
            <a:miter lim="400000"/>
          </a:ln>
          <a:effectLst>
            <a:outerShdw sx="100000" sy="100000" kx="0" ky="0" algn="b" rotWithShape="0" blurRad="241300" dist="203200" dir="5400000">
              <a:srgbClr val="000000">
                <a:alpha val="54000"/>
              </a:srgbClr>
            </a:outerShdw>
          </a:effectLst>
        </p:spPr>
      </p:pic>
      <p:pic>
        <p:nvPicPr>
          <p:cNvPr id="484" name="1024px-Tigershark3.jpg" descr="1024px-Tigershark3.jpg"/>
          <p:cNvPicPr>
            <a:picLocks noChangeAspect="1"/>
          </p:cNvPicPr>
          <p:nvPr/>
        </p:nvPicPr>
        <p:blipFill>
          <a:blip r:embed="rId7">
            <a:extLst/>
          </a:blip>
          <a:srcRect l="4652" t="15198" r="8790" b="20101"/>
          <a:stretch>
            <a:fillRect/>
          </a:stretch>
        </p:blipFill>
        <p:spPr>
          <a:xfrm>
            <a:off x="3962266" y="4375351"/>
            <a:ext cx="5025664" cy="2006700"/>
          </a:xfrm>
          <a:prstGeom prst="rect">
            <a:avLst/>
          </a:prstGeom>
          <a:ln w="12700">
            <a:miter lim="400000"/>
          </a:ln>
          <a:effectLst>
            <a:outerShdw sx="100000" sy="100000" kx="0" ky="0" algn="b" rotWithShape="0" blurRad="241300" dist="203200" dir="9003305">
              <a:srgbClr val="000000">
                <a:alpha val="54000"/>
              </a:srgbClr>
            </a:outerShdw>
          </a:effectLst>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88" name="Invertebrates"/>
          <p:cNvSpPr txBox="1"/>
          <p:nvPr/>
        </p:nvSpPr>
        <p:spPr>
          <a:xfrm>
            <a:off x="317500" y="-38101"/>
            <a:ext cx="3124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Invertebrates</a:t>
            </a:r>
          </a:p>
        </p:txBody>
      </p:sp>
      <p:sp>
        <p:nvSpPr>
          <p:cNvPr id="489" name="Invertebrates do not have a backbone.…"/>
          <p:cNvSpPr txBox="1"/>
          <p:nvPr/>
        </p:nvSpPr>
        <p:spPr>
          <a:xfrm>
            <a:off x="266605" y="753004"/>
            <a:ext cx="3225990" cy="1543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Invertebrates do not have a backbone. </a:t>
            </a:r>
          </a:p>
          <a:p>
            <a:pPr>
              <a:defRPr>
                <a:latin typeface="Arial"/>
                <a:ea typeface="Arial"/>
                <a:cs typeface="Arial"/>
                <a:sym typeface="Arial"/>
              </a:defRPr>
            </a:pPr>
            <a:r>
              <a:t> </a:t>
            </a:r>
          </a:p>
          <a:p>
            <a:pPr>
              <a:defRPr>
                <a:latin typeface="Arial"/>
                <a:ea typeface="Arial"/>
                <a:cs typeface="Arial"/>
                <a:sym typeface="Arial"/>
              </a:defRPr>
            </a:pPr>
            <a:r>
              <a:t>Invertebrates do NOT all look the same. </a:t>
            </a:r>
          </a:p>
        </p:txBody>
      </p:sp>
      <p:pic>
        <p:nvPicPr>
          <p:cNvPr id="490" name="1280px-Octopus_at_Kelly_Tarlton's.jpg" descr="1280px-Octopus_at_Kelly_Tarlton's.jpg"/>
          <p:cNvPicPr>
            <a:picLocks noChangeAspect="1"/>
          </p:cNvPicPr>
          <p:nvPr/>
        </p:nvPicPr>
        <p:blipFill>
          <a:blip r:embed="rId3">
            <a:extLst/>
          </a:blip>
          <a:stretch>
            <a:fillRect/>
          </a:stretch>
        </p:blipFill>
        <p:spPr>
          <a:xfrm>
            <a:off x="1923384" y="2477856"/>
            <a:ext cx="3225990" cy="2177544"/>
          </a:xfrm>
          <a:prstGeom prst="rect">
            <a:avLst/>
          </a:prstGeom>
          <a:ln w="12700">
            <a:miter lim="400000"/>
          </a:ln>
        </p:spPr>
      </p:pic>
      <p:pic>
        <p:nvPicPr>
          <p:cNvPr id="491" name="Bee_Anthidium_February_2008-1.jpg" descr="Bee_Anthidium_February_2008-1.jpg"/>
          <p:cNvPicPr>
            <a:picLocks noChangeAspect="1"/>
          </p:cNvPicPr>
          <p:nvPr/>
        </p:nvPicPr>
        <p:blipFill>
          <a:blip r:embed="rId4">
            <a:extLst/>
          </a:blip>
          <a:srcRect l="11148" t="10837" r="14620" b="3216"/>
          <a:stretch>
            <a:fillRect/>
          </a:stretch>
        </p:blipFill>
        <p:spPr>
          <a:xfrm>
            <a:off x="-454004" y="2480450"/>
            <a:ext cx="2477084" cy="2294421"/>
          </a:xfrm>
          <a:prstGeom prst="rect">
            <a:avLst/>
          </a:prstGeom>
          <a:ln w="12700">
            <a:miter lim="400000"/>
          </a:ln>
        </p:spPr>
      </p:pic>
      <p:pic>
        <p:nvPicPr>
          <p:cNvPr id="492" name="purple starfish.jpg" descr="purple starfish.jpg"/>
          <p:cNvPicPr>
            <a:picLocks noChangeAspect="1"/>
          </p:cNvPicPr>
          <p:nvPr/>
        </p:nvPicPr>
        <p:blipFill>
          <a:blip r:embed="rId5">
            <a:extLst/>
          </a:blip>
          <a:srcRect l="15927" t="5524" r="19609" b="11068"/>
          <a:stretch>
            <a:fillRect/>
          </a:stretch>
        </p:blipFill>
        <p:spPr>
          <a:xfrm>
            <a:off x="4282922" y="-34787"/>
            <a:ext cx="2710500" cy="2525100"/>
          </a:xfrm>
          <a:prstGeom prst="rect">
            <a:avLst/>
          </a:prstGeom>
          <a:ln w="12700">
            <a:miter lim="400000"/>
          </a:ln>
        </p:spPr>
      </p:pic>
      <p:pic>
        <p:nvPicPr>
          <p:cNvPr id="493" name="Grapevinesnail_01.jpg" descr="Grapevinesnail_01.jpg"/>
          <p:cNvPicPr>
            <a:picLocks noChangeAspect="1"/>
          </p:cNvPicPr>
          <p:nvPr/>
        </p:nvPicPr>
        <p:blipFill>
          <a:blip r:embed="rId6">
            <a:extLst/>
          </a:blip>
          <a:srcRect l="7560" t="17948" r="16764" b="10462"/>
          <a:stretch>
            <a:fillRect/>
          </a:stretch>
        </p:blipFill>
        <p:spPr>
          <a:xfrm flipH="1">
            <a:off x="7048281" y="3201451"/>
            <a:ext cx="2009963" cy="1121543"/>
          </a:xfrm>
          <a:prstGeom prst="rect">
            <a:avLst/>
          </a:prstGeom>
          <a:ln w="12700">
            <a:miter lim="400000"/>
          </a:ln>
        </p:spPr>
      </p:pic>
      <p:pic>
        <p:nvPicPr>
          <p:cNvPr id="494" name="Australian_spotted_jellyfish_(Phyllorhiza_punctata)_-_Acquario_di_Genova_-_Italy_-_15_April_2012.jpg" descr="Australian_spotted_jellyfish_(Phyllorhiza_punctata)_-_Acquario_di_Genova_-_Italy_-_15_April_2012.jpg"/>
          <p:cNvPicPr>
            <a:picLocks noChangeAspect="1"/>
          </p:cNvPicPr>
          <p:nvPr/>
        </p:nvPicPr>
        <p:blipFill>
          <a:blip r:embed="rId7">
            <a:extLst/>
          </a:blip>
          <a:srcRect l="8908" t="6558" r="17584" b="6558"/>
          <a:stretch>
            <a:fillRect/>
          </a:stretch>
        </p:blipFill>
        <p:spPr>
          <a:xfrm>
            <a:off x="6959732" y="-12562"/>
            <a:ext cx="2798155" cy="2480490"/>
          </a:xfrm>
          <a:prstGeom prst="rect">
            <a:avLst/>
          </a:prstGeom>
          <a:ln w="12700">
            <a:miter lim="400000"/>
          </a:ln>
        </p:spPr>
      </p:pic>
      <p:pic>
        <p:nvPicPr>
          <p:cNvPr id="495" name="spider.jpg" descr="spider.jpg"/>
          <p:cNvPicPr>
            <a:picLocks noChangeAspect="1"/>
          </p:cNvPicPr>
          <p:nvPr/>
        </p:nvPicPr>
        <p:blipFill>
          <a:blip r:embed="rId8">
            <a:extLst/>
          </a:blip>
          <a:stretch>
            <a:fillRect/>
          </a:stretch>
        </p:blipFill>
        <p:spPr>
          <a:xfrm>
            <a:off x="4050669" y="2471658"/>
            <a:ext cx="2919921" cy="2189941"/>
          </a:xfrm>
          <a:prstGeom prst="rect">
            <a:avLst/>
          </a:prstGeom>
          <a:ln w="12700">
            <a:miter lim="400000"/>
          </a:ln>
        </p:spPr>
      </p:pic>
      <p:pic>
        <p:nvPicPr>
          <p:cNvPr id="496" name="sponge_live.jpg" descr="sponge_live.jpg"/>
          <p:cNvPicPr>
            <a:picLocks noChangeAspect="1"/>
          </p:cNvPicPr>
          <p:nvPr/>
        </p:nvPicPr>
        <p:blipFill>
          <a:blip r:embed="rId9">
            <a:extLst/>
          </a:blip>
          <a:stretch>
            <a:fillRect/>
          </a:stretch>
        </p:blipFill>
        <p:spPr>
          <a:xfrm>
            <a:off x="-91748" y="4624038"/>
            <a:ext cx="3454005" cy="2585107"/>
          </a:xfrm>
          <a:prstGeom prst="rect">
            <a:avLst/>
          </a:prstGeom>
          <a:ln w="12700">
            <a:miter lim="400000"/>
          </a:ln>
        </p:spPr>
      </p:pic>
      <p:sp>
        <p:nvSpPr>
          <p:cNvPr id="497" name="Starfish"/>
          <p:cNvSpPr txBox="1"/>
          <p:nvPr/>
        </p:nvSpPr>
        <p:spPr>
          <a:xfrm>
            <a:off x="4298914" y="68957"/>
            <a:ext cx="114300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solidFill>
                  <a:srgbClr val="FFFFFF"/>
                </a:solidFill>
                <a:latin typeface="Arial"/>
                <a:ea typeface="Arial"/>
                <a:cs typeface="Arial"/>
                <a:sym typeface="Arial"/>
              </a:defRPr>
            </a:lvl1pPr>
          </a:lstStyle>
          <a:p>
            <a:pPr/>
            <a:r>
              <a:t>Starfish</a:t>
            </a:r>
          </a:p>
        </p:txBody>
      </p:sp>
      <p:sp>
        <p:nvSpPr>
          <p:cNvPr id="498" name="Jellyfish"/>
          <p:cNvSpPr txBox="1"/>
          <p:nvPr/>
        </p:nvSpPr>
        <p:spPr>
          <a:xfrm>
            <a:off x="6957420" y="68957"/>
            <a:ext cx="101898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Jellyfish</a:t>
            </a:r>
          </a:p>
        </p:txBody>
      </p:sp>
      <p:sp>
        <p:nvSpPr>
          <p:cNvPr id="499" name="Octopi"/>
          <p:cNvSpPr txBox="1"/>
          <p:nvPr/>
        </p:nvSpPr>
        <p:spPr>
          <a:xfrm>
            <a:off x="2813721" y="2477943"/>
            <a:ext cx="82800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Octopi</a:t>
            </a:r>
          </a:p>
        </p:txBody>
      </p:sp>
      <p:sp>
        <p:nvSpPr>
          <p:cNvPr id="500" name="Snails"/>
          <p:cNvSpPr txBox="1"/>
          <p:nvPr/>
        </p:nvSpPr>
        <p:spPr>
          <a:xfrm>
            <a:off x="8201323" y="2471151"/>
            <a:ext cx="77755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pPr/>
            <a:r>
              <a:t>Snails</a:t>
            </a:r>
          </a:p>
        </p:txBody>
      </p:sp>
      <p:sp>
        <p:nvSpPr>
          <p:cNvPr id="501" name="Sponges"/>
          <p:cNvSpPr txBox="1"/>
          <p:nvPr/>
        </p:nvSpPr>
        <p:spPr>
          <a:xfrm>
            <a:off x="1781178" y="4620290"/>
            <a:ext cx="106944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Sponges</a:t>
            </a:r>
          </a:p>
        </p:txBody>
      </p:sp>
      <p:pic>
        <p:nvPicPr>
          <p:cNvPr id="502" name="lobster.jpg" descr="lobster.jpg"/>
          <p:cNvPicPr>
            <a:picLocks noChangeAspect="1"/>
          </p:cNvPicPr>
          <p:nvPr/>
        </p:nvPicPr>
        <p:blipFill>
          <a:blip r:embed="rId10">
            <a:extLst/>
          </a:blip>
          <a:srcRect l="11443" t="17948" r="7717" b="10462"/>
          <a:stretch>
            <a:fillRect/>
          </a:stretch>
        </p:blipFill>
        <p:spPr>
          <a:xfrm>
            <a:off x="3033649" y="4621794"/>
            <a:ext cx="3454176" cy="2294205"/>
          </a:xfrm>
          <a:prstGeom prst="rect">
            <a:avLst/>
          </a:prstGeom>
          <a:ln w="12700">
            <a:miter lim="400000"/>
          </a:ln>
        </p:spPr>
      </p:pic>
      <p:sp>
        <p:nvSpPr>
          <p:cNvPr id="503" name="Insects"/>
          <p:cNvSpPr txBox="1"/>
          <p:nvPr/>
        </p:nvSpPr>
        <p:spPr>
          <a:xfrm>
            <a:off x="108240" y="2471151"/>
            <a:ext cx="891963"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Insects</a:t>
            </a:r>
          </a:p>
        </p:txBody>
      </p:sp>
      <p:sp>
        <p:nvSpPr>
          <p:cNvPr id="504" name="Lobsters"/>
          <p:cNvSpPr txBox="1"/>
          <p:nvPr/>
        </p:nvSpPr>
        <p:spPr>
          <a:xfrm>
            <a:off x="3295770" y="4624038"/>
            <a:ext cx="1069552"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Lobsters</a:t>
            </a:r>
          </a:p>
        </p:txBody>
      </p:sp>
      <p:sp>
        <p:nvSpPr>
          <p:cNvPr id="505" name="Spiders"/>
          <p:cNvSpPr txBox="1"/>
          <p:nvPr/>
        </p:nvSpPr>
        <p:spPr>
          <a:xfrm>
            <a:off x="5870467" y="2477943"/>
            <a:ext cx="942639"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Spiders</a:t>
            </a:r>
          </a:p>
        </p:txBody>
      </p:sp>
      <p:pic>
        <p:nvPicPr>
          <p:cNvPr id="506" name="flatworm.jpg" descr="flatworm.jpg"/>
          <p:cNvPicPr>
            <a:picLocks noChangeAspect="1"/>
          </p:cNvPicPr>
          <p:nvPr/>
        </p:nvPicPr>
        <p:blipFill>
          <a:blip r:embed="rId11">
            <a:extLst/>
          </a:blip>
          <a:srcRect l="15450" t="6066" r="9933" b="6066"/>
          <a:stretch>
            <a:fillRect/>
          </a:stretch>
        </p:blipFill>
        <p:spPr>
          <a:xfrm>
            <a:off x="6445476" y="4596394"/>
            <a:ext cx="2710533" cy="2294179"/>
          </a:xfrm>
          <a:prstGeom prst="rect">
            <a:avLst/>
          </a:prstGeom>
          <a:ln w="12700">
            <a:miter lim="400000"/>
          </a:ln>
        </p:spPr>
      </p:pic>
      <p:sp>
        <p:nvSpPr>
          <p:cNvPr id="507" name="Cognitive Learning Systems, Inc © 2016"/>
          <p:cNvSpPr txBox="1"/>
          <p:nvPr/>
        </p:nvSpPr>
        <p:spPr>
          <a:xfrm>
            <a:off x="3385983" y="6584027"/>
            <a:ext cx="2372034"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sp>
        <p:nvSpPr>
          <p:cNvPr id="508" name="Worms"/>
          <p:cNvSpPr txBox="1"/>
          <p:nvPr/>
        </p:nvSpPr>
        <p:spPr>
          <a:xfrm>
            <a:off x="6448600" y="4624038"/>
            <a:ext cx="874773"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rgbClr val="FFFFFF"/>
                </a:solidFill>
                <a:latin typeface="Arial"/>
                <a:ea typeface="Arial"/>
                <a:cs typeface="Arial"/>
                <a:sym typeface="Arial"/>
              </a:defRPr>
            </a:lvl1pPr>
          </a:lstStyle>
          <a:p>
            <a:pPr/>
            <a:r>
              <a:t>Worms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Fern.jpg" descr="Fern.jpg"/>
          <p:cNvPicPr>
            <a:picLocks noChangeAspect="1"/>
          </p:cNvPicPr>
          <p:nvPr/>
        </p:nvPicPr>
        <p:blipFill>
          <a:blip r:embed="rId3">
            <a:extLst/>
          </a:blip>
          <a:stretch>
            <a:fillRect/>
          </a:stretch>
        </p:blipFill>
        <p:spPr>
          <a:xfrm>
            <a:off x="-3395117" y="-27251"/>
            <a:ext cx="6505740" cy="4337160"/>
          </a:xfrm>
          <a:prstGeom prst="rect">
            <a:avLst/>
          </a:prstGeom>
          <a:ln w="12700">
            <a:miter lim="400000"/>
          </a:ln>
        </p:spPr>
      </p:pic>
      <p:sp>
        <p:nvSpPr>
          <p:cNvPr id="126"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127" name="Tulips_On_Park_Ave.JPG" descr="Tulips_On_Park_Ave.JPG"/>
          <p:cNvPicPr>
            <a:picLocks noChangeAspect="1"/>
          </p:cNvPicPr>
          <p:nvPr/>
        </p:nvPicPr>
        <p:blipFill>
          <a:blip r:embed="rId4">
            <a:extLst/>
          </a:blip>
          <a:srcRect l="0" t="0" r="0" b="0"/>
          <a:stretch>
            <a:fillRect/>
          </a:stretch>
        </p:blipFill>
        <p:spPr>
          <a:xfrm>
            <a:off x="-1167697" y="3346508"/>
            <a:ext cx="5969423" cy="3979616"/>
          </a:xfrm>
          <a:prstGeom prst="rect">
            <a:avLst/>
          </a:prstGeom>
          <a:ln w="12700">
            <a:miter lim="400000"/>
          </a:ln>
        </p:spPr>
      </p:pic>
      <p:pic>
        <p:nvPicPr>
          <p:cNvPr id="128" name="Fall-orange-maple-tree_-_West_Virginia_-_ForestWander.jpg" descr="Fall-orange-maple-tree_-_West_Virginia_-_ForestWander.jpg"/>
          <p:cNvPicPr>
            <a:picLocks noChangeAspect="1"/>
          </p:cNvPicPr>
          <p:nvPr/>
        </p:nvPicPr>
        <p:blipFill>
          <a:blip r:embed="rId5">
            <a:extLst/>
          </a:blip>
          <a:stretch>
            <a:fillRect/>
          </a:stretch>
        </p:blipFill>
        <p:spPr>
          <a:xfrm>
            <a:off x="4515705" y="3383724"/>
            <a:ext cx="4866481" cy="3649861"/>
          </a:xfrm>
          <a:prstGeom prst="rect">
            <a:avLst/>
          </a:prstGeom>
          <a:ln w="12700">
            <a:miter lim="400000"/>
          </a:ln>
        </p:spPr>
      </p:pic>
      <p:sp>
        <p:nvSpPr>
          <p:cNvPr id="129" name="ferns"/>
          <p:cNvSpPr txBox="1"/>
          <p:nvPr/>
        </p:nvSpPr>
        <p:spPr>
          <a:xfrm>
            <a:off x="850979" y="2779462"/>
            <a:ext cx="725250"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a:defRPr b="0">
                <a:latin typeface="+mj-lt"/>
                <a:ea typeface="+mj-ea"/>
                <a:cs typeface="+mj-cs"/>
                <a:sym typeface="Calibri"/>
              </a:defRPr>
            </a:pPr>
            <a:r>
              <a:rPr b="1">
                <a:latin typeface="Arial"/>
                <a:ea typeface="Arial"/>
                <a:cs typeface="Arial"/>
                <a:sym typeface="Arial"/>
              </a:rPr>
              <a:t>ferns</a:t>
            </a:r>
          </a:p>
        </p:txBody>
      </p:sp>
      <p:sp>
        <p:nvSpPr>
          <p:cNvPr id="130" name="tulips"/>
          <p:cNvSpPr txBox="1"/>
          <p:nvPr/>
        </p:nvSpPr>
        <p:spPr>
          <a:xfrm>
            <a:off x="1973054" y="6315865"/>
            <a:ext cx="781433"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a:defRPr b="0">
                <a:latin typeface="+mj-lt"/>
                <a:ea typeface="+mj-ea"/>
                <a:cs typeface="+mj-cs"/>
                <a:sym typeface="Calibri"/>
              </a:defRPr>
            </a:pPr>
            <a:r>
              <a:rPr b="1">
                <a:latin typeface="Arial"/>
                <a:ea typeface="Arial"/>
                <a:cs typeface="Arial"/>
                <a:sym typeface="Arial"/>
              </a:rPr>
              <a:t>tulips</a:t>
            </a:r>
          </a:p>
        </p:txBody>
      </p:sp>
      <p:sp>
        <p:nvSpPr>
          <p:cNvPr id="131" name="maple tree"/>
          <p:cNvSpPr txBox="1"/>
          <p:nvPr/>
        </p:nvSpPr>
        <p:spPr>
          <a:xfrm>
            <a:off x="6095329" y="6315865"/>
            <a:ext cx="1374761"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a:defRPr b="0">
                <a:latin typeface="+mj-lt"/>
                <a:ea typeface="+mj-ea"/>
                <a:cs typeface="+mj-cs"/>
                <a:sym typeface="Calibri"/>
              </a:defRPr>
            </a:pPr>
            <a:r>
              <a:rPr b="1">
                <a:latin typeface="Arial"/>
                <a:ea typeface="Arial"/>
                <a:cs typeface="Arial"/>
                <a:sym typeface="Arial"/>
              </a:rPr>
              <a:t>maple tree</a:t>
            </a:r>
          </a:p>
        </p:txBody>
      </p:sp>
      <p:pic>
        <p:nvPicPr>
          <p:cNvPr id="132" name="Forest_in_Yatsugatake_11.jpg" descr="Forest_in_Yatsugatake_11.jpg"/>
          <p:cNvPicPr>
            <a:picLocks noChangeAspect="1"/>
          </p:cNvPicPr>
          <p:nvPr/>
        </p:nvPicPr>
        <p:blipFill>
          <a:blip r:embed="rId6">
            <a:extLst/>
          </a:blip>
          <a:stretch>
            <a:fillRect/>
          </a:stretch>
        </p:blipFill>
        <p:spPr>
          <a:xfrm>
            <a:off x="2747452" y="-31411"/>
            <a:ext cx="5179581" cy="3453054"/>
          </a:xfrm>
          <a:prstGeom prst="rect">
            <a:avLst/>
          </a:prstGeom>
          <a:ln w="12700">
            <a:miter lim="400000"/>
          </a:ln>
        </p:spPr>
      </p:pic>
      <p:grpSp>
        <p:nvGrpSpPr>
          <p:cNvPr id="135" name="Group"/>
          <p:cNvGrpSpPr/>
          <p:nvPr/>
        </p:nvGrpSpPr>
        <p:grpSpPr>
          <a:xfrm flipH="1">
            <a:off x="5784081" y="-31411"/>
            <a:ext cx="4604072" cy="3453054"/>
            <a:chOff x="-984581" y="511551"/>
            <a:chExt cx="4604070" cy="3453052"/>
          </a:xfrm>
        </p:grpSpPr>
        <p:pic>
          <p:nvPicPr>
            <p:cNvPr id="133" name="Moss_Gametophytes_Sporophytes.JPG" descr="Moss_Gametophytes_Sporophytes.JPG"/>
            <p:cNvPicPr>
              <a:picLocks noChangeAspect="1"/>
            </p:cNvPicPr>
            <p:nvPr/>
          </p:nvPicPr>
          <p:blipFill>
            <a:blip r:embed="rId7">
              <a:extLst/>
            </a:blip>
            <a:srcRect l="0" t="0" r="0" b="0"/>
            <a:stretch>
              <a:fillRect/>
            </a:stretch>
          </p:blipFill>
          <p:spPr>
            <a:xfrm>
              <a:off x="-984582" y="511551"/>
              <a:ext cx="4604072" cy="3453053"/>
            </a:xfrm>
            <a:prstGeom prst="rect">
              <a:avLst/>
            </a:prstGeom>
            <a:ln w="12700" cap="flat">
              <a:noFill/>
              <a:miter lim="400000"/>
            </a:ln>
            <a:effectLst>
              <a:outerShdw sx="100000" sy="100000" kx="0" ky="0" algn="b" rotWithShape="0" blurRad="241300" dist="203200" dir="5400000">
                <a:srgbClr val="000000">
                  <a:alpha val="54000"/>
                </a:srgbClr>
              </a:outerShdw>
            </a:effectLst>
          </p:spPr>
        </p:pic>
        <p:sp>
          <p:nvSpPr>
            <p:cNvPr id="134" name="moss"/>
            <p:cNvSpPr txBox="1"/>
            <p:nvPr/>
          </p:nvSpPr>
          <p:spPr>
            <a:xfrm flipH="1">
              <a:off x="1183150" y="3550334"/>
              <a:ext cx="777088" cy="373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b="0"/>
              </a:pPr>
              <a:r>
                <a:rPr b="1">
                  <a:solidFill>
                    <a:srgbClr val="FFFFFF"/>
                  </a:solidFill>
                  <a:latin typeface="Arial"/>
                  <a:ea typeface="Arial"/>
                  <a:cs typeface="Arial"/>
                  <a:sym typeface="Arial"/>
                </a:rPr>
                <a:t>moss</a:t>
              </a:r>
              <a:r>
                <a:t> </a:t>
              </a:r>
            </a:p>
          </p:txBody>
        </p:sp>
      </p:grpSp>
      <p:sp>
        <p:nvSpPr>
          <p:cNvPr id="136" name="pine trees"/>
          <p:cNvSpPr txBox="1"/>
          <p:nvPr/>
        </p:nvSpPr>
        <p:spPr>
          <a:xfrm>
            <a:off x="3795236" y="2881602"/>
            <a:ext cx="1304068"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a:defRPr b="0">
                <a:latin typeface="+mj-lt"/>
                <a:ea typeface="+mj-ea"/>
                <a:cs typeface="+mj-cs"/>
                <a:sym typeface="Calibri"/>
              </a:defRPr>
            </a:pPr>
            <a:r>
              <a:rPr b="1">
                <a:latin typeface="Arial"/>
                <a:ea typeface="Arial"/>
                <a:cs typeface="Arial"/>
                <a:sym typeface="Arial"/>
              </a:rPr>
              <a:t>pine trees</a:t>
            </a:r>
          </a:p>
        </p:txBody>
      </p:sp>
      <p:sp>
        <p:nvSpPr>
          <p:cNvPr id="137" name="Types of Plants"/>
          <p:cNvSpPr txBox="1"/>
          <p:nvPr/>
        </p:nvSpPr>
        <p:spPr>
          <a:xfrm>
            <a:off x="4448783" y="137808"/>
            <a:ext cx="60198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Types of Plants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Check Understanding"/>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513"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514" name="Try singing this song to help you remember about vertebrates."/>
          <p:cNvSpPr txBox="1"/>
          <p:nvPr/>
        </p:nvSpPr>
        <p:spPr>
          <a:xfrm>
            <a:off x="609600" y="858837"/>
            <a:ext cx="7848600"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Try singing this song to help you remember about vertebrates. </a:t>
            </a:r>
          </a:p>
        </p:txBody>
      </p:sp>
      <p:sp>
        <p:nvSpPr>
          <p:cNvPr id="515" name="Amphibians, mammals, reptiles, and birds…"/>
          <p:cNvSpPr txBox="1"/>
          <p:nvPr/>
        </p:nvSpPr>
        <p:spPr>
          <a:xfrm>
            <a:off x="990600" y="1828800"/>
            <a:ext cx="6096000" cy="3588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Amphibians, mammals, reptiles, and birds</a:t>
            </a:r>
          </a:p>
          <a:p>
            <a:pPr>
              <a:defRPr>
                <a:latin typeface="Arial"/>
                <a:ea typeface="Arial"/>
                <a:cs typeface="Arial"/>
                <a:sym typeface="Arial"/>
              </a:defRPr>
            </a:pPr>
            <a:r>
              <a:t>Fish in water too</a:t>
            </a:r>
          </a:p>
          <a:p>
            <a:pPr>
              <a:defRPr>
                <a:latin typeface="Arial"/>
                <a:ea typeface="Arial"/>
                <a:cs typeface="Arial"/>
                <a:sym typeface="Arial"/>
              </a:defRPr>
            </a:pPr>
            <a:r>
              <a:t>We’re different in ways</a:t>
            </a:r>
          </a:p>
          <a:p>
            <a:pPr>
              <a:defRPr>
                <a:latin typeface="Arial"/>
                <a:ea typeface="Arial"/>
                <a:cs typeface="Arial"/>
                <a:sym typeface="Arial"/>
              </a:defRPr>
            </a:pPr>
            <a:r>
              <a:t>But there’s one thing the same</a:t>
            </a:r>
          </a:p>
          <a:p>
            <a:pPr>
              <a:defRPr>
                <a:latin typeface="Arial"/>
                <a:ea typeface="Arial"/>
                <a:cs typeface="Arial"/>
                <a:sym typeface="Arial"/>
              </a:defRPr>
            </a:pPr>
            <a:r>
              <a:t>We’re the vertebrates on the Earth</a:t>
            </a:r>
          </a:p>
          <a:p>
            <a:pPr>
              <a:defRPr>
                <a:latin typeface="Arial"/>
                <a:ea typeface="Arial"/>
                <a:cs typeface="Arial"/>
                <a:sym typeface="Arial"/>
              </a:defRPr>
            </a:pPr>
          </a:p>
          <a:p>
            <a:pPr>
              <a:defRPr>
                <a:latin typeface="Arial"/>
                <a:ea typeface="Arial"/>
                <a:cs typeface="Arial"/>
                <a:sym typeface="Arial"/>
              </a:defRPr>
            </a:pPr>
            <a:r>
              <a:t>Walk, crawl, swim or fly</a:t>
            </a:r>
          </a:p>
          <a:p>
            <a:pPr>
              <a:defRPr>
                <a:latin typeface="Arial"/>
                <a:ea typeface="Arial"/>
                <a:cs typeface="Arial"/>
                <a:sym typeface="Arial"/>
              </a:defRPr>
            </a:pPr>
            <a:r>
              <a:t>Live under water or where it’s dry</a:t>
            </a:r>
          </a:p>
          <a:p>
            <a:pPr>
              <a:defRPr>
                <a:latin typeface="Arial"/>
                <a:ea typeface="Arial"/>
                <a:cs typeface="Arial"/>
                <a:sym typeface="Arial"/>
              </a:defRPr>
            </a:pPr>
            <a:r>
              <a:t>We’re different in ways</a:t>
            </a:r>
          </a:p>
          <a:p>
            <a:pPr>
              <a:defRPr>
                <a:latin typeface="Arial"/>
                <a:ea typeface="Arial"/>
                <a:cs typeface="Arial"/>
                <a:sym typeface="Arial"/>
              </a:defRPr>
            </a:pPr>
            <a:r>
              <a:t>But there’s one thing the same</a:t>
            </a:r>
          </a:p>
          <a:p>
            <a:pPr>
              <a:defRPr>
                <a:latin typeface="Arial"/>
                <a:ea typeface="Arial"/>
                <a:cs typeface="Arial"/>
                <a:sym typeface="Arial"/>
              </a:defRPr>
            </a:pPr>
            <a:r>
              <a:t>A backbone is what we have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Check Understanding"/>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52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521" name="Try singing this song to help you remember about invertebrates."/>
          <p:cNvSpPr txBox="1"/>
          <p:nvPr/>
        </p:nvSpPr>
        <p:spPr>
          <a:xfrm>
            <a:off x="609600" y="858837"/>
            <a:ext cx="7848600"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Try singing this song to help you remember about invertebrates. </a:t>
            </a:r>
          </a:p>
        </p:txBody>
      </p:sp>
      <p:sp>
        <p:nvSpPr>
          <p:cNvPr id="522" name="Insects, spiders, sponges and worms…"/>
          <p:cNvSpPr txBox="1"/>
          <p:nvPr/>
        </p:nvSpPr>
        <p:spPr>
          <a:xfrm>
            <a:off x="990600" y="1828800"/>
            <a:ext cx="6096000" cy="3588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Insects, spiders, sponges and worms </a:t>
            </a:r>
          </a:p>
          <a:p>
            <a:pPr>
              <a:defRPr>
                <a:latin typeface="Arial"/>
                <a:ea typeface="Arial"/>
                <a:cs typeface="Arial"/>
                <a:sym typeface="Arial"/>
              </a:defRPr>
            </a:pPr>
            <a:r>
              <a:t>Animals underwater </a:t>
            </a:r>
          </a:p>
          <a:p>
            <a:pPr>
              <a:defRPr>
                <a:latin typeface="Arial"/>
                <a:ea typeface="Arial"/>
                <a:cs typeface="Arial"/>
                <a:sym typeface="Arial"/>
              </a:defRPr>
            </a:pPr>
            <a:r>
              <a:t>We’re different in ways</a:t>
            </a:r>
          </a:p>
          <a:p>
            <a:pPr>
              <a:defRPr>
                <a:latin typeface="Arial"/>
                <a:ea typeface="Arial"/>
                <a:cs typeface="Arial"/>
                <a:sym typeface="Arial"/>
              </a:defRPr>
            </a:pPr>
            <a:r>
              <a:t>But there’s one thing the same</a:t>
            </a:r>
          </a:p>
          <a:p>
            <a:pPr>
              <a:defRPr>
                <a:latin typeface="Arial"/>
                <a:ea typeface="Arial"/>
                <a:cs typeface="Arial"/>
                <a:sym typeface="Arial"/>
              </a:defRPr>
            </a:pPr>
            <a:r>
              <a:t>We’re the invertebrates on the Earth</a:t>
            </a:r>
          </a:p>
          <a:p>
            <a:pPr>
              <a:defRPr>
                <a:latin typeface="Arial"/>
                <a:ea typeface="Arial"/>
                <a:cs typeface="Arial"/>
                <a:sym typeface="Arial"/>
              </a:defRPr>
            </a:pPr>
          </a:p>
          <a:p>
            <a:pPr>
              <a:defRPr>
                <a:latin typeface="Arial"/>
                <a:ea typeface="Arial"/>
                <a:cs typeface="Arial"/>
                <a:sym typeface="Arial"/>
              </a:defRPr>
            </a:pPr>
            <a:r>
              <a:t>Walk, crawl, swim or fly</a:t>
            </a:r>
          </a:p>
          <a:p>
            <a:pPr>
              <a:defRPr>
                <a:latin typeface="Arial"/>
                <a:ea typeface="Arial"/>
                <a:cs typeface="Arial"/>
                <a:sym typeface="Arial"/>
              </a:defRPr>
            </a:pPr>
            <a:r>
              <a:t>Live under water or where it is dry</a:t>
            </a:r>
          </a:p>
          <a:p>
            <a:pPr>
              <a:defRPr>
                <a:latin typeface="Arial"/>
                <a:ea typeface="Arial"/>
                <a:cs typeface="Arial"/>
                <a:sym typeface="Arial"/>
              </a:defRPr>
            </a:pPr>
            <a:r>
              <a:t>We’re different in ways</a:t>
            </a:r>
          </a:p>
          <a:p>
            <a:pPr>
              <a:defRPr>
                <a:latin typeface="Arial"/>
                <a:ea typeface="Arial"/>
                <a:cs typeface="Arial"/>
                <a:sym typeface="Arial"/>
              </a:defRPr>
            </a:pPr>
            <a:r>
              <a:t>But there’s one thing the same</a:t>
            </a:r>
          </a:p>
          <a:p>
            <a:pPr>
              <a:defRPr>
                <a:latin typeface="Arial"/>
                <a:ea typeface="Arial"/>
                <a:cs typeface="Arial"/>
                <a:sym typeface="Arial"/>
              </a:defRPr>
            </a:pPr>
            <a:r>
              <a:t>You won’t find a backbone in us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24" name="Making and Applying Connections"/>
          <p:cNvSpPr txBox="1"/>
          <p:nvPr/>
        </p:nvSpPr>
        <p:spPr>
          <a:xfrm>
            <a:off x="1066800" y="3047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525"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526" name="Which type of animal is an invertebrate?"/>
          <p:cNvSpPr txBox="1"/>
          <p:nvPr/>
        </p:nvSpPr>
        <p:spPr>
          <a:xfrm>
            <a:off x="266700" y="1114425"/>
            <a:ext cx="8915400"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AutoNum type="arabicPeriod" startAt="1"/>
              <a:defRPr b="0">
                <a:latin typeface="Arial"/>
                <a:ea typeface="Arial"/>
                <a:cs typeface="Arial"/>
                <a:sym typeface="Arial"/>
              </a:defRPr>
            </a:pPr>
            <a:r>
              <a:t>Which type of animal is an </a:t>
            </a:r>
            <a:r>
              <a:rPr b="1"/>
              <a:t>invertebrate</a:t>
            </a:r>
            <a:r>
              <a:t>?</a:t>
            </a:r>
          </a:p>
          <a:p>
            <a:pPr lvl="1" marL="457200" indent="0">
              <a:defRPr>
                <a:latin typeface="Arial"/>
                <a:ea typeface="Arial"/>
                <a:cs typeface="Arial"/>
                <a:sym typeface="Arial"/>
              </a:defRPr>
            </a:pPr>
            <a:r>
              <a:t>	</a:t>
            </a:r>
          </a:p>
        </p:txBody>
      </p:sp>
      <p:grpSp>
        <p:nvGrpSpPr>
          <p:cNvPr id="531" name="Group"/>
          <p:cNvGrpSpPr/>
          <p:nvPr/>
        </p:nvGrpSpPr>
        <p:grpSpPr>
          <a:xfrm>
            <a:off x="979676" y="1618139"/>
            <a:ext cx="4027245" cy="2067975"/>
            <a:chOff x="0" y="0"/>
            <a:chExt cx="4027244" cy="2067974"/>
          </a:xfrm>
        </p:grpSpPr>
        <p:grpSp>
          <p:nvGrpSpPr>
            <p:cNvPr id="529" name="Group"/>
            <p:cNvGrpSpPr/>
            <p:nvPr/>
          </p:nvGrpSpPr>
          <p:grpSpPr>
            <a:xfrm>
              <a:off x="51606" y="19197"/>
              <a:ext cx="3975639" cy="2048778"/>
              <a:chOff x="0" y="0"/>
              <a:chExt cx="3975637" cy="2048776"/>
            </a:xfrm>
          </p:grpSpPr>
          <p:pic>
            <p:nvPicPr>
              <p:cNvPr id="527" name="Blue_Bird_(7414410526)-small.jpg" descr="Blue_Bird_(7414410526)-small.jpg"/>
              <p:cNvPicPr>
                <a:picLocks noChangeAspect="1"/>
              </p:cNvPicPr>
              <p:nvPr/>
            </p:nvPicPr>
            <p:blipFill>
              <a:blip r:embed="rId3">
                <a:extLst/>
              </a:blip>
              <a:srcRect l="11277" t="27613" r="33790" b="21562"/>
              <a:stretch>
                <a:fillRect/>
              </a:stretch>
            </p:blipFill>
            <p:spPr>
              <a:xfrm>
                <a:off x="0" y="0"/>
                <a:ext cx="3321138" cy="2048777"/>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28" name="bird"/>
              <p:cNvSpPr txBox="1"/>
              <p:nvPr/>
            </p:nvSpPr>
            <p:spPr>
              <a:xfrm>
                <a:off x="2585516" y="1318374"/>
                <a:ext cx="1390122" cy="479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a:solidFill>
                      <a:srgbClr val="FFFFFF"/>
                    </a:solidFill>
                    <a:latin typeface="Arial"/>
                    <a:ea typeface="Arial"/>
                    <a:cs typeface="Arial"/>
                    <a:sym typeface="Arial"/>
                  </a:defRPr>
                </a:lvl1pPr>
              </a:lstStyle>
              <a:p>
                <a:pPr/>
                <a:r>
                  <a:t>bird</a:t>
                </a:r>
              </a:p>
            </p:txBody>
          </p:sp>
        </p:grpSp>
        <p:sp>
          <p:nvSpPr>
            <p:cNvPr id="530" name="A"/>
            <p:cNvSpPr txBox="1"/>
            <p:nvPr/>
          </p:nvSpPr>
          <p:spPr>
            <a:xfrm>
              <a:off x="0" y="0"/>
              <a:ext cx="876128" cy="479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b="0">
                  <a:solidFill>
                    <a:srgbClr val="FFFFFF"/>
                  </a:solidFill>
                  <a:latin typeface="Arial"/>
                  <a:ea typeface="Arial"/>
                  <a:cs typeface="Arial"/>
                  <a:sym typeface="Arial"/>
                </a:defRPr>
              </a:lvl1pPr>
            </a:lstStyle>
            <a:p>
              <a:pPr/>
              <a:r>
                <a:t>A</a:t>
              </a:r>
            </a:p>
          </p:txBody>
        </p:sp>
      </p:grpSp>
      <p:grpSp>
        <p:nvGrpSpPr>
          <p:cNvPr id="536" name="Group"/>
          <p:cNvGrpSpPr/>
          <p:nvPr/>
        </p:nvGrpSpPr>
        <p:grpSpPr>
          <a:xfrm>
            <a:off x="5056638" y="1618139"/>
            <a:ext cx="2478642" cy="2159370"/>
            <a:chOff x="0" y="0"/>
            <a:chExt cx="2478641" cy="2159368"/>
          </a:xfrm>
        </p:grpSpPr>
        <p:grpSp>
          <p:nvGrpSpPr>
            <p:cNvPr id="534" name="Group"/>
            <p:cNvGrpSpPr/>
            <p:nvPr/>
          </p:nvGrpSpPr>
          <p:grpSpPr>
            <a:xfrm>
              <a:off x="147360" y="0"/>
              <a:ext cx="2331282" cy="2159369"/>
              <a:chOff x="0" y="0"/>
              <a:chExt cx="2331281" cy="2159368"/>
            </a:xfrm>
          </p:grpSpPr>
          <p:pic>
            <p:nvPicPr>
              <p:cNvPr id="532" name="Bee_Anthidium_February_2008-1.jpg" descr="Bee_Anthidium_February_2008-1.jpg"/>
              <p:cNvPicPr>
                <a:picLocks noChangeAspect="1"/>
              </p:cNvPicPr>
              <p:nvPr/>
            </p:nvPicPr>
            <p:blipFill>
              <a:blip r:embed="rId4">
                <a:extLst/>
              </a:blip>
              <a:srcRect l="11148" t="10837" r="14620" b="3216"/>
              <a:stretch>
                <a:fillRect/>
              </a:stretch>
            </p:blipFill>
            <p:spPr>
              <a:xfrm>
                <a:off x="0" y="0"/>
                <a:ext cx="2331282" cy="2159369"/>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33" name="insect"/>
              <p:cNvSpPr txBox="1"/>
              <p:nvPr/>
            </p:nvSpPr>
            <p:spPr>
              <a:xfrm>
                <a:off x="1337839" y="1659878"/>
                <a:ext cx="926394" cy="4528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a:solidFill>
                      <a:srgbClr val="FFFFFF"/>
                    </a:solidFill>
                    <a:latin typeface="Arial"/>
                    <a:ea typeface="Arial"/>
                    <a:cs typeface="Arial"/>
                    <a:sym typeface="Arial"/>
                  </a:defRPr>
                </a:lvl1pPr>
              </a:lstStyle>
              <a:p>
                <a:pPr/>
                <a:r>
                  <a:t>insect</a:t>
                </a:r>
              </a:p>
            </p:txBody>
          </p:sp>
        </p:grpSp>
        <p:sp>
          <p:nvSpPr>
            <p:cNvPr id="535" name="B"/>
            <p:cNvSpPr txBox="1"/>
            <p:nvPr/>
          </p:nvSpPr>
          <p:spPr>
            <a:xfrm>
              <a:off x="0" y="57830"/>
              <a:ext cx="827601" cy="4528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b="0">
                  <a:solidFill>
                    <a:srgbClr val="FFFFFF"/>
                  </a:solidFill>
                  <a:latin typeface="Arial"/>
                  <a:ea typeface="Arial"/>
                  <a:cs typeface="Arial"/>
                  <a:sym typeface="Arial"/>
                </a:defRPr>
              </a:lvl1pPr>
            </a:lstStyle>
            <a:p>
              <a:pPr/>
              <a:r>
                <a:t>B</a:t>
              </a:r>
            </a:p>
          </p:txBody>
        </p:sp>
      </p:grpSp>
      <p:grpSp>
        <p:nvGrpSpPr>
          <p:cNvPr id="541" name="Group"/>
          <p:cNvGrpSpPr/>
          <p:nvPr/>
        </p:nvGrpSpPr>
        <p:grpSpPr>
          <a:xfrm>
            <a:off x="977899" y="3964919"/>
            <a:ext cx="3471999" cy="2393740"/>
            <a:chOff x="0" y="0"/>
            <a:chExt cx="3471997" cy="2393739"/>
          </a:xfrm>
        </p:grpSpPr>
        <p:grpSp>
          <p:nvGrpSpPr>
            <p:cNvPr id="539" name="Group"/>
            <p:cNvGrpSpPr/>
            <p:nvPr/>
          </p:nvGrpSpPr>
          <p:grpSpPr>
            <a:xfrm>
              <a:off x="103789" y="0"/>
              <a:ext cx="3368209" cy="2393740"/>
              <a:chOff x="0" y="0"/>
              <a:chExt cx="3368208" cy="2393739"/>
            </a:xfrm>
          </p:grpSpPr>
          <p:pic>
            <p:nvPicPr>
              <p:cNvPr id="537" name="Schimpanse_Zoo_Leipzig.jpg" descr="Schimpanse_Zoo_Leipzig.jpg"/>
              <p:cNvPicPr>
                <a:picLocks noChangeAspect="1"/>
              </p:cNvPicPr>
              <p:nvPr/>
            </p:nvPicPr>
            <p:blipFill>
              <a:blip r:embed="rId5">
                <a:extLst/>
              </a:blip>
              <a:srcRect l="0" t="0" r="0" b="0"/>
              <a:stretch>
                <a:fillRect/>
              </a:stretch>
            </p:blipFill>
            <p:spPr>
              <a:xfrm>
                <a:off x="0" y="0"/>
                <a:ext cx="3191654" cy="2393740"/>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38" name="mammal"/>
              <p:cNvSpPr txBox="1"/>
              <p:nvPr/>
            </p:nvSpPr>
            <p:spPr>
              <a:xfrm>
                <a:off x="1881695" y="25468"/>
                <a:ext cx="1486514" cy="460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a:solidFill>
                      <a:srgbClr val="FFFFFF"/>
                    </a:solidFill>
                    <a:latin typeface="Arial"/>
                    <a:ea typeface="Arial"/>
                    <a:cs typeface="Arial"/>
                    <a:sym typeface="Arial"/>
                  </a:defRPr>
                </a:lvl1pPr>
              </a:lstStyle>
              <a:p>
                <a:pPr/>
                <a:r>
                  <a:t>mammal</a:t>
                </a:r>
              </a:p>
            </p:txBody>
          </p:sp>
        </p:grpSp>
        <p:sp>
          <p:nvSpPr>
            <p:cNvPr id="540" name="C"/>
            <p:cNvSpPr txBox="1"/>
            <p:nvPr/>
          </p:nvSpPr>
          <p:spPr>
            <a:xfrm>
              <a:off x="0" y="98535"/>
              <a:ext cx="842012" cy="46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b="0">
                  <a:solidFill>
                    <a:srgbClr val="FFFFFF"/>
                  </a:solidFill>
                  <a:latin typeface="Arial"/>
                  <a:ea typeface="Arial"/>
                  <a:cs typeface="Arial"/>
                  <a:sym typeface="Arial"/>
                </a:defRPr>
              </a:lvl1pPr>
            </a:lstStyle>
            <a:p>
              <a:pPr/>
              <a:r>
                <a:t>C</a:t>
              </a:r>
            </a:p>
          </p:txBody>
        </p:sp>
      </p:grpSp>
      <p:grpSp>
        <p:nvGrpSpPr>
          <p:cNvPr id="548" name="Group"/>
          <p:cNvGrpSpPr/>
          <p:nvPr/>
        </p:nvGrpSpPr>
        <p:grpSpPr>
          <a:xfrm>
            <a:off x="4737099" y="4000589"/>
            <a:ext cx="4352634" cy="2322400"/>
            <a:chOff x="0" y="0"/>
            <a:chExt cx="4352632" cy="2322399"/>
          </a:xfrm>
        </p:grpSpPr>
        <p:grpSp>
          <p:nvGrpSpPr>
            <p:cNvPr id="546" name="Group"/>
            <p:cNvGrpSpPr/>
            <p:nvPr/>
          </p:nvGrpSpPr>
          <p:grpSpPr>
            <a:xfrm>
              <a:off x="24931" y="0"/>
              <a:ext cx="4327702" cy="2322400"/>
              <a:chOff x="0" y="0"/>
              <a:chExt cx="4327701" cy="2322399"/>
            </a:xfrm>
          </p:grpSpPr>
          <p:grpSp>
            <p:nvGrpSpPr>
              <p:cNvPr id="544" name="Group"/>
              <p:cNvGrpSpPr/>
              <p:nvPr/>
            </p:nvGrpSpPr>
            <p:grpSpPr>
              <a:xfrm>
                <a:off x="-1" y="0"/>
                <a:ext cx="3783456" cy="2322400"/>
                <a:chOff x="0" y="0"/>
                <a:chExt cx="3783454" cy="2322399"/>
              </a:xfrm>
            </p:grpSpPr>
            <p:sp>
              <p:nvSpPr>
                <p:cNvPr id="542" name="Rectangle"/>
                <p:cNvSpPr/>
                <p:nvPr/>
              </p:nvSpPr>
              <p:spPr>
                <a:xfrm>
                  <a:off x="67576" y="0"/>
                  <a:ext cx="3715879" cy="2322400"/>
                </a:xfrm>
                <a:prstGeom prst="rect">
                  <a:avLst/>
                </a:prstGeom>
                <a:gradFill flip="none" rotWithShape="1">
                  <a:gsLst>
                    <a:gs pos="0">
                      <a:srgbClr val="5FE0F6"/>
                    </a:gs>
                    <a:gs pos="100000">
                      <a:srgbClr val="3899CB"/>
                    </a:gs>
                  </a:gsLst>
                  <a:lin ang="16843928" scaled="0"/>
                </a:gradFill>
                <a:ln w="12700" cap="flat">
                  <a:noFill/>
                  <a:miter lim="400000"/>
                </a:ln>
                <a:effectLst>
                  <a:outerShdw sx="100000" sy="100000" kx="0" ky="0" algn="b" rotWithShape="0" blurRad="241300" dist="203200" dir="2049493">
                    <a:srgbClr val="000000">
                      <a:alpha val="54000"/>
                    </a:srgbClr>
                  </a:outerShdw>
                </a:effectLst>
              </p:spPr>
              <p:txBody>
                <a:bodyPr wrap="square" lIns="45719" tIns="45719" rIns="45719" bIns="45719" numCol="1" anchor="ctr">
                  <a:noAutofit/>
                </a:bodyPr>
                <a:lstStyle/>
                <a:p>
                  <a:pPr/>
                </a:p>
              </p:txBody>
            </p:sp>
            <p:pic>
              <p:nvPicPr>
                <p:cNvPr id="543" name="Fish_-_Puntius_sarana_from_Kerala_(India).png" descr="Fish_-_Puntius_sarana_from_Kerala_(India).png"/>
                <p:cNvPicPr>
                  <a:picLocks noChangeAspect="1"/>
                </p:cNvPicPr>
                <p:nvPr/>
              </p:nvPicPr>
              <p:blipFill>
                <a:blip r:embed="rId6">
                  <a:extLst/>
                </a:blip>
                <a:stretch>
                  <a:fillRect/>
                </a:stretch>
              </p:blipFill>
              <p:spPr>
                <a:xfrm>
                  <a:off x="0" y="443570"/>
                  <a:ext cx="3421828" cy="1397961"/>
                </a:xfrm>
                <a:prstGeom prst="rect">
                  <a:avLst/>
                </a:prstGeom>
                <a:ln w="12700" cap="flat">
                  <a:noFill/>
                  <a:miter lim="400000"/>
                </a:ln>
                <a:effectLst/>
              </p:spPr>
            </p:pic>
          </p:grpSp>
          <p:sp>
            <p:nvSpPr>
              <p:cNvPr id="545" name="fish"/>
              <p:cNvSpPr txBox="1"/>
              <p:nvPr/>
            </p:nvSpPr>
            <p:spPr>
              <a:xfrm>
                <a:off x="2875460" y="54791"/>
                <a:ext cx="1452242" cy="4870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a:solidFill>
                      <a:srgbClr val="FFFFFF"/>
                    </a:solidFill>
                    <a:latin typeface="Arial"/>
                    <a:ea typeface="Arial"/>
                    <a:cs typeface="Arial"/>
                    <a:sym typeface="Arial"/>
                  </a:defRPr>
                </a:lvl1pPr>
              </a:lstStyle>
              <a:p>
                <a:pPr/>
                <a:r>
                  <a:t>fish</a:t>
                </a:r>
              </a:p>
            </p:txBody>
          </p:sp>
        </p:grpSp>
        <p:sp>
          <p:nvSpPr>
            <p:cNvPr id="547" name="D"/>
            <p:cNvSpPr txBox="1"/>
            <p:nvPr/>
          </p:nvSpPr>
          <p:spPr>
            <a:xfrm>
              <a:off x="0" y="71276"/>
              <a:ext cx="890145" cy="4870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b="0">
                  <a:solidFill>
                    <a:srgbClr val="FFFFFF"/>
                  </a:solidFill>
                  <a:latin typeface="Arial"/>
                  <a:ea typeface="Arial"/>
                  <a:cs typeface="Arial"/>
                  <a:sym typeface="Arial"/>
                </a:defRPr>
              </a:lvl1pPr>
            </a:lstStyle>
            <a:p>
              <a:pPr/>
              <a:r>
                <a:t>D</a:t>
              </a: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52" name="Making and Applying Connections"/>
          <p:cNvSpPr txBox="1"/>
          <p:nvPr/>
        </p:nvSpPr>
        <p:spPr>
          <a:xfrm>
            <a:off x="1066800" y="1269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553" name="Cognitive Learning Systems, Inc © 2016"/>
          <p:cNvSpPr txBox="1"/>
          <p:nvPr/>
        </p:nvSpPr>
        <p:spPr>
          <a:xfrm>
            <a:off x="3385983" y="6514073"/>
            <a:ext cx="2372034"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554" name="Which type of animal has scales, claws, and lays eggs?"/>
          <p:cNvSpPr txBox="1"/>
          <p:nvPr/>
        </p:nvSpPr>
        <p:spPr>
          <a:xfrm>
            <a:off x="266700" y="733425"/>
            <a:ext cx="8915400"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buSzPct val="100000"/>
              <a:buAutoNum type="arabicPeriod" startAt="2"/>
              <a:defRPr b="0">
                <a:latin typeface="Arial"/>
                <a:ea typeface="Arial"/>
                <a:cs typeface="Arial"/>
                <a:sym typeface="Arial"/>
              </a:defRPr>
            </a:lvl1pPr>
            <a:lvl2pPr marL="457200" indent="0">
              <a:defRPr>
                <a:latin typeface="Arial"/>
                <a:ea typeface="Arial"/>
                <a:cs typeface="Arial"/>
                <a:sym typeface="Arial"/>
              </a:defRPr>
            </a:lvl2pPr>
          </a:lstStyle>
          <a:p>
            <a:pPr/>
            <a:r>
              <a:t>Which type of animal has scales, claws, and lays eggs?</a:t>
            </a:r>
          </a:p>
          <a:p>
            <a:pPr lvl="1"/>
            <a:r>
              <a:t>	</a:t>
            </a:r>
          </a:p>
        </p:txBody>
      </p:sp>
      <p:grpSp>
        <p:nvGrpSpPr>
          <p:cNvPr id="558" name="Group"/>
          <p:cNvGrpSpPr/>
          <p:nvPr/>
        </p:nvGrpSpPr>
        <p:grpSpPr>
          <a:xfrm>
            <a:off x="615334" y="1260027"/>
            <a:ext cx="3226658" cy="2131900"/>
            <a:chOff x="0" y="0"/>
            <a:chExt cx="3226657" cy="2131898"/>
          </a:xfrm>
        </p:grpSpPr>
        <p:pic>
          <p:nvPicPr>
            <p:cNvPr id="555" name="Bald_Eagle_Alaska_(10).jpg" descr="Bald_Eagle_Alaska_(10).jpg"/>
            <p:cNvPicPr>
              <a:picLocks noChangeAspect="1"/>
            </p:cNvPicPr>
            <p:nvPr/>
          </p:nvPicPr>
          <p:blipFill>
            <a:blip r:embed="rId3">
              <a:extLst/>
            </a:blip>
            <a:stretch>
              <a:fillRect/>
            </a:stretch>
          </p:blipFill>
          <p:spPr>
            <a:xfrm>
              <a:off x="0" y="0"/>
              <a:ext cx="3226658" cy="2131899"/>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56" name="bird"/>
            <p:cNvSpPr txBox="1"/>
            <p:nvPr/>
          </p:nvSpPr>
          <p:spPr>
            <a:xfrm>
              <a:off x="1403223" y="65582"/>
              <a:ext cx="1027310" cy="354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solidFill>
                    <a:srgbClr val="FFFFFF"/>
                  </a:solidFill>
                  <a:latin typeface="Arial"/>
                  <a:ea typeface="Arial"/>
                  <a:cs typeface="Arial"/>
                  <a:sym typeface="Arial"/>
                </a:defRPr>
              </a:lvl1pPr>
            </a:lstStyle>
            <a:p>
              <a:pPr/>
              <a:r>
                <a:t>bird</a:t>
              </a:r>
            </a:p>
          </p:txBody>
        </p:sp>
        <p:sp>
          <p:nvSpPr>
            <p:cNvPr id="557" name="A"/>
            <p:cNvSpPr txBox="1"/>
            <p:nvPr/>
          </p:nvSpPr>
          <p:spPr>
            <a:xfrm>
              <a:off x="1289388" y="1712788"/>
              <a:ext cx="647881" cy="354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solidFill>
                    <a:srgbClr val="FFFFFF"/>
                  </a:solidFill>
                  <a:latin typeface="Arial"/>
                  <a:ea typeface="Arial"/>
                  <a:cs typeface="Arial"/>
                  <a:sym typeface="Arial"/>
                </a:defRPr>
              </a:lvl1pPr>
            </a:lstStyle>
            <a:p>
              <a:pPr/>
              <a:r>
                <a:t>A</a:t>
              </a:r>
            </a:p>
          </p:txBody>
        </p:sp>
      </p:grpSp>
      <p:grpSp>
        <p:nvGrpSpPr>
          <p:cNvPr id="562" name="Group"/>
          <p:cNvGrpSpPr/>
          <p:nvPr/>
        </p:nvGrpSpPr>
        <p:grpSpPr>
          <a:xfrm>
            <a:off x="4442489" y="1260027"/>
            <a:ext cx="4146482" cy="2214968"/>
            <a:chOff x="0" y="0"/>
            <a:chExt cx="4146481" cy="2214966"/>
          </a:xfrm>
        </p:grpSpPr>
        <p:pic>
          <p:nvPicPr>
            <p:cNvPr id="559" name="1024px-Tigershark3.jpg" descr="1024px-Tigershark3.jpg"/>
            <p:cNvPicPr>
              <a:picLocks noChangeAspect="1"/>
            </p:cNvPicPr>
            <p:nvPr/>
          </p:nvPicPr>
          <p:blipFill>
            <a:blip r:embed="rId4">
              <a:extLst/>
            </a:blip>
            <a:stretch>
              <a:fillRect/>
            </a:stretch>
          </p:blipFill>
          <p:spPr>
            <a:xfrm>
              <a:off x="0" y="0"/>
              <a:ext cx="4146482" cy="2214967"/>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60" name="fish"/>
            <p:cNvSpPr txBox="1"/>
            <p:nvPr/>
          </p:nvSpPr>
          <p:spPr>
            <a:xfrm>
              <a:off x="1996410" y="33542"/>
              <a:ext cx="111886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latin typeface="Arial"/>
                  <a:ea typeface="Arial"/>
                  <a:cs typeface="Arial"/>
                  <a:sym typeface="Arial"/>
                </a:defRPr>
              </a:lvl1pPr>
            </a:lstStyle>
            <a:p>
              <a:pPr/>
              <a:r>
                <a:t>fish</a:t>
              </a:r>
            </a:p>
          </p:txBody>
        </p:sp>
        <p:sp>
          <p:nvSpPr>
            <p:cNvPr id="561" name="B"/>
            <p:cNvSpPr txBox="1"/>
            <p:nvPr/>
          </p:nvSpPr>
          <p:spPr>
            <a:xfrm>
              <a:off x="1929735" y="1812081"/>
              <a:ext cx="6858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a:latin typeface="Arial"/>
                  <a:ea typeface="Arial"/>
                  <a:cs typeface="Arial"/>
                  <a:sym typeface="Arial"/>
                </a:defRPr>
              </a:lvl1pPr>
            </a:lstStyle>
            <a:p>
              <a:pPr/>
              <a:r>
                <a:t>B</a:t>
              </a:r>
            </a:p>
          </p:txBody>
        </p:sp>
      </p:grpSp>
      <p:grpSp>
        <p:nvGrpSpPr>
          <p:cNvPr id="566" name="Group"/>
          <p:cNvGrpSpPr/>
          <p:nvPr/>
        </p:nvGrpSpPr>
        <p:grpSpPr>
          <a:xfrm>
            <a:off x="631000" y="3622971"/>
            <a:ext cx="3415514" cy="2660058"/>
            <a:chOff x="152400" y="-50800"/>
            <a:chExt cx="3415512" cy="2660056"/>
          </a:xfrm>
        </p:grpSpPr>
        <p:pic>
          <p:nvPicPr>
            <p:cNvPr id="563" name="2012_Suedchinesischer_Tiger.JPG" descr="2012_Suedchinesischer_Tiger.JPG"/>
            <p:cNvPicPr>
              <a:picLocks noChangeAspect="1"/>
            </p:cNvPicPr>
            <p:nvPr/>
          </p:nvPicPr>
          <p:blipFill>
            <a:blip r:embed="rId5">
              <a:extLst/>
            </a:blip>
            <a:stretch>
              <a:fillRect/>
            </a:stretch>
          </p:blipFill>
          <p:spPr>
            <a:xfrm>
              <a:off x="152400" y="-50800"/>
              <a:ext cx="3415513" cy="2660057"/>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64" name="mammal"/>
            <p:cNvSpPr txBox="1"/>
            <p:nvPr/>
          </p:nvSpPr>
          <p:spPr>
            <a:xfrm>
              <a:off x="1102390" y="-30673"/>
              <a:ext cx="1210733"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latin typeface="Arial"/>
                  <a:ea typeface="Arial"/>
                  <a:cs typeface="Arial"/>
                  <a:sym typeface="Arial"/>
                </a:defRPr>
              </a:lvl1pPr>
            </a:lstStyle>
            <a:p>
              <a:pPr/>
              <a:r>
                <a:t>mammal</a:t>
              </a:r>
            </a:p>
          </p:txBody>
        </p:sp>
        <p:sp>
          <p:nvSpPr>
            <p:cNvPr id="565" name="C"/>
            <p:cNvSpPr txBox="1"/>
            <p:nvPr/>
          </p:nvSpPr>
          <p:spPr>
            <a:xfrm>
              <a:off x="1364856" y="2216929"/>
              <a:ext cx="6858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0">
                  <a:solidFill>
                    <a:srgbClr val="FFFFFF"/>
                  </a:solidFill>
                  <a:latin typeface="Arial"/>
                  <a:ea typeface="Arial"/>
                  <a:cs typeface="Arial"/>
                  <a:sym typeface="Arial"/>
                </a:defRPr>
              </a:lvl1pPr>
            </a:lstStyle>
            <a:p>
              <a:pPr/>
              <a:r>
                <a:t>C</a:t>
              </a:r>
            </a:p>
          </p:txBody>
        </p:sp>
      </p:grpSp>
      <p:grpSp>
        <p:nvGrpSpPr>
          <p:cNvPr id="570" name="Group"/>
          <p:cNvGrpSpPr/>
          <p:nvPr/>
        </p:nvGrpSpPr>
        <p:grpSpPr>
          <a:xfrm>
            <a:off x="4784530" y="3654600"/>
            <a:ext cx="3462400" cy="2596800"/>
            <a:chOff x="0" y="0"/>
            <a:chExt cx="3462398" cy="2596799"/>
          </a:xfrm>
        </p:grpSpPr>
        <p:pic>
          <p:nvPicPr>
            <p:cNvPr id="567" name="SaltwaterCrocodile('Maximo').jpg" descr="SaltwaterCrocodile('Maximo').jpg"/>
            <p:cNvPicPr>
              <a:picLocks noChangeAspect="1"/>
            </p:cNvPicPr>
            <p:nvPr/>
          </p:nvPicPr>
          <p:blipFill>
            <a:blip r:embed="rId6">
              <a:extLst/>
            </a:blip>
            <a:stretch>
              <a:fillRect/>
            </a:stretch>
          </p:blipFill>
          <p:spPr>
            <a:xfrm>
              <a:off x="0" y="0"/>
              <a:ext cx="3462399" cy="2596800"/>
            </a:xfrm>
            <a:prstGeom prst="rect">
              <a:avLst/>
            </a:prstGeom>
            <a:ln w="12700" cap="flat">
              <a:noFill/>
              <a:miter lim="400000"/>
            </a:ln>
            <a:effectLst>
              <a:outerShdw sx="100000" sy="100000" kx="0" ky="0" algn="b" rotWithShape="0" blurRad="241300" dist="203200" dir="5400000">
                <a:srgbClr val="000000">
                  <a:alpha val="54000"/>
                </a:srgbClr>
              </a:outerShdw>
            </a:effectLst>
          </p:spPr>
        </p:pic>
        <p:sp>
          <p:nvSpPr>
            <p:cNvPr id="568" name="reptile"/>
            <p:cNvSpPr txBox="1"/>
            <p:nvPr/>
          </p:nvSpPr>
          <p:spPr>
            <a:xfrm>
              <a:off x="1444970" y="90933"/>
              <a:ext cx="12192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solidFill>
                    <a:srgbClr val="FFFFFF"/>
                  </a:solidFill>
                  <a:latin typeface="Arial"/>
                  <a:ea typeface="Arial"/>
                  <a:cs typeface="Arial"/>
                  <a:sym typeface="Arial"/>
                </a:defRPr>
              </a:lvl1pPr>
            </a:lstStyle>
            <a:p>
              <a:pPr/>
              <a:r>
                <a:t>reptile</a:t>
              </a:r>
            </a:p>
          </p:txBody>
        </p:sp>
        <p:sp>
          <p:nvSpPr>
            <p:cNvPr id="569" name="D"/>
            <p:cNvSpPr txBox="1"/>
            <p:nvPr/>
          </p:nvSpPr>
          <p:spPr>
            <a:xfrm>
              <a:off x="1495770" y="2211833"/>
              <a:ext cx="685801"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a:solidFill>
                    <a:srgbClr val="FFFFFF"/>
                  </a:solidFill>
                  <a:latin typeface="Arial"/>
                  <a:ea typeface="Arial"/>
                  <a:cs typeface="Arial"/>
                  <a:sym typeface="Arial"/>
                </a:defRPr>
              </a:lvl1pPr>
            </a:lstStyle>
            <a:p>
              <a:pPr/>
              <a:r>
                <a:t>D</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74" name="Making and Applying Connections"/>
          <p:cNvSpPr txBox="1"/>
          <p:nvPr/>
        </p:nvSpPr>
        <p:spPr>
          <a:xfrm>
            <a:off x="1066800" y="304799"/>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Making and Applying Connections</a:t>
            </a:r>
          </a:p>
        </p:txBody>
      </p:sp>
      <p:sp>
        <p:nvSpPr>
          <p:cNvPr id="575"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576" name="Mammals, birds and reptiles all have"/>
          <p:cNvSpPr txBox="1"/>
          <p:nvPr/>
        </p:nvSpPr>
        <p:spPr>
          <a:xfrm>
            <a:off x="977900" y="1342876"/>
            <a:ext cx="89154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buSzPct val="100000"/>
              <a:buAutoNum type="arabicPeriod" startAt="3"/>
              <a:defRPr b="0">
                <a:latin typeface="Arial"/>
                <a:ea typeface="Arial"/>
                <a:cs typeface="Arial"/>
                <a:sym typeface="Arial"/>
              </a:defRPr>
            </a:lvl1pPr>
          </a:lstStyle>
          <a:p>
            <a:pPr/>
            <a:r>
              <a:t>Mammals, birds and reptiles all have</a:t>
            </a:r>
          </a:p>
        </p:txBody>
      </p:sp>
      <p:grpSp>
        <p:nvGrpSpPr>
          <p:cNvPr id="582" name="Group"/>
          <p:cNvGrpSpPr/>
          <p:nvPr/>
        </p:nvGrpSpPr>
        <p:grpSpPr>
          <a:xfrm>
            <a:off x="709441" y="2185180"/>
            <a:ext cx="4178951" cy="1200969"/>
            <a:chOff x="0" y="0"/>
            <a:chExt cx="4178949" cy="1200968"/>
          </a:xfrm>
        </p:grpSpPr>
        <p:grpSp>
          <p:nvGrpSpPr>
            <p:cNvPr id="579" name="Group"/>
            <p:cNvGrpSpPr/>
            <p:nvPr/>
          </p:nvGrpSpPr>
          <p:grpSpPr>
            <a:xfrm>
              <a:off x="0" y="73580"/>
              <a:ext cx="4178950" cy="1127389"/>
              <a:chOff x="0" y="0"/>
              <a:chExt cx="4178949" cy="1127387"/>
            </a:xfrm>
          </p:grpSpPr>
          <p:pic>
            <p:nvPicPr>
              <p:cNvPr id="577" name="800px-H._albicilla_wing.png" descr="800px-H._albicilla_wing.png"/>
              <p:cNvPicPr>
                <a:picLocks noChangeAspect="1"/>
              </p:cNvPicPr>
              <p:nvPr/>
            </p:nvPicPr>
            <p:blipFill>
              <a:blip r:embed="rId3">
                <a:extLst/>
              </a:blip>
              <a:stretch>
                <a:fillRect/>
              </a:stretch>
            </p:blipFill>
            <p:spPr>
              <a:xfrm flipH="1">
                <a:off x="0" y="0"/>
                <a:ext cx="2132175" cy="1127388"/>
              </a:xfrm>
              <a:prstGeom prst="rect">
                <a:avLst/>
              </a:prstGeom>
              <a:ln w="12700" cap="flat">
                <a:noFill/>
                <a:miter lim="400000"/>
              </a:ln>
              <a:effectLst>
                <a:outerShdw sx="100000" sy="100000" kx="0" ky="0" algn="b" rotWithShape="0" blurRad="241300" dist="203200" dir="2049493">
                  <a:srgbClr val="000000">
                    <a:alpha val="54000"/>
                  </a:srgbClr>
                </a:outerShdw>
              </a:effectLst>
            </p:spPr>
          </p:pic>
          <p:pic>
            <p:nvPicPr>
              <p:cNvPr id="578" name="800px-H._albicilla_wing.png" descr="800px-H._albicilla_wing.png"/>
              <p:cNvPicPr>
                <a:picLocks noChangeAspect="1"/>
              </p:cNvPicPr>
              <p:nvPr/>
            </p:nvPicPr>
            <p:blipFill>
              <a:blip r:embed="rId3">
                <a:extLst/>
              </a:blip>
              <a:stretch>
                <a:fillRect/>
              </a:stretch>
            </p:blipFill>
            <p:spPr>
              <a:xfrm>
                <a:off x="2046775" y="0"/>
                <a:ext cx="2132175" cy="1127388"/>
              </a:xfrm>
              <a:prstGeom prst="rect">
                <a:avLst/>
              </a:prstGeom>
              <a:ln w="12700" cap="flat">
                <a:noFill/>
                <a:miter lim="400000"/>
              </a:ln>
              <a:effectLst>
                <a:outerShdw sx="100000" sy="100000" kx="0" ky="0" algn="b" rotWithShape="0" blurRad="241300" dist="203200" dir="2049493">
                  <a:srgbClr val="000000">
                    <a:alpha val="54000"/>
                  </a:srgbClr>
                </a:outerShdw>
              </a:effectLst>
            </p:spPr>
          </p:pic>
        </p:grpSp>
        <p:sp>
          <p:nvSpPr>
            <p:cNvPr id="580" name="wings"/>
            <p:cNvSpPr/>
            <p:nvPr/>
          </p:nvSpPr>
          <p:spPr>
            <a:xfrm>
              <a:off x="1704969" y="0"/>
              <a:ext cx="13716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wings</a:t>
              </a:r>
            </a:p>
          </p:txBody>
        </p:sp>
        <p:sp>
          <p:nvSpPr>
            <p:cNvPr id="581" name="A"/>
            <p:cNvSpPr/>
            <p:nvPr/>
          </p:nvSpPr>
          <p:spPr>
            <a:xfrm>
              <a:off x="1746574" y="1165373"/>
              <a:ext cx="6858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0">
                  <a:latin typeface="Arial"/>
                  <a:ea typeface="Arial"/>
                  <a:cs typeface="Arial"/>
                  <a:sym typeface="Arial"/>
                </a:defRPr>
              </a:lvl1pPr>
            </a:lstStyle>
            <a:p>
              <a:pPr/>
              <a:r>
                <a:t>A</a:t>
              </a:r>
            </a:p>
          </p:txBody>
        </p:sp>
      </p:grpSp>
      <p:grpSp>
        <p:nvGrpSpPr>
          <p:cNvPr id="586" name="Group"/>
          <p:cNvGrpSpPr/>
          <p:nvPr/>
        </p:nvGrpSpPr>
        <p:grpSpPr>
          <a:xfrm>
            <a:off x="5720042" y="1728145"/>
            <a:ext cx="2418207" cy="2454674"/>
            <a:chOff x="0" y="0"/>
            <a:chExt cx="2418205" cy="2454673"/>
          </a:xfrm>
        </p:grpSpPr>
        <p:pic>
          <p:nvPicPr>
            <p:cNvPr id="583" name="Lacertae_skin.jpg" descr="Lacertae_skin.jpg"/>
            <p:cNvPicPr>
              <a:picLocks noChangeAspect="1"/>
            </p:cNvPicPr>
            <p:nvPr/>
          </p:nvPicPr>
          <p:blipFill>
            <a:blip r:embed="rId4">
              <a:extLst/>
            </a:blip>
            <a:stretch>
              <a:fillRect/>
            </a:stretch>
          </p:blipFill>
          <p:spPr>
            <a:xfrm>
              <a:off x="0" y="298985"/>
              <a:ext cx="2418206" cy="1813655"/>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84" name="scales"/>
            <p:cNvSpPr txBox="1"/>
            <p:nvPr/>
          </p:nvSpPr>
          <p:spPr>
            <a:xfrm>
              <a:off x="723229" y="0"/>
              <a:ext cx="1325980" cy="408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scales</a:t>
              </a:r>
            </a:p>
          </p:txBody>
        </p:sp>
        <p:sp>
          <p:nvSpPr>
            <p:cNvPr id="585" name="B"/>
            <p:cNvSpPr txBox="1"/>
            <p:nvPr/>
          </p:nvSpPr>
          <p:spPr>
            <a:xfrm>
              <a:off x="836171" y="2046580"/>
              <a:ext cx="745864" cy="408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B</a:t>
              </a:r>
            </a:p>
          </p:txBody>
        </p:sp>
      </p:grpSp>
      <p:grpSp>
        <p:nvGrpSpPr>
          <p:cNvPr id="590" name="Group"/>
          <p:cNvGrpSpPr/>
          <p:nvPr/>
        </p:nvGrpSpPr>
        <p:grpSpPr>
          <a:xfrm>
            <a:off x="854226" y="3975100"/>
            <a:ext cx="3438641" cy="2000453"/>
            <a:chOff x="0" y="0"/>
            <a:chExt cx="3438639" cy="2000452"/>
          </a:xfrm>
        </p:grpSpPr>
        <p:pic>
          <p:nvPicPr>
            <p:cNvPr id="587" name="800px-Snake_skeleton.jpg" descr="800px-Snake_skeleton.jpg"/>
            <p:cNvPicPr>
              <a:picLocks noChangeAspect="1"/>
            </p:cNvPicPr>
            <p:nvPr/>
          </p:nvPicPr>
          <p:blipFill>
            <a:blip r:embed="rId5">
              <a:extLst/>
            </a:blip>
            <a:stretch>
              <a:fillRect/>
            </a:stretch>
          </p:blipFill>
          <p:spPr>
            <a:xfrm>
              <a:off x="0" y="53931"/>
              <a:ext cx="3438640" cy="1921341"/>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88" name="a backbone"/>
            <p:cNvSpPr txBox="1"/>
            <p:nvPr/>
          </p:nvSpPr>
          <p:spPr>
            <a:xfrm>
              <a:off x="794789" y="0"/>
              <a:ext cx="1849062" cy="4138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b="0">
                  <a:latin typeface="Arial"/>
                  <a:ea typeface="Arial"/>
                  <a:cs typeface="Arial"/>
                  <a:sym typeface="Arial"/>
                </a:defRPr>
              </a:pPr>
              <a:r>
                <a:rPr b="1"/>
                <a:t>a</a:t>
              </a:r>
              <a:r>
                <a:t> </a:t>
              </a:r>
              <a:r>
                <a:rPr b="1"/>
                <a:t>backbone</a:t>
              </a:r>
            </a:p>
          </p:txBody>
        </p:sp>
        <p:sp>
          <p:nvSpPr>
            <p:cNvPr id="589" name="C"/>
            <p:cNvSpPr txBox="1"/>
            <p:nvPr/>
          </p:nvSpPr>
          <p:spPr>
            <a:xfrm>
              <a:off x="1341102" y="1586574"/>
              <a:ext cx="756436" cy="413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C</a:t>
              </a:r>
            </a:p>
          </p:txBody>
        </p:sp>
      </p:grpSp>
      <p:grpSp>
        <p:nvGrpSpPr>
          <p:cNvPr id="594" name="Group"/>
          <p:cNvGrpSpPr/>
          <p:nvPr/>
        </p:nvGrpSpPr>
        <p:grpSpPr>
          <a:xfrm>
            <a:off x="4866836" y="4322321"/>
            <a:ext cx="3840026" cy="1627212"/>
            <a:chOff x="0" y="0"/>
            <a:chExt cx="3840025" cy="1627210"/>
          </a:xfrm>
        </p:grpSpPr>
        <p:pic>
          <p:nvPicPr>
            <p:cNvPr id="591" name="800px-Opossum_fur.jpg" descr="800px-Opossum_fur.jpg"/>
            <p:cNvPicPr>
              <a:picLocks noChangeAspect="1"/>
            </p:cNvPicPr>
            <p:nvPr/>
          </p:nvPicPr>
          <p:blipFill>
            <a:blip r:embed="rId6">
              <a:extLst/>
            </a:blip>
            <a:stretch>
              <a:fillRect/>
            </a:stretch>
          </p:blipFill>
          <p:spPr>
            <a:xfrm>
              <a:off x="0" y="0"/>
              <a:ext cx="3840026" cy="1627211"/>
            </a:xfrm>
            <a:prstGeom prst="rect">
              <a:avLst/>
            </a:prstGeom>
            <a:ln w="12700" cap="flat">
              <a:noFill/>
              <a:miter lim="400000"/>
            </a:ln>
            <a:effectLst>
              <a:outerShdw sx="100000" sy="100000" kx="0" ky="0" algn="b" rotWithShape="0" blurRad="241300" dist="203200" dir="2049493">
                <a:srgbClr val="000000">
                  <a:alpha val="54000"/>
                </a:srgbClr>
              </a:outerShdw>
            </a:effectLst>
          </p:spPr>
        </p:pic>
        <p:sp>
          <p:nvSpPr>
            <p:cNvPr id="592" name="fur"/>
            <p:cNvSpPr txBox="1"/>
            <p:nvPr/>
          </p:nvSpPr>
          <p:spPr>
            <a:xfrm>
              <a:off x="1083823" y="19291"/>
              <a:ext cx="1672380" cy="5147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solidFill>
                    <a:srgbClr val="FFFFFF"/>
                  </a:solidFill>
                  <a:latin typeface="Arial"/>
                  <a:ea typeface="Arial"/>
                  <a:cs typeface="Arial"/>
                  <a:sym typeface="Arial"/>
                </a:defRPr>
              </a:lvl1pPr>
            </a:lstStyle>
            <a:p>
              <a:pPr/>
              <a:r>
                <a:t>fur</a:t>
              </a:r>
            </a:p>
          </p:txBody>
        </p:sp>
        <p:sp>
          <p:nvSpPr>
            <p:cNvPr id="593" name="D"/>
            <p:cNvSpPr txBox="1"/>
            <p:nvPr/>
          </p:nvSpPr>
          <p:spPr>
            <a:xfrm>
              <a:off x="1449656" y="1075518"/>
              <a:ext cx="940714" cy="5147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solidFill>
                    <a:srgbClr val="FFFFFF"/>
                  </a:solidFill>
                  <a:latin typeface="Arial"/>
                  <a:ea typeface="Arial"/>
                  <a:cs typeface="Arial"/>
                  <a:sym typeface="Arial"/>
                </a:defRPr>
              </a:lvl1pPr>
            </a:lstStyle>
            <a:p>
              <a:pPr/>
              <a:r>
                <a:t>D</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Rectangle"/>
          <p:cNvSpPr/>
          <p:nvPr/>
        </p:nvSpPr>
        <p:spPr>
          <a:xfrm>
            <a:off x="3505200" y="2590800"/>
            <a:ext cx="4876800" cy="1600200"/>
          </a:xfrm>
          <a:prstGeom prst="rect">
            <a:avLst/>
          </a:prstGeom>
          <a:solidFill>
            <a:srgbClr val="FFFFFF"/>
          </a:solidFill>
          <a:ln w="12700">
            <a:miter lim="400000"/>
          </a:ln>
        </p:spPr>
        <p:txBody>
          <a:bodyPr lIns="45719" rIns="45719" anchor="ctr"/>
          <a:lstStyle/>
          <a:p>
            <a:pPr>
              <a:defRPr>
                <a:latin typeface="Arial"/>
                <a:ea typeface="Arial"/>
                <a:cs typeface="Arial"/>
                <a:sym typeface="Arial"/>
              </a:defRPr>
            </a:pPr>
          </a:p>
        </p:txBody>
      </p:sp>
      <p:sp>
        <p:nvSpPr>
          <p:cNvPr id="599" name="Plants and Animals…"/>
          <p:cNvSpPr txBox="1"/>
          <p:nvPr/>
        </p:nvSpPr>
        <p:spPr>
          <a:xfrm>
            <a:off x="2438400" y="3124200"/>
            <a:ext cx="6477000" cy="1579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200"/>
              </a:spcBef>
              <a:defRPr b="0" sz="5400">
                <a:latin typeface="Arial"/>
                <a:ea typeface="Arial"/>
                <a:cs typeface="Arial"/>
                <a:sym typeface="Arial"/>
              </a:defRPr>
            </a:pPr>
            <a:r>
              <a:t>Plants and Animals</a:t>
            </a:r>
          </a:p>
          <a:p>
            <a:pPr>
              <a:spcBef>
                <a:spcPts val="1900"/>
              </a:spcBef>
              <a:defRPr b="0" sz="3200">
                <a:latin typeface="Arial"/>
                <a:ea typeface="Arial"/>
                <a:cs typeface="Arial"/>
                <a:sym typeface="Arial"/>
              </a:defRPr>
            </a:pPr>
            <a:r>
              <a:t>Life Cycles</a:t>
            </a:r>
          </a:p>
        </p:txBody>
      </p:sp>
      <p:sp>
        <p:nvSpPr>
          <p:cNvPr id="60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601" name="image4.png" descr="image4.png"/>
          <p:cNvPicPr>
            <a:picLocks noChangeAspect="1"/>
          </p:cNvPicPr>
          <p:nvPr/>
        </p:nvPicPr>
        <p:blipFill>
          <a:blip r:embed="rId2">
            <a:extLst/>
          </a:blip>
          <a:stretch>
            <a:fillRect/>
          </a:stretch>
        </p:blipFill>
        <p:spPr>
          <a:xfrm>
            <a:off x="2590800" y="1279525"/>
            <a:ext cx="5937250" cy="1463675"/>
          </a:xfrm>
          <a:prstGeom prst="rect">
            <a:avLst/>
          </a:prstGeom>
          <a:ln w="12700">
            <a:miter lim="400000"/>
          </a:ln>
        </p:spPr>
      </p:pic>
      <p:grpSp>
        <p:nvGrpSpPr>
          <p:cNvPr id="604" name="Group"/>
          <p:cNvGrpSpPr/>
          <p:nvPr/>
        </p:nvGrpSpPr>
        <p:grpSpPr>
          <a:xfrm>
            <a:off x="220116" y="984984"/>
            <a:ext cx="2238672" cy="2178904"/>
            <a:chOff x="0" y="0"/>
            <a:chExt cx="2238671" cy="2178902"/>
          </a:xfrm>
        </p:grpSpPr>
        <p:pic>
          <p:nvPicPr>
            <p:cNvPr id="602" name="Plants and Animals cover.jpg" descr="Plants and Animals cover.jpg"/>
            <p:cNvPicPr>
              <a:picLocks noChangeAspect="1"/>
            </p:cNvPicPr>
            <p:nvPr/>
          </p:nvPicPr>
          <p:blipFill>
            <a:blip r:embed="rId3">
              <a:extLst/>
            </a:blip>
            <a:srcRect l="0" t="0" r="0" b="0"/>
            <a:stretch>
              <a:fillRect/>
            </a:stretch>
          </p:blipFill>
          <p:spPr>
            <a:xfrm rot="5400000">
              <a:off x="29884" y="-29885"/>
              <a:ext cx="2178903" cy="2238672"/>
            </a:xfrm>
            <a:prstGeom prst="rect">
              <a:avLst/>
            </a:prstGeom>
            <a:ln w="12700" cap="flat">
              <a:noFill/>
              <a:miter lim="400000"/>
            </a:ln>
            <a:effectLst>
              <a:outerShdw sx="100000" sy="100000" kx="0" ky="0" algn="b" rotWithShape="0" blurRad="279400" dist="191192" dir="5400000">
                <a:srgbClr val="000000">
                  <a:alpha val="75000"/>
                </a:srgbClr>
              </a:outerShdw>
            </a:effectLst>
          </p:spPr>
        </p:pic>
        <p:pic>
          <p:nvPicPr>
            <p:cNvPr id="603" name="LabLearner_Logo white.png" descr="LabLearner_Logo white.png"/>
            <p:cNvPicPr>
              <a:picLocks noChangeAspect="1"/>
            </p:cNvPicPr>
            <p:nvPr/>
          </p:nvPicPr>
          <p:blipFill>
            <a:blip r:embed="rId4">
              <a:extLst/>
            </a:blip>
            <a:stretch>
              <a:fillRect/>
            </a:stretch>
          </p:blipFill>
          <p:spPr>
            <a:xfrm>
              <a:off x="441005" y="1756877"/>
              <a:ext cx="1409598" cy="27142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06" name="What Can You Recall?"/>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What Can You Recall?</a:t>
            </a:r>
          </a:p>
        </p:txBody>
      </p:sp>
      <p:sp>
        <p:nvSpPr>
          <p:cNvPr id="607"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08" name="Find a partner.…"/>
          <p:cNvSpPr txBox="1"/>
          <p:nvPr/>
        </p:nvSpPr>
        <p:spPr>
          <a:xfrm>
            <a:off x="228600" y="738246"/>
            <a:ext cx="2248000" cy="9594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Find a partner.  </a:t>
            </a:r>
          </a:p>
          <a:p>
            <a:pPr>
              <a:defRPr>
                <a:latin typeface="Arial"/>
                <a:ea typeface="Arial"/>
                <a:cs typeface="Arial"/>
                <a:sym typeface="Arial"/>
              </a:defRPr>
            </a:pPr>
          </a:p>
          <a:p>
            <a:pPr>
              <a:defRPr>
                <a:latin typeface="Arial"/>
                <a:ea typeface="Arial"/>
                <a:cs typeface="Arial"/>
                <a:sym typeface="Arial"/>
              </a:defRPr>
            </a:pPr>
            <a:r>
              <a:t>Put on scales.</a:t>
            </a:r>
          </a:p>
        </p:txBody>
      </p:sp>
      <p:pic>
        <p:nvPicPr>
          <p:cNvPr id="609" name="Group" descr="Group"/>
          <p:cNvPicPr>
            <a:picLocks noChangeAspect="1"/>
          </p:cNvPicPr>
          <p:nvPr/>
        </p:nvPicPr>
        <p:blipFill>
          <a:blip r:embed="rId3">
            <a:extLst/>
          </a:blip>
          <a:stretch>
            <a:fillRect/>
          </a:stretch>
        </p:blipFill>
        <p:spPr>
          <a:xfrm>
            <a:off x="182842" y="1786353"/>
            <a:ext cx="3569236" cy="2676927"/>
          </a:xfrm>
          <a:prstGeom prst="rect">
            <a:avLst/>
          </a:prstGeom>
          <a:ln w="12700">
            <a:miter lim="400000"/>
          </a:ln>
          <a:effectLst>
            <a:outerShdw sx="100000" sy="100000" kx="0" ky="0" algn="b" rotWithShape="0" blurRad="241300" dist="203200" dir="2049493">
              <a:srgbClr val="000000">
                <a:alpha val="54000"/>
              </a:srgbClr>
            </a:outerShdw>
          </a:effectLst>
        </p:spPr>
      </p:pic>
      <p:sp>
        <p:nvSpPr>
          <p:cNvPr id="610" name="Person A makes claws."/>
          <p:cNvSpPr txBox="1"/>
          <p:nvPr/>
        </p:nvSpPr>
        <p:spPr>
          <a:xfrm>
            <a:off x="4699342" y="738246"/>
            <a:ext cx="289491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Person A makes claws.</a:t>
            </a:r>
          </a:p>
        </p:txBody>
      </p:sp>
      <p:sp>
        <p:nvSpPr>
          <p:cNvPr id="611" name="Person B makes fins."/>
          <p:cNvSpPr txBox="1"/>
          <p:nvPr/>
        </p:nvSpPr>
        <p:spPr>
          <a:xfrm>
            <a:off x="4660510" y="4047864"/>
            <a:ext cx="2743980"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Person B makes fins. </a:t>
            </a:r>
          </a:p>
        </p:txBody>
      </p:sp>
      <p:sp>
        <p:nvSpPr>
          <p:cNvPr id="612" name="Person A is a model of"/>
          <p:cNvSpPr txBox="1"/>
          <p:nvPr/>
        </p:nvSpPr>
        <p:spPr>
          <a:xfrm>
            <a:off x="6820676" y="1725957"/>
            <a:ext cx="1572107"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Person A is a model of </a:t>
            </a:r>
          </a:p>
        </p:txBody>
      </p:sp>
      <p:sp>
        <p:nvSpPr>
          <p:cNvPr id="613" name="Person B is a model of"/>
          <p:cNvSpPr txBox="1"/>
          <p:nvPr/>
        </p:nvSpPr>
        <p:spPr>
          <a:xfrm>
            <a:off x="7230350" y="4843119"/>
            <a:ext cx="1769900"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Person B is a model of </a:t>
            </a:r>
          </a:p>
        </p:txBody>
      </p:sp>
      <p:pic>
        <p:nvPicPr>
          <p:cNvPr id="614" name="claws-197049_960_720.jpg" descr="claws-197049_960_720.jpg"/>
          <p:cNvPicPr>
            <a:picLocks noChangeAspect="1"/>
          </p:cNvPicPr>
          <p:nvPr/>
        </p:nvPicPr>
        <p:blipFill>
          <a:blip r:embed="rId4">
            <a:extLst/>
          </a:blip>
          <a:srcRect l="2225" t="790" r="59330" b="5985"/>
          <a:stretch>
            <a:fillRect/>
          </a:stretch>
        </p:blipFill>
        <p:spPr>
          <a:xfrm>
            <a:off x="4725193" y="1225953"/>
            <a:ext cx="1928864" cy="2401988"/>
          </a:xfrm>
          <a:prstGeom prst="rect">
            <a:avLst/>
          </a:prstGeom>
          <a:ln w="12700">
            <a:miter lim="400000"/>
          </a:ln>
          <a:effectLst>
            <a:outerShdw sx="100000" sy="100000" kx="0" ky="0" algn="b" rotWithShape="0" blurRad="241300" dist="203200" dir="5400000">
              <a:srgbClr val="000000">
                <a:alpha val="54000"/>
              </a:srgbClr>
            </a:outerShdw>
          </a:effectLst>
        </p:spPr>
      </p:pic>
      <p:pic>
        <p:nvPicPr>
          <p:cNvPr id="615" name="800px-Dorsal_fin_01.jpg" descr="800px-Dorsal_fin_01.jpg"/>
          <p:cNvPicPr>
            <a:picLocks noChangeAspect="1"/>
          </p:cNvPicPr>
          <p:nvPr/>
        </p:nvPicPr>
        <p:blipFill>
          <a:blip r:embed="rId5">
            <a:extLst/>
          </a:blip>
          <a:stretch>
            <a:fillRect/>
          </a:stretch>
        </p:blipFill>
        <p:spPr>
          <a:xfrm>
            <a:off x="4721312" y="4500219"/>
            <a:ext cx="2442104" cy="1614841"/>
          </a:xfrm>
          <a:prstGeom prst="rect">
            <a:avLst/>
          </a:prstGeom>
          <a:ln w="12700">
            <a:miter lim="400000"/>
          </a:ln>
          <a:effectLst>
            <a:outerShdw sx="100000" sy="100000" kx="0" ky="0" algn="b" rotWithShape="0" blurRad="241300" dist="203200" dir="5400000">
              <a:srgbClr val="000000">
                <a:alpha val="54000"/>
              </a:srgbClr>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19" name="What Can You Recall?"/>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What Can You Recall?</a:t>
            </a:r>
          </a:p>
        </p:txBody>
      </p:sp>
      <p:sp>
        <p:nvSpPr>
          <p:cNvPr id="62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21" name="Make wings.  Hold your arms out and move them up and down.…"/>
          <p:cNvSpPr txBox="1"/>
          <p:nvPr/>
        </p:nvSpPr>
        <p:spPr>
          <a:xfrm>
            <a:off x="762000" y="1066800"/>
            <a:ext cx="7162800" cy="2127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Make wings.  Hold your arms out and move them up and down. </a:t>
            </a:r>
          </a:p>
          <a:p>
            <a:pPr>
              <a:defRPr>
                <a:latin typeface="Arial"/>
                <a:ea typeface="Arial"/>
                <a:cs typeface="Arial"/>
                <a:sym typeface="Arial"/>
              </a:defRPr>
            </a:pPr>
          </a:p>
          <a:p>
            <a:pPr>
              <a:defRPr>
                <a:latin typeface="Arial"/>
                <a:ea typeface="Arial"/>
                <a:cs typeface="Arial"/>
                <a:sym typeface="Arial"/>
              </a:defRPr>
            </a:pPr>
            <a:r>
              <a:t>You have wings and feathers. </a:t>
            </a:r>
          </a:p>
          <a:p>
            <a:pPr>
              <a:defRPr>
                <a:latin typeface="Arial"/>
                <a:ea typeface="Arial"/>
                <a:cs typeface="Arial"/>
                <a:sym typeface="Arial"/>
              </a:defRPr>
            </a:pPr>
          </a:p>
          <a:p>
            <a:pPr>
              <a:defRPr>
                <a:latin typeface="Arial"/>
                <a:ea typeface="Arial"/>
                <a:cs typeface="Arial"/>
                <a:sym typeface="Arial"/>
              </a:defRPr>
            </a:pPr>
          </a:p>
        </p:txBody>
      </p:sp>
      <p:grpSp>
        <p:nvGrpSpPr>
          <p:cNvPr id="624" name="Group"/>
          <p:cNvGrpSpPr/>
          <p:nvPr/>
        </p:nvGrpSpPr>
        <p:grpSpPr>
          <a:xfrm>
            <a:off x="1321798" y="2903631"/>
            <a:ext cx="6652804" cy="1794779"/>
            <a:chOff x="0" y="0"/>
            <a:chExt cx="6652803" cy="1794777"/>
          </a:xfrm>
        </p:grpSpPr>
        <p:pic>
          <p:nvPicPr>
            <p:cNvPr id="622" name="800px-H._albicilla_wing.png" descr="800px-H._albicilla_wing.png"/>
            <p:cNvPicPr>
              <a:picLocks noChangeAspect="1"/>
            </p:cNvPicPr>
            <p:nvPr/>
          </p:nvPicPr>
          <p:blipFill>
            <a:blip r:embed="rId3">
              <a:extLst/>
            </a:blip>
            <a:stretch>
              <a:fillRect/>
            </a:stretch>
          </p:blipFill>
          <p:spPr>
            <a:xfrm flipH="1">
              <a:off x="0" y="0"/>
              <a:ext cx="3394379" cy="1794778"/>
            </a:xfrm>
            <a:prstGeom prst="rect">
              <a:avLst/>
            </a:prstGeom>
            <a:ln w="12700" cap="flat">
              <a:noFill/>
              <a:miter lim="400000"/>
            </a:ln>
            <a:effectLst>
              <a:outerShdw sx="100000" sy="100000" kx="0" ky="0" algn="b" rotWithShape="0" blurRad="241300" dist="203200" dir="2049493">
                <a:srgbClr val="000000">
                  <a:alpha val="54000"/>
                </a:srgbClr>
              </a:outerShdw>
            </a:effectLst>
          </p:spPr>
        </p:pic>
        <p:pic>
          <p:nvPicPr>
            <p:cNvPr id="623" name="800px-H._albicilla_wing.png" descr="800px-H._albicilla_wing.png"/>
            <p:cNvPicPr>
              <a:picLocks noChangeAspect="1"/>
            </p:cNvPicPr>
            <p:nvPr/>
          </p:nvPicPr>
          <p:blipFill>
            <a:blip r:embed="rId3">
              <a:extLst/>
            </a:blip>
            <a:stretch>
              <a:fillRect/>
            </a:stretch>
          </p:blipFill>
          <p:spPr>
            <a:xfrm>
              <a:off x="3258424" y="0"/>
              <a:ext cx="3394380" cy="1794778"/>
            </a:xfrm>
            <a:prstGeom prst="rect">
              <a:avLst/>
            </a:prstGeom>
            <a:ln w="12700" cap="flat">
              <a:noFill/>
              <a:miter lim="400000"/>
            </a:ln>
            <a:effectLst>
              <a:outerShdw sx="100000" sy="100000" kx="0" ky="0" algn="b" rotWithShape="0" blurRad="241300" dist="203200" dir="2049493">
                <a:srgbClr val="000000">
                  <a:alpha val="54000"/>
                </a:srgbClr>
              </a:outerShdw>
            </a:effectLst>
          </p:spPr>
        </p:pic>
      </p:grpSp>
      <p:sp>
        <p:nvSpPr>
          <p:cNvPr id="625" name="What kind of animal are you?"/>
          <p:cNvSpPr txBox="1"/>
          <p:nvPr/>
        </p:nvSpPr>
        <p:spPr>
          <a:xfrm>
            <a:off x="850820" y="5333024"/>
            <a:ext cx="3632360"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What kind of animal are you?</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629" name="claws-197049_960_720.jpg" descr="claws-197049_960_720.jpg"/>
          <p:cNvPicPr>
            <a:picLocks noChangeAspect="1"/>
          </p:cNvPicPr>
          <p:nvPr/>
        </p:nvPicPr>
        <p:blipFill>
          <a:blip r:embed="rId3">
            <a:extLst/>
          </a:blip>
          <a:srcRect l="2225" t="790" r="59330" b="5985"/>
          <a:stretch>
            <a:fillRect/>
          </a:stretch>
        </p:blipFill>
        <p:spPr>
          <a:xfrm>
            <a:off x="5229026" y="908453"/>
            <a:ext cx="3257900" cy="4057020"/>
          </a:xfrm>
          <a:prstGeom prst="rect">
            <a:avLst/>
          </a:prstGeom>
          <a:ln w="12700">
            <a:miter lim="400000"/>
          </a:ln>
          <a:effectLst>
            <a:outerShdw sx="100000" sy="100000" kx="0" ky="0" algn="b" rotWithShape="0" blurRad="241300" dist="203200" dir="5400000">
              <a:srgbClr val="000000">
                <a:alpha val="54000"/>
              </a:srgbClr>
            </a:outerShdw>
          </a:effectLst>
        </p:spPr>
      </p:pic>
      <p:sp>
        <p:nvSpPr>
          <p:cNvPr id="630" name="Check Understanding"/>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631"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32" name="Discuss with your partner.…"/>
          <p:cNvSpPr txBox="1"/>
          <p:nvPr/>
        </p:nvSpPr>
        <p:spPr>
          <a:xfrm>
            <a:off x="914400" y="1252537"/>
            <a:ext cx="4191000" cy="2712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Discuss with your partner. </a:t>
            </a:r>
          </a:p>
          <a:p>
            <a:pPr>
              <a:defRPr>
                <a:latin typeface="Arial"/>
                <a:ea typeface="Arial"/>
                <a:cs typeface="Arial"/>
                <a:sym typeface="Arial"/>
              </a:defRPr>
            </a:pPr>
          </a:p>
          <a:p>
            <a:pPr>
              <a:defRPr>
                <a:latin typeface="Arial"/>
                <a:ea typeface="Arial"/>
                <a:cs typeface="Arial"/>
                <a:sym typeface="Arial"/>
              </a:defRPr>
            </a:pPr>
            <a:r>
              <a:t>I have smooth skin.</a:t>
            </a:r>
          </a:p>
          <a:p>
            <a:pPr>
              <a:defRPr>
                <a:latin typeface="Arial"/>
                <a:ea typeface="Arial"/>
                <a:cs typeface="Arial"/>
                <a:sym typeface="Arial"/>
              </a:defRPr>
            </a:pPr>
          </a:p>
          <a:p>
            <a:pPr>
              <a:defRPr>
                <a:latin typeface="Arial"/>
                <a:ea typeface="Arial"/>
                <a:cs typeface="Arial"/>
                <a:sym typeface="Arial"/>
              </a:defRPr>
            </a:pPr>
            <a:r>
              <a:t>I do NOT have claws on my feet. </a:t>
            </a:r>
          </a:p>
          <a:p>
            <a:pPr>
              <a:defRPr>
                <a:latin typeface="Arial"/>
                <a:ea typeface="Arial"/>
                <a:cs typeface="Arial"/>
                <a:sym typeface="Arial"/>
              </a:defRPr>
            </a:pPr>
          </a:p>
          <a:p>
            <a:pPr>
              <a:defRPr>
                <a:latin typeface="Arial"/>
                <a:ea typeface="Arial"/>
                <a:cs typeface="Arial"/>
                <a:sym typeface="Arial"/>
              </a:defRPr>
            </a:pPr>
            <a:r>
              <a:t>Who am I?</a:t>
            </a:r>
          </a:p>
          <a:p>
            <a:pPr>
              <a:defRPr>
                <a:latin typeface="Arial"/>
                <a:ea typeface="Arial"/>
                <a:cs typeface="Arial"/>
                <a:sym typeface="Arial"/>
              </a:defRPr>
            </a:pPr>
          </a:p>
        </p:txBody>
      </p:sp>
      <p:grpSp>
        <p:nvGrpSpPr>
          <p:cNvPr id="635" name="Group"/>
          <p:cNvGrpSpPr/>
          <p:nvPr/>
        </p:nvGrpSpPr>
        <p:grpSpPr>
          <a:xfrm>
            <a:off x="5504928" y="1418710"/>
            <a:ext cx="3036343" cy="3036343"/>
            <a:chOff x="0" y="0"/>
            <a:chExt cx="3036342" cy="3036341"/>
          </a:xfrm>
        </p:grpSpPr>
        <p:sp>
          <p:nvSpPr>
            <p:cNvPr id="633" name="Line"/>
            <p:cNvSpPr/>
            <p:nvPr/>
          </p:nvSpPr>
          <p:spPr>
            <a:xfrm>
              <a:off x="-1" y="143546"/>
              <a:ext cx="2761419" cy="2749252"/>
            </a:xfrm>
            <a:prstGeom prst="line">
              <a:avLst/>
            </a:prstGeom>
            <a:noFill/>
            <a:ln w="114300" cap="flat">
              <a:solidFill>
                <a:srgbClr val="FF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634" name="Line"/>
            <p:cNvSpPr/>
            <p:nvPr/>
          </p:nvSpPr>
          <p:spPr>
            <a:xfrm flipH="1">
              <a:off x="-1" y="-1"/>
              <a:ext cx="3036343" cy="3036343"/>
            </a:xfrm>
            <a:prstGeom prst="line">
              <a:avLst/>
            </a:prstGeom>
            <a:noFill/>
            <a:ln w="139700" cap="flat">
              <a:solidFill>
                <a:srgbClr val="FF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39" name="Check Understanding"/>
          <p:cNvSpPr txBox="1"/>
          <p:nvPr/>
        </p:nvSpPr>
        <p:spPr>
          <a:xfrm>
            <a:off x="2209800" y="39687"/>
            <a:ext cx="48768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Check Understanding</a:t>
            </a:r>
          </a:p>
        </p:txBody>
      </p:sp>
      <p:sp>
        <p:nvSpPr>
          <p:cNvPr id="64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41" name="Group"/>
          <p:cNvSpPr txBox="1"/>
          <p:nvPr/>
        </p:nvSpPr>
        <p:spPr>
          <a:xfrm>
            <a:off x="914400" y="1411288"/>
            <a:ext cx="6629400" cy="21278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Discuss with your partner. </a:t>
            </a:r>
          </a:p>
          <a:p>
            <a:pPr>
              <a:defRPr>
                <a:latin typeface="Arial"/>
                <a:ea typeface="Arial"/>
                <a:cs typeface="Arial"/>
                <a:sym typeface="Arial"/>
              </a:defRPr>
            </a:pPr>
          </a:p>
          <a:p>
            <a:pPr>
              <a:defRPr>
                <a:latin typeface="Arial"/>
                <a:ea typeface="Arial"/>
                <a:cs typeface="Arial"/>
                <a:sym typeface="Arial"/>
              </a:defRPr>
            </a:pPr>
            <a:r>
              <a:t>I have fur.</a:t>
            </a:r>
          </a:p>
          <a:p>
            <a:pPr>
              <a:defRPr>
                <a:latin typeface="Arial"/>
                <a:ea typeface="Arial"/>
                <a:cs typeface="Arial"/>
                <a:sym typeface="Arial"/>
              </a:defRPr>
            </a:pPr>
          </a:p>
          <a:p>
            <a:pPr>
              <a:defRPr>
                <a:latin typeface="Arial"/>
                <a:ea typeface="Arial"/>
                <a:cs typeface="Arial"/>
                <a:sym typeface="Arial"/>
              </a:defRPr>
            </a:pPr>
            <a:r>
              <a:t>Who am I?</a:t>
            </a:r>
          </a:p>
          <a:p>
            <a:pPr>
              <a:defRPr>
                <a:latin typeface="Arial"/>
                <a:ea typeface="Arial"/>
                <a:cs typeface="Arial"/>
                <a:sym typeface="Arial"/>
              </a:defRPr>
            </a:pPr>
          </a:p>
        </p:txBody>
      </p:sp>
      <p:pic>
        <p:nvPicPr>
          <p:cNvPr id="642" name="Group" descr="Group"/>
          <p:cNvPicPr>
            <a:picLocks noChangeAspect="1"/>
          </p:cNvPicPr>
          <p:nvPr/>
        </p:nvPicPr>
        <p:blipFill>
          <a:blip r:embed="rId3">
            <a:extLst/>
          </a:blip>
          <a:stretch>
            <a:fillRect/>
          </a:stretch>
        </p:blipFill>
        <p:spPr>
          <a:xfrm>
            <a:off x="2961836" y="2176021"/>
            <a:ext cx="5259269" cy="2228616"/>
          </a:xfrm>
          <a:prstGeom prst="rect">
            <a:avLst/>
          </a:prstGeom>
          <a:ln w="12700">
            <a:miter lim="400000"/>
          </a:ln>
          <a:effectLst>
            <a:outerShdw sx="100000" sy="100000" kx="0" ky="0" algn="b" rotWithShape="0" blurRad="241300" dist="203200" dir="2049493">
              <a:srgbClr val="000000">
                <a:alpha val="54000"/>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Rectangle"/>
          <p:cNvSpPr/>
          <p:nvPr/>
        </p:nvSpPr>
        <p:spPr>
          <a:xfrm>
            <a:off x="-218098" y="5595565"/>
            <a:ext cx="9580196" cy="1686258"/>
          </a:xfrm>
          <a:prstGeom prst="rect">
            <a:avLst/>
          </a:prstGeom>
          <a:solidFill>
            <a:srgbClr val="9D948B"/>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p>
        </p:txBody>
      </p:sp>
      <p:sp>
        <p:nvSpPr>
          <p:cNvPr id="142" name="Rectangle"/>
          <p:cNvSpPr/>
          <p:nvPr/>
        </p:nvSpPr>
        <p:spPr>
          <a:xfrm>
            <a:off x="-134026" y="-211847"/>
            <a:ext cx="9583445" cy="2136427"/>
          </a:xfrm>
          <a:prstGeom prst="rect">
            <a:avLst/>
          </a:prstGeom>
          <a:solidFill>
            <a:srgbClr val="0C0A33"/>
          </a:solidFill>
          <a:ln w="12700">
            <a:miter lim="400000"/>
          </a:ln>
          <a:effectLst>
            <a:outerShdw sx="100000" sy="100000" kx="0" ky="0" algn="b" rotWithShape="0" blurRad="38100" dist="23000" dir="5400000">
              <a:srgbClr val="000000">
                <a:alpha val="35000"/>
              </a:srgbClr>
            </a:outerShdw>
          </a:effectLst>
        </p:spPr>
        <p:txBody>
          <a:bodyPr lIns="45719" rIns="45719" anchor="ctr"/>
          <a:lstStyle/>
          <a:p>
            <a:pPr/>
          </a:p>
        </p:txBody>
      </p:sp>
      <p:sp>
        <p:nvSpPr>
          <p:cNvPr id="143" name="Where are plants found?"/>
          <p:cNvSpPr txBox="1"/>
          <p:nvPr/>
        </p:nvSpPr>
        <p:spPr>
          <a:xfrm>
            <a:off x="2057400" y="228600"/>
            <a:ext cx="6019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solidFill>
                  <a:srgbClr val="FFFFFF"/>
                </a:solidFill>
                <a:latin typeface="Arial"/>
                <a:ea typeface="Arial"/>
                <a:cs typeface="Arial"/>
                <a:sym typeface="Arial"/>
              </a:defRPr>
            </a:lvl1pPr>
          </a:lstStyle>
          <a:p>
            <a:pPr/>
            <a:r>
              <a:t>Where are plants found?</a:t>
            </a:r>
          </a:p>
        </p:txBody>
      </p:sp>
      <p:sp>
        <p:nvSpPr>
          <p:cNvPr id="14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145" name="1024px-Whole_world_-_land_and_oceans_12000.jpg" descr="1024px-Whole_world_-_land_and_oceans_12000.jpg"/>
          <p:cNvPicPr>
            <a:picLocks noChangeAspect="1"/>
          </p:cNvPicPr>
          <p:nvPr/>
        </p:nvPicPr>
        <p:blipFill>
          <a:blip r:embed="rId3">
            <a:extLst/>
          </a:blip>
          <a:stretch>
            <a:fillRect/>
          </a:stretch>
        </p:blipFill>
        <p:spPr>
          <a:xfrm>
            <a:off x="-43985" y="1078159"/>
            <a:ext cx="9231970" cy="4615986"/>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46" name="Plants and Seeds"/>
          <p:cNvSpPr txBox="1"/>
          <p:nvPr/>
        </p:nvSpPr>
        <p:spPr>
          <a:xfrm>
            <a:off x="114300" y="78551"/>
            <a:ext cx="41910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Plants and Seeds</a:t>
            </a:r>
          </a:p>
        </p:txBody>
      </p:sp>
      <p:grpSp>
        <p:nvGrpSpPr>
          <p:cNvPr id="649" name="Group"/>
          <p:cNvGrpSpPr/>
          <p:nvPr/>
        </p:nvGrpSpPr>
        <p:grpSpPr>
          <a:xfrm>
            <a:off x="7772399" y="2285999"/>
            <a:ext cx="1066801" cy="381001"/>
            <a:chOff x="0" y="0"/>
            <a:chExt cx="1066800" cy="381000"/>
          </a:xfrm>
        </p:grpSpPr>
        <p:sp>
          <p:nvSpPr>
            <p:cNvPr id="647" name="Crust"/>
            <p:cNvSpPr txBox="1"/>
            <p:nvPr/>
          </p:nvSpPr>
          <p:spPr>
            <a:xfrm>
              <a:off x="76200" y="0"/>
              <a:ext cx="990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solidFill>
                    <a:srgbClr val="FFFFFF"/>
                  </a:solidFill>
                  <a:latin typeface="Arial"/>
                  <a:ea typeface="Arial"/>
                  <a:cs typeface="Arial"/>
                  <a:sym typeface="Arial"/>
                </a:defRPr>
              </a:lvl1pPr>
            </a:lstStyle>
            <a:p>
              <a:pPr/>
              <a:r>
                <a:t>Crust</a:t>
              </a:r>
            </a:p>
          </p:txBody>
        </p:sp>
        <p:sp>
          <p:nvSpPr>
            <p:cNvPr id="648" name="Line"/>
            <p:cNvSpPr/>
            <p:nvPr/>
          </p:nvSpPr>
          <p:spPr>
            <a:xfrm flipH="1">
              <a:off x="-1" y="304800"/>
              <a:ext cx="152402" cy="7620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p>
          </p:txBody>
        </p:sp>
      </p:grpSp>
      <p:sp>
        <p:nvSpPr>
          <p:cNvPr id="650" name="Many plants make seeds.   Where are the seeds?"/>
          <p:cNvSpPr txBox="1"/>
          <p:nvPr/>
        </p:nvSpPr>
        <p:spPr>
          <a:xfrm>
            <a:off x="342900" y="749300"/>
            <a:ext cx="8024912"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0">
              <a:defRPr b="0" sz="2400">
                <a:latin typeface="Arial"/>
                <a:ea typeface="Arial"/>
                <a:cs typeface="Arial"/>
                <a:sym typeface="Arial"/>
              </a:defRPr>
            </a:pPr>
            <a:r>
              <a:t>Many plants make seeds. </a:t>
            </a:r>
            <a:r>
              <a:t>  </a:t>
            </a:r>
            <a:r>
              <a:t>Where are the seeds? </a:t>
            </a:r>
          </a:p>
        </p:txBody>
      </p:sp>
      <p:sp>
        <p:nvSpPr>
          <p:cNvPr id="651" name="Flowering plants…"/>
          <p:cNvSpPr txBox="1"/>
          <p:nvPr/>
        </p:nvSpPr>
        <p:spPr>
          <a:xfrm>
            <a:off x="201230" y="1590134"/>
            <a:ext cx="4017141" cy="1251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u="sng">
                <a:latin typeface="Arial"/>
                <a:ea typeface="Arial"/>
                <a:cs typeface="Arial"/>
                <a:sym typeface="Arial"/>
              </a:defRPr>
            </a:pPr>
            <a:r>
              <a:t>Flowering plants</a:t>
            </a:r>
          </a:p>
          <a:p>
            <a:pPr>
              <a:defRPr>
                <a:latin typeface="Arial"/>
                <a:ea typeface="Arial"/>
                <a:cs typeface="Arial"/>
                <a:sym typeface="Arial"/>
              </a:defRPr>
            </a:pPr>
          </a:p>
          <a:p>
            <a:pPr>
              <a:defRPr b="0">
                <a:latin typeface="Arial"/>
                <a:ea typeface="Arial"/>
                <a:cs typeface="Arial"/>
                <a:sym typeface="Arial"/>
              </a:defRPr>
            </a:pPr>
            <a:r>
              <a:t>Seeds are made inside flowers and found in fruits. </a:t>
            </a:r>
          </a:p>
        </p:txBody>
      </p:sp>
      <p:pic>
        <p:nvPicPr>
          <p:cNvPr id="652" name="Tulips_On_Park_Ave.JPG" descr="Tulips_On_Park_Ave.JPG"/>
          <p:cNvPicPr>
            <a:picLocks noChangeAspect="1"/>
          </p:cNvPicPr>
          <p:nvPr/>
        </p:nvPicPr>
        <p:blipFill>
          <a:blip r:embed="rId3">
            <a:extLst/>
          </a:blip>
          <a:stretch>
            <a:fillRect/>
          </a:stretch>
        </p:blipFill>
        <p:spPr>
          <a:xfrm>
            <a:off x="-418727" y="3043670"/>
            <a:ext cx="6598199" cy="4398799"/>
          </a:xfrm>
          <a:prstGeom prst="rect">
            <a:avLst/>
          </a:prstGeom>
          <a:ln w="12700">
            <a:miter lim="400000"/>
          </a:ln>
          <a:effectLst>
            <a:outerShdw sx="100000" sy="100000" kx="0" ky="0" algn="b" rotWithShape="0" blurRad="241300" dist="203200" dir="5400000">
              <a:srgbClr val="000000">
                <a:alpha val="54000"/>
              </a:srgbClr>
            </a:outerShdw>
          </a:effectLst>
        </p:spPr>
      </p:pic>
      <p:pic>
        <p:nvPicPr>
          <p:cNvPr id="653" name="Forest_in_Yatsugatake_11.jpg" descr="Forest_in_Yatsugatake_11.jpg"/>
          <p:cNvPicPr>
            <a:picLocks noChangeAspect="1"/>
          </p:cNvPicPr>
          <p:nvPr/>
        </p:nvPicPr>
        <p:blipFill>
          <a:blip r:embed="rId4">
            <a:extLst/>
          </a:blip>
          <a:stretch>
            <a:fillRect/>
          </a:stretch>
        </p:blipFill>
        <p:spPr>
          <a:xfrm>
            <a:off x="4459014" y="3033651"/>
            <a:ext cx="6132957" cy="4088638"/>
          </a:xfrm>
          <a:prstGeom prst="rect">
            <a:avLst/>
          </a:prstGeom>
          <a:ln w="12700">
            <a:miter lim="400000"/>
          </a:ln>
        </p:spPr>
      </p:pic>
      <p:sp>
        <p:nvSpPr>
          <p:cNvPr id="65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solidFill>
                  <a:srgbClr val="FFFFFF"/>
                </a:solidFill>
                <a:latin typeface="Arial"/>
                <a:ea typeface="Arial"/>
                <a:cs typeface="Arial"/>
                <a:sym typeface="Arial"/>
              </a:defRPr>
            </a:pPr>
            <a:r>
              <a:t>Cognitive Learning Systems, Inc © </a:t>
            </a:r>
            <a:r>
              <a:t>2016</a:t>
            </a:r>
          </a:p>
        </p:txBody>
      </p:sp>
      <p:sp>
        <p:nvSpPr>
          <p:cNvPr id="655" name="Plants without flowers…"/>
          <p:cNvSpPr txBox="1"/>
          <p:nvPr/>
        </p:nvSpPr>
        <p:spPr>
          <a:xfrm>
            <a:off x="4612805" y="1545684"/>
            <a:ext cx="4460033" cy="1543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u="sng">
                <a:latin typeface="Arial"/>
                <a:ea typeface="Arial"/>
                <a:cs typeface="Arial"/>
                <a:sym typeface="Arial"/>
              </a:defRPr>
            </a:pPr>
            <a:r>
              <a:t>Plants without flowers</a:t>
            </a:r>
          </a:p>
          <a:p>
            <a:pPr>
              <a:defRPr>
                <a:latin typeface="Arial"/>
                <a:ea typeface="Arial"/>
                <a:cs typeface="Arial"/>
                <a:sym typeface="Arial"/>
              </a:defRPr>
            </a:pPr>
          </a:p>
          <a:p>
            <a:pPr>
              <a:defRPr b="0">
                <a:latin typeface="Arial"/>
                <a:ea typeface="Arial"/>
                <a:cs typeface="Arial"/>
                <a:sym typeface="Arial"/>
              </a:defRPr>
            </a:pPr>
            <a:r>
              <a:t>Seeds are not made in flowers.  Seeds are usually made inside cones or other structures.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661" name="Group"/>
          <p:cNvGrpSpPr/>
          <p:nvPr/>
        </p:nvGrpSpPr>
        <p:grpSpPr>
          <a:xfrm>
            <a:off x="7772399" y="2285999"/>
            <a:ext cx="1066801" cy="381001"/>
            <a:chOff x="0" y="0"/>
            <a:chExt cx="1066800" cy="381000"/>
          </a:xfrm>
        </p:grpSpPr>
        <p:sp>
          <p:nvSpPr>
            <p:cNvPr id="659" name="Crust"/>
            <p:cNvSpPr txBox="1"/>
            <p:nvPr/>
          </p:nvSpPr>
          <p:spPr>
            <a:xfrm>
              <a:off x="76200" y="0"/>
              <a:ext cx="990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solidFill>
                    <a:srgbClr val="FFFFFF"/>
                  </a:solidFill>
                  <a:latin typeface="Arial"/>
                  <a:ea typeface="Arial"/>
                  <a:cs typeface="Arial"/>
                  <a:sym typeface="Arial"/>
                </a:defRPr>
              </a:lvl1pPr>
            </a:lstStyle>
            <a:p>
              <a:pPr/>
              <a:r>
                <a:t>Crust</a:t>
              </a:r>
            </a:p>
          </p:txBody>
        </p:sp>
        <p:sp>
          <p:nvSpPr>
            <p:cNvPr id="660" name="Line"/>
            <p:cNvSpPr/>
            <p:nvPr/>
          </p:nvSpPr>
          <p:spPr>
            <a:xfrm flipH="1">
              <a:off x="-1" y="304800"/>
              <a:ext cx="152402" cy="7620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p>
          </p:txBody>
        </p:sp>
      </p:grpSp>
      <p:sp>
        <p:nvSpPr>
          <p:cNvPr id="662"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663" name="Green_pea_pod_8872.jpg" descr="Green_pea_pod_8872.jpg"/>
          <p:cNvPicPr>
            <a:picLocks noChangeAspect="1"/>
          </p:cNvPicPr>
          <p:nvPr/>
        </p:nvPicPr>
        <p:blipFill>
          <a:blip r:embed="rId3">
            <a:extLst/>
          </a:blip>
          <a:stretch>
            <a:fillRect/>
          </a:stretch>
        </p:blipFill>
        <p:spPr>
          <a:xfrm rot="518461">
            <a:off x="-317051" y="-280243"/>
            <a:ext cx="5617218" cy="2211780"/>
          </a:xfrm>
          <a:prstGeom prst="rect">
            <a:avLst/>
          </a:prstGeom>
          <a:ln w="12700">
            <a:miter lim="400000"/>
          </a:ln>
        </p:spPr>
      </p:pic>
      <p:sp>
        <p:nvSpPr>
          <p:cNvPr id="664" name="Types of Seeds: Flowering Plants"/>
          <p:cNvSpPr txBox="1"/>
          <p:nvPr/>
        </p:nvSpPr>
        <p:spPr>
          <a:xfrm>
            <a:off x="5448359" y="-3657"/>
            <a:ext cx="4618642" cy="1143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Types of Seeds: Flowering Plants</a:t>
            </a:r>
          </a:p>
        </p:txBody>
      </p:sp>
      <p:pic>
        <p:nvPicPr>
          <p:cNvPr id="665" name="800px-Granny_Smith_Apples.jpg" descr="800px-Granny_Smith_Apples.jpg"/>
          <p:cNvPicPr>
            <a:picLocks noChangeAspect="1"/>
          </p:cNvPicPr>
          <p:nvPr/>
        </p:nvPicPr>
        <p:blipFill>
          <a:blip r:embed="rId4">
            <a:extLst/>
          </a:blip>
          <a:srcRect l="3648" t="18176" r="47484" b="14984"/>
          <a:stretch>
            <a:fillRect/>
          </a:stretch>
        </p:blipFill>
        <p:spPr>
          <a:xfrm>
            <a:off x="5701807" y="1268804"/>
            <a:ext cx="3426041" cy="3362235"/>
          </a:xfrm>
          <a:prstGeom prst="rect">
            <a:avLst/>
          </a:prstGeom>
          <a:ln w="12700">
            <a:miter lim="400000"/>
          </a:ln>
        </p:spPr>
      </p:pic>
      <p:pic>
        <p:nvPicPr>
          <p:cNvPr id="666" name="750px-Owoc_wisni01.jpg" descr="750px-Owoc_wisni01.jpg"/>
          <p:cNvPicPr>
            <a:picLocks noChangeAspect="1"/>
          </p:cNvPicPr>
          <p:nvPr/>
        </p:nvPicPr>
        <p:blipFill>
          <a:blip r:embed="rId5">
            <a:extLst/>
          </a:blip>
          <a:srcRect l="7652" t="19573" r="7652" b="19573"/>
          <a:stretch>
            <a:fillRect/>
          </a:stretch>
        </p:blipFill>
        <p:spPr>
          <a:xfrm>
            <a:off x="4539042" y="4127234"/>
            <a:ext cx="4756301" cy="2733885"/>
          </a:xfrm>
          <a:prstGeom prst="rect">
            <a:avLst/>
          </a:prstGeom>
          <a:ln w="12700">
            <a:miter lim="400000"/>
          </a:ln>
          <a:effectLst>
            <a:outerShdw sx="100000" sy="100000" kx="0" ky="0" algn="b" rotWithShape="0" blurRad="101600" dist="25400" dir="5400000">
              <a:srgbClr val="000000">
                <a:alpha val="75000"/>
              </a:srgbClr>
            </a:outerShdw>
          </a:effectLst>
        </p:spPr>
      </p:pic>
      <p:pic>
        <p:nvPicPr>
          <p:cNvPr id="667" name="1280px-Two_English_Walnuts.jpg" descr="1280px-Two_English_Walnuts.jpg"/>
          <p:cNvPicPr>
            <a:picLocks noChangeAspect="1"/>
          </p:cNvPicPr>
          <p:nvPr/>
        </p:nvPicPr>
        <p:blipFill>
          <a:blip r:embed="rId6">
            <a:extLst/>
          </a:blip>
          <a:stretch>
            <a:fillRect/>
          </a:stretch>
        </p:blipFill>
        <p:spPr>
          <a:xfrm>
            <a:off x="-117291" y="1737235"/>
            <a:ext cx="4756381" cy="2426498"/>
          </a:xfrm>
          <a:prstGeom prst="rect">
            <a:avLst/>
          </a:prstGeom>
          <a:ln w="12700">
            <a:miter lim="400000"/>
          </a:ln>
          <a:effectLst>
            <a:outerShdw sx="100000" sy="100000" kx="0" ky="0" algn="b" rotWithShape="0" blurRad="101600" dist="25400" dir="5400000">
              <a:srgbClr val="000000">
                <a:alpha val="75000"/>
              </a:srgbClr>
            </a:outerShdw>
          </a:effectLst>
        </p:spPr>
      </p:pic>
      <p:pic>
        <p:nvPicPr>
          <p:cNvPr id="668" name="Acer_buergerianum_seeds.jpg" descr="Acer_buergerianum_seeds.jpg"/>
          <p:cNvPicPr>
            <a:picLocks noChangeAspect="1"/>
          </p:cNvPicPr>
          <p:nvPr/>
        </p:nvPicPr>
        <p:blipFill>
          <a:blip r:embed="rId7">
            <a:extLst/>
          </a:blip>
          <a:srcRect l="14326" t="2661" r="9539" b="21923"/>
          <a:stretch>
            <a:fillRect/>
          </a:stretch>
        </p:blipFill>
        <p:spPr>
          <a:xfrm>
            <a:off x="-403360" y="4145200"/>
            <a:ext cx="5036615" cy="3741822"/>
          </a:xfrm>
          <a:prstGeom prst="rect">
            <a:avLst/>
          </a:prstGeom>
          <a:ln w="12700">
            <a:miter lim="400000"/>
          </a:ln>
          <a:effectLst>
            <a:outerShdw sx="100000" sy="100000" kx="0" ky="0" algn="b" rotWithShape="0" blurRad="101600" dist="25400" dir="5400000">
              <a:srgbClr val="000000">
                <a:alpha val="75000"/>
              </a:srgbClr>
            </a:outerShdw>
          </a:effectLst>
        </p:spPr>
      </p:pic>
      <p:sp>
        <p:nvSpPr>
          <p:cNvPr id="669" name="cherries"/>
          <p:cNvSpPr txBox="1"/>
          <p:nvPr/>
        </p:nvSpPr>
        <p:spPr>
          <a:xfrm>
            <a:off x="6804556" y="4427100"/>
            <a:ext cx="2590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FFFF"/>
                </a:solidFill>
                <a:latin typeface="Arial"/>
                <a:ea typeface="Arial"/>
                <a:cs typeface="Arial"/>
                <a:sym typeface="Arial"/>
              </a:defRPr>
            </a:lvl1pPr>
          </a:lstStyle>
          <a:p>
            <a:pPr/>
            <a:r>
              <a:t>cherries</a:t>
            </a:r>
          </a:p>
        </p:txBody>
      </p:sp>
      <p:sp>
        <p:nvSpPr>
          <p:cNvPr id="670" name="nuts"/>
          <p:cNvSpPr txBox="1"/>
          <p:nvPr/>
        </p:nvSpPr>
        <p:spPr>
          <a:xfrm>
            <a:off x="3814333" y="1805944"/>
            <a:ext cx="640294"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latin typeface="Arial"/>
                <a:ea typeface="Arial"/>
                <a:cs typeface="Arial"/>
                <a:sym typeface="Arial"/>
              </a:defRPr>
            </a:lvl1pPr>
          </a:lstStyle>
          <a:p>
            <a:pPr/>
            <a:r>
              <a:t>nuts</a:t>
            </a:r>
          </a:p>
        </p:txBody>
      </p:sp>
      <p:sp>
        <p:nvSpPr>
          <p:cNvPr id="671" name="beans and peas"/>
          <p:cNvSpPr txBox="1"/>
          <p:nvPr/>
        </p:nvSpPr>
        <p:spPr>
          <a:xfrm>
            <a:off x="1194099" y="97420"/>
            <a:ext cx="2133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latin typeface="Arial"/>
                <a:ea typeface="Arial"/>
                <a:cs typeface="Arial"/>
                <a:sym typeface="Arial"/>
              </a:defRPr>
            </a:lvl1pPr>
          </a:lstStyle>
          <a:p>
            <a:pPr/>
            <a:r>
              <a:t>beans and peas</a:t>
            </a:r>
          </a:p>
        </p:txBody>
      </p:sp>
      <p:sp>
        <p:nvSpPr>
          <p:cNvPr id="672" name="seeds from trees"/>
          <p:cNvSpPr txBox="1"/>
          <p:nvPr/>
        </p:nvSpPr>
        <p:spPr>
          <a:xfrm>
            <a:off x="2501957" y="4255898"/>
            <a:ext cx="2137133"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a:r>
              <a:t>seeds from trees</a:t>
            </a:r>
          </a:p>
        </p:txBody>
      </p:sp>
      <p:sp>
        <p:nvSpPr>
          <p:cNvPr id="673" name="apples"/>
          <p:cNvSpPr txBox="1"/>
          <p:nvPr/>
        </p:nvSpPr>
        <p:spPr>
          <a:xfrm>
            <a:off x="7581900" y="1805944"/>
            <a:ext cx="1447800"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latin typeface="Arial"/>
                <a:ea typeface="Arial"/>
                <a:cs typeface="Arial"/>
                <a:sym typeface="Arial"/>
              </a:defRPr>
            </a:lvl1pPr>
          </a:lstStyle>
          <a:p>
            <a:pPr/>
            <a:r>
              <a:t>apples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679" name="Group"/>
          <p:cNvGrpSpPr/>
          <p:nvPr/>
        </p:nvGrpSpPr>
        <p:grpSpPr>
          <a:xfrm>
            <a:off x="7772399" y="2285999"/>
            <a:ext cx="1066801" cy="381001"/>
            <a:chOff x="0" y="0"/>
            <a:chExt cx="1066800" cy="381000"/>
          </a:xfrm>
        </p:grpSpPr>
        <p:sp>
          <p:nvSpPr>
            <p:cNvPr id="677" name="Crust"/>
            <p:cNvSpPr txBox="1"/>
            <p:nvPr/>
          </p:nvSpPr>
          <p:spPr>
            <a:xfrm>
              <a:off x="76200" y="0"/>
              <a:ext cx="990600" cy="313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900"/>
                </a:spcBef>
                <a:defRPr sz="1600">
                  <a:solidFill>
                    <a:srgbClr val="FFFFFF"/>
                  </a:solidFill>
                  <a:latin typeface="Arial"/>
                  <a:ea typeface="Arial"/>
                  <a:cs typeface="Arial"/>
                  <a:sym typeface="Arial"/>
                </a:defRPr>
              </a:lvl1pPr>
            </a:lstStyle>
            <a:p>
              <a:pPr/>
              <a:r>
                <a:t>Crust</a:t>
              </a:r>
            </a:p>
          </p:txBody>
        </p:sp>
        <p:sp>
          <p:nvSpPr>
            <p:cNvPr id="678" name="Line"/>
            <p:cNvSpPr/>
            <p:nvPr/>
          </p:nvSpPr>
          <p:spPr>
            <a:xfrm flipH="1">
              <a:off x="-1" y="304800"/>
              <a:ext cx="152402" cy="76200"/>
            </a:xfrm>
            <a:prstGeom prst="line">
              <a:avLst/>
            </a:prstGeom>
            <a:noFill/>
            <a:ln w="9525" cap="flat">
              <a:solidFill>
                <a:srgbClr val="FFFFFF"/>
              </a:solidFill>
              <a:prstDash val="solid"/>
              <a:round/>
              <a:tailEnd type="triangle" w="med" len="med"/>
            </a:ln>
            <a:effectLst/>
          </p:spPr>
          <p:txBody>
            <a:bodyPr wrap="square" lIns="45719" tIns="45719" rIns="45719" bIns="45719" numCol="1" anchor="t">
              <a:noAutofit/>
            </a:bodyPr>
            <a:lstStyle/>
            <a:p>
              <a:pPr/>
            </a:p>
          </p:txBody>
        </p:sp>
      </p:grpSp>
      <p:sp>
        <p:nvSpPr>
          <p:cNvPr id="68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81" name="Some plants such as pine trees and other evergreen plants do not make flowers or fruit.  The seeds are found in different parts of these plants such as cones."/>
          <p:cNvSpPr txBox="1"/>
          <p:nvPr/>
        </p:nvSpPr>
        <p:spPr>
          <a:xfrm>
            <a:off x="7126849" y="110695"/>
            <a:ext cx="1955353" cy="44646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Arial"/>
                <a:ea typeface="Arial"/>
                <a:cs typeface="Arial"/>
                <a:sym typeface="Arial"/>
              </a:defRPr>
            </a:pPr>
            <a:r>
              <a:t>Some plants such as pine trees and other evergreen plants do not make flowers or fruit.  The seeds are found in different parts of these plants such as cones. </a:t>
            </a:r>
          </a:p>
          <a:p>
            <a:pPr>
              <a:defRPr>
                <a:latin typeface="Arial"/>
                <a:ea typeface="Arial"/>
                <a:cs typeface="Arial"/>
                <a:sym typeface="Arial"/>
              </a:defRPr>
            </a:pPr>
          </a:p>
          <a:p>
            <a:pPr>
              <a:defRPr>
                <a:latin typeface="Arial"/>
                <a:ea typeface="Arial"/>
                <a:cs typeface="Arial"/>
                <a:sym typeface="Arial"/>
              </a:defRPr>
            </a:pPr>
          </a:p>
        </p:txBody>
      </p:sp>
      <p:pic>
        <p:nvPicPr>
          <p:cNvPr id="682" name="554px-Pinus_edulis_Grand_Canyon,_South_Rim.jpg" descr="554px-Pinus_edulis_Grand_Canyon,_South_Rim.jpg"/>
          <p:cNvPicPr>
            <a:picLocks noChangeAspect="1"/>
          </p:cNvPicPr>
          <p:nvPr/>
        </p:nvPicPr>
        <p:blipFill>
          <a:blip r:embed="rId3">
            <a:extLst/>
          </a:blip>
          <a:stretch>
            <a:fillRect/>
          </a:stretch>
        </p:blipFill>
        <p:spPr>
          <a:xfrm>
            <a:off x="-850307" y="-39751"/>
            <a:ext cx="7719137" cy="8360076"/>
          </a:xfrm>
          <a:prstGeom prst="rect">
            <a:avLst/>
          </a:prstGeom>
          <a:ln w="12700">
            <a:miter lim="400000"/>
          </a:ln>
        </p:spPr>
      </p:pic>
      <p:pic>
        <p:nvPicPr>
          <p:cNvPr id="683" name="620px-Pinus_edulis_Snowpeak.jpg" descr="620px-Pinus_edulis_Snowpeak.jpg"/>
          <p:cNvPicPr>
            <a:picLocks noChangeAspect="1"/>
          </p:cNvPicPr>
          <p:nvPr/>
        </p:nvPicPr>
        <p:blipFill>
          <a:blip r:embed="rId4">
            <a:extLst/>
          </a:blip>
          <a:stretch>
            <a:fillRect/>
          </a:stretch>
        </p:blipFill>
        <p:spPr>
          <a:xfrm>
            <a:off x="2144704" y="2722689"/>
            <a:ext cx="3590895" cy="3469268"/>
          </a:xfrm>
          <a:prstGeom prst="rect">
            <a:avLst/>
          </a:prstGeom>
          <a:ln w="12700">
            <a:miter lim="400000"/>
          </a:ln>
          <a:effectLst>
            <a:outerShdw sx="100000" sy="100000" kx="0" ky="0" algn="b" rotWithShape="0" blurRad="241300" dist="203200" dir="5400000">
              <a:srgbClr val="000000">
                <a:alpha val="54000"/>
              </a:srgbClr>
            </a:outerShdw>
          </a:effectLst>
        </p:spPr>
      </p:pic>
      <p:pic>
        <p:nvPicPr>
          <p:cNvPr id="684" name="743px-Pinus_edulis_cone_with_seeds_2005-10-15.jpg" descr="743px-Pinus_edulis_cone_with_seeds_2005-10-15.jpg"/>
          <p:cNvPicPr>
            <a:picLocks noChangeAspect="1"/>
          </p:cNvPicPr>
          <p:nvPr/>
        </p:nvPicPr>
        <p:blipFill>
          <a:blip r:embed="rId5">
            <a:extLst/>
          </a:blip>
          <a:stretch>
            <a:fillRect/>
          </a:stretch>
        </p:blipFill>
        <p:spPr>
          <a:xfrm>
            <a:off x="5000100" y="3746093"/>
            <a:ext cx="4505649" cy="3632414"/>
          </a:xfrm>
          <a:prstGeom prst="rect">
            <a:avLst/>
          </a:prstGeom>
          <a:ln w="12700">
            <a:miter lim="400000"/>
          </a:ln>
          <a:effectLst>
            <a:outerShdw sx="100000" sy="100000" kx="0" ky="0" algn="b" rotWithShape="0" blurRad="241300" dist="203200" dir="5400000">
              <a:srgbClr val="000000">
                <a:alpha val="54000"/>
              </a:srgbClr>
            </a:outerShdw>
          </a:effectLst>
        </p:spPr>
      </p:pic>
      <p:sp>
        <p:nvSpPr>
          <p:cNvPr id="685" name="Types of Seeds: Plants without flowers"/>
          <p:cNvSpPr txBox="1"/>
          <p:nvPr/>
        </p:nvSpPr>
        <p:spPr>
          <a:xfrm>
            <a:off x="1417584" y="-49817"/>
            <a:ext cx="5975109" cy="11432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Types of Seeds: Plants without flowers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89"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690" name="Life Cycle of a Seed Plant"/>
          <p:cNvSpPr txBox="1"/>
          <p:nvPr/>
        </p:nvSpPr>
        <p:spPr>
          <a:xfrm>
            <a:off x="3764391" y="-7231"/>
            <a:ext cx="57912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Life Cycle of a Seed Plant</a:t>
            </a:r>
          </a:p>
        </p:txBody>
      </p:sp>
      <p:grpSp>
        <p:nvGrpSpPr>
          <p:cNvPr id="693" name="Group"/>
          <p:cNvGrpSpPr/>
          <p:nvPr/>
        </p:nvGrpSpPr>
        <p:grpSpPr>
          <a:xfrm>
            <a:off x="-55568" y="1309305"/>
            <a:ext cx="2641652" cy="4682873"/>
            <a:chOff x="0" y="0"/>
            <a:chExt cx="2641651" cy="4682872"/>
          </a:xfrm>
        </p:grpSpPr>
        <p:pic>
          <p:nvPicPr>
            <p:cNvPr id="691" name="tree.jpg" descr="tree.jpg"/>
            <p:cNvPicPr>
              <a:picLocks noChangeAspect="1"/>
            </p:cNvPicPr>
            <p:nvPr/>
          </p:nvPicPr>
          <p:blipFill>
            <a:blip r:embed="rId3">
              <a:extLst/>
            </a:blip>
            <a:stretch>
              <a:fillRect/>
            </a:stretch>
          </p:blipFill>
          <p:spPr>
            <a:xfrm>
              <a:off x="0" y="0"/>
              <a:ext cx="2641652" cy="4209104"/>
            </a:xfrm>
            <a:prstGeom prst="rect">
              <a:avLst/>
            </a:prstGeom>
            <a:ln w="12700" cap="flat">
              <a:noFill/>
              <a:miter lim="400000"/>
            </a:ln>
            <a:effectLst/>
          </p:spPr>
        </p:pic>
        <p:sp>
          <p:nvSpPr>
            <p:cNvPr id="692" name="tree"/>
            <p:cNvSpPr txBox="1"/>
            <p:nvPr/>
          </p:nvSpPr>
          <p:spPr>
            <a:xfrm>
              <a:off x="800168" y="4077569"/>
              <a:ext cx="1446880" cy="6053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tree</a:t>
              </a:r>
            </a:p>
          </p:txBody>
        </p:sp>
      </p:grpSp>
      <p:grpSp>
        <p:nvGrpSpPr>
          <p:cNvPr id="696" name="Group"/>
          <p:cNvGrpSpPr/>
          <p:nvPr/>
        </p:nvGrpSpPr>
        <p:grpSpPr>
          <a:xfrm>
            <a:off x="3880988" y="715538"/>
            <a:ext cx="1503566" cy="1911864"/>
            <a:chOff x="0" y="0"/>
            <a:chExt cx="1503564" cy="1911863"/>
          </a:xfrm>
        </p:grpSpPr>
        <p:pic>
          <p:nvPicPr>
            <p:cNvPr id="694" name="flower light.jpg" descr="flower light.jpg"/>
            <p:cNvPicPr>
              <a:picLocks noChangeAspect="1"/>
            </p:cNvPicPr>
            <p:nvPr/>
          </p:nvPicPr>
          <p:blipFill>
            <a:blip r:embed="rId4">
              <a:extLst/>
            </a:blip>
            <a:stretch>
              <a:fillRect/>
            </a:stretch>
          </p:blipFill>
          <p:spPr>
            <a:xfrm>
              <a:off x="0" y="0"/>
              <a:ext cx="1503565" cy="1648868"/>
            </a:xfrm>
            <a:prstGeom prst="rect">
              <a:avLst/>
            </a:prstGeom>
            <a:ln w="12700" cap="flat">
              <a:noFill/>
              <a:miter lim="400000"/>
            </a:ln>
            <a:effectLst/>
          </p:spPr>
        </p:pic>
        <p:sp>
          <p:nvSpPr>
            <p:cNvPr id="695" name="flower"/>
            <p:cNvSpPr txBox="1"/>
            <p:nvPr/>
          </p:nvSpPr>
          <p:spPr>
            <a:xfrm>
              <a:off x="88444" y="1446707"/>
              <a:ext cx="1314041" cy="465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flower</a:t>
              </a:r>
            </a:p>
          </p:txBody>
        </p:sp>
      </p:grpSp>
      <p:grpSp>
        <p:nvGrpSpPr>
          <p:cNvPr id="701" name="Group"/>
          <p:cNvGrpSpPr/>
          <p:nvPr/>
        </p:nvGrpSpPr>
        <p:grpSpPr>
          <a:xfrm>
            <a:off x="5928187" y="3725083"/>
            <a:ext cx="2372034" cy="2129244"/>
            <a:chOff x="0" y="0"/>
            <a:chExt cx="2372032" cy="2129243"/>
          </a:xfrm>
        </p:grpSpPr>
        <p:grpSp>
          <p:nvGrpSpPr>
            <p:cNvPr id="699" name="Group"/>
            <p:cNvGrpSpPr/>
            <p:nvPr/>
          </p:nvGrpSpPr>
          <p:grpSpPr>
            <a:xfrm>
              <a:off x="0" y="0"/>
              <a:ext cx="2294684" cy="2129244"/>
              <a:chOff x="0" y="0"/>
              <a:chExt cx="2294683" cy="2129243"/>
            </a:xfrm>
          </p:grpSpPr>
          <p:pic>
            <p:nvPicPr>
              <p:cNvPr id="697" name="tuft of grass.jpg" descr="tuft of grass.jpg"/>
              <p:cNvPicPr>
                <a:picLocks noChangeAspect="1"/>
              </p:cNvPicPr>
              <p:nvPr/>
            </p:nvPicPr>
            <p:blipFill>
              <a:blip r:embed="rId5">
                <a:extLst/>
              </a:blip>
              <a:stretch>
                <a:fillRect/>
              </a:stretch>
            </p:blipFill>
            <p:spPr>
              <a:xfrm>
                <a:off x="0" y="0"/>
                <a:ext cx="2294684" cy="2129244"/>
              </a:xfrm>
              <a:prstGeom prst="rect">
                <a:avLst/>
              </a:prstGeom>
              <a:ln w="12700" cap="flat">
                <a:noFill/>
                <a:miter lim="400000"/>
              </a:ln>
              <a:effectLst/>
            </p:spPr>
          </p:pic>
          <p:sp>
            <p:nvSpPr>
              <p:cNvPr id="698" name="Oval"/>
              <p:cNvSpPr/>
              <p:nvPr/>
            </p:nvSpPr>
            <p:spPr>
              <a:xfrm>
                <a:off x="928186" y="1115113"/>
                <a:ext cx="98837" cy="122468"/>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00" name="seed"/>
            <p:cNvSpPr txBox="1"/>
            <p:nvPr/>
          </p:nvSpPr>
          <p:spPr>
            <a:xfrm>
              <a:off x="1237582" y="865878"/>
              <a:ext cx="1134451" cy="474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seed</a:t>
              </a:r>
            </a:p>
          </p:txBody>
        </p:sp>
      </p:grpSp>
      <p:grpSp>
        <p:nvGrpSpPr>
          <p:cNvPr id="704" name="Group"/>
          <p:cNvGrpSpPr/>
          <p:nvPr/>
        </p:nvGrpSpPr>
        <p:grpSpPr>
          <a:xfrm>
            <a:off x="3539354" y="3649813"/>
            <a:ext cx="1752601" cy="2935151"/>
            <a:chOff x="0" y="0"/>
            <a:chExt cx="1752600" cy="2935150"/>
          </a:xfrm>
        </p:grpSpPr>
        <p:pic>
          <p:nvPicPr>
            <p:cNvPr id="702" name="seeding.jpg" descr="seeding.jpg"/>
            <p:cNvPicPr>
              <a:picLocks noChangeAspect="1"/>
            </p:cNvPicPr>
            <p:nvPr/>
          </p:nvPicPr>
          <p:blipFill>
            <a:blip r:embed="rId6">
              <a:extLst/>
            </a:blip>
            <a:stretch>
              <a:fillRect/>
            </a:stretch>
          </p:blipFill>
          <p:spPr>
            <a:xfrm>
              <a:off x="0" y="0"/>
              <a:ext cx="1648998" cy="2527458"/>
            </a:xfrm>
            <a:prstGeom prst="rect">
              <a:avLst/>
            </a:prstGeom>
            <a:ln w="12700" cap="flat">
              <a:noFill/>
              <a:miter lim="400000"/>
            </a:ln>
            <a:effectLst/>
          </p:spPr>
        </p:pic>
        <p:sp>
          <p:nvSpPr>
            <p:cNvPr id="703" name="seedling"/>
            <p:cNvSpPr txBox="1"/>
            <p:nvPr/>
          </p:nvSpPr>
          <p:spPr>
            <a:xfrm>
              <a:off x="94968" y="2458389"/>
              <a:ext cx="1657633" cy="4767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1800">
                  <a:latin typeface="Arial"/>
                  <a:ea typeface="Arial"/>
                  <a:cs typeface="Arial"/>
                  <a:sym typeface="Arial"/>
                </a:defRPr>
              </a:lvl1pPr>
            </a:lstStyle>
            <a:p>
              <a:pPr/>
              <a:r>
                <a:t>seedling</a:t>
              </a:r>
            </a:p>
          </p:txBody>
        </p:sp>
      </p:grpSp>
      <p:grpSp>
        <p:nvGrpSpPr>
          <p:cNvPr id="710" name="Group"/>
          <p:cNvGrpSpPr/>
          <p:nvPr/>
        </p:nvGrpSpPr>
        <p:grpSpPr>
          <a:xfrm>
            <a:off x="6679458" y="2126369"/>
            <a:ext cx="1503565" cy="1923543"/>
            <a:chOff x="0" y="0"/>
            <a:chExt cx="1503564" cy="1923542"/>
          </a:xfrm>
        </p:grpSpPr>
        <p:grpSp>
          <p:nvGrpSpPr>
            <p:cNvPr id="708" name="Group"/>
            <p:cNvGrpSpPr/>
            <p:nvPr/>
          </p:nvGrpSpPr>
          <p:grpSpPr>
            <a:xfrm>
              <a:off x="0" y="0"/>
              <a:ext cx="1503565" cy="1503565"/>
              <a:chOff x="0" y="0"/>
              <a:chExt cx="1503564" cy="1503564"/>
            </a:xfrm>
          </p:grpSpPr>
          <p:pic>
            <p:nvPicPr>
              <p:cNvPr id="705" name="apple - blank.jpg" descr="apple - blank.jpg"/>
              <p:cNvPicPr>
                <a:picLocks noChangeAspect="1"/>
              </p:cNvPicPr>
              <p:nvPr/>
            </p:nvPicPr>
            <p:blipFill>
              <a:blip r:embed="rId7">
                <a:extLst/>
              </a:blip>
              <a:stretch>
                <a:fillRect/>
              </a:stretch>
            </p:blipFill>
            <p:spPr>
              <a:xfrm>
                <a:off x="-1" y="0"/>
                <a:ext cx="1503566" cy="1503565"/>
              </a:xfrm>
              <a:prstGeom prst="rect">
                <a:avLst/>
              </a:prstGeom>
              <a:ln w="12700" cap="flat">
                <a:noFill/>
                <a:miter lim="400000"/>
              </a:ln>
              <a:effectLst/>
            </p:spPr>
          </p:pic>
          <p:sp>
            <p:nvSpPr>
              <p:cNvPr id="706" name="Oval"/>
              <p:cNvSpPr/>
              <p:nvPr/>
            </p:nvSpPr>
            <p:spPr>
              <a:xfrm>
                <a:off x="715237" y="467254"/>
                <a:ext cx="101807" cy="519461"/>
              </a:xfrm>
              <a:prstGeom prst="ellipse">
                <a:avLst/>
              </a:pr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07" name="Oval"/>
              <p:cNvSpPr/>
              <p:nvPr/>
            </p:nvSpPr>
            <p:spPr>
              <a:xfrm>
                <a:off x="715237" y="678692"/>
                <a:ext cx="96585" cy="125298"/>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09" name="fruit"/>
            <p:cNvSpPr txBox="1"/>
            <p:nvPr/>
          </p:nvSpPr>
          <p:spPr>
            <a:xfrm>
              <a:off x="125297" y="1346943"/>
              <a:ext cx="1378268" cy="57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fruit</a:t>
              </a:r>
            </a:p>
          </p:txBody>
        </p:sp>
      </p:grpSp>
      <p:grpSp>
        <p:nvGrpSpPr>
          <p:cNvPr id="713" name="Group"/>
          <p:cNvGrpSpPr/>
          <p:nvPr/>
        </p:nvGrpSpPr>
        <p:grpSpPr>
          <a:xfrm>
            <a:off x="5437730" y="1077181"/>
            <a:ext cx="1752601" cy="948851"/>
            <a:chOff x="0" y="0"/>
            <a:chExt cx="1752599" cy="948849"/>
          </a:xfrm>
        </p:grpSpPr>
        <p:sp>
          <p:nvSpPr>
            <p:cNvPr id="711"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12"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16" name="Group"/>
          <p:cNvGrpSpPr/>
          <p:nvPr/>
        </p:nvGrpSpPr>
        <p:grpSpPr>
          <a:xfrm rot="4237800">
            <a:off x="7155726" y="3766294"/>
            <a:ext cx="928822" cy="502861"/>
            <a:chOff x="0" y="0"/>
            <a:chExt cx="928821" cy="502859"/>
          </a:xfrm>
        </p:grpSpPr>
        <p:sp>
          <p:nvSpPr>
            <p:cNvPr id="714"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15"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19" name="Group"/>
          <p:cNvGrpSpPr/>
          <p:nvPr/>
        </p:nvGrpSpPr>
        <p:grpSpPr>
          <a:xfrm rot="8161300">
            <a:off x="5614112" y="5745455"/>
            <a:ext cx="928822" cy="502860"/>
            <a:chOff x="0" y="0"/>
            <a:chExt cx="928821" cy="502859"/>
          </a:xfrm>
        </p:grpSpPr>
        <p:sp>
          <p:nvSpPr>
            <p:cNvPr id="717"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18"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22" name="Group"/>
          <p:cNvGrpSpPr/>
          <p:nvPr/>
        </p:nvGrpSpPr>
        <p:grpSpPr>
          <a:xfrm rot="10875756">
            <a:off x="1927559" y="5492937"/>
            <a:ext cx="1318109" cy="713619"/>
            <a:chOff x="0" y="0"/>
            <a:chExt cx="1318107" cy="713617"/>
          </a:xfrm>
        </p:grpSpPr>
        <p:sp>
          <p:nvSpPr>
            <p:cNvPr id="720" name="Arrow"/>
            <p:cNvSpPr/>
            <p:nvPr/>
          </p:nvSpPr>
          <p:spPr>
            <a:xfrm rot="3375610">
              <a:off x="1072843" y="450698"/>
              <a:ext cx="188507" cy="23728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21" name="Line"/>
            <p:cNvSpPr/>
            <p:nvPr/>
          </p:nvSpPr>
          <p:spPr>
            <a:xfrm rot="679358">
              <a:off x="15226" y="108512"/>
              <a:ext cx="1131891" cy="267318"/>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25" name="Group"/>
          <p:cNvGrpSpPr/>
          <p:nvPr/>
        </p:nvGrpSpPr>
        <p:grpSpPr>
          <a:xfrm rot="18561046">
            <a:off x="2441496" y="980946"/>
            <a:ext cx="1451417" cy="785792"/>
            <a:chOff x="0" y="0"/>
            <a:chExt cx="1451416" cy="785790"/>
          </a:xfrm>
        </p:grpSpPr>
        <p:sp>
          <p:nvSpPr>
            <p:cNvPr id="723"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24"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29"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730" name="Life Cycle of a Seed Plant"/>
          <p:cNvSpPr txBox="1"/>
          <p:nvPr/>
        </p:nvSpPr>
        <p:spPr>
          <a:xfrm>
            <a:off x="3766616" y="32457"/>
            <a:ext cx="57912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Life Cycle of a Seed Plant</a:t>
            </a:r>
          </a:p>
        </p:txBody>
      </p:sp>
      <p:grpSp>
        <p:nvGrpSpPr>
          <p:cNvPr id="738" name="Group"/>
          <p:cNvGrpSpPr/>
          <p:nvPr/>
        </p:nvGrpSpPr>
        <p:grpSpPr>
          <a:xfrm>
            <a:off x="6856845" y="1312947"/>
            <a:ext cx="1676009" cy="1201848"/>
            <a:chOff x="0" y="0"/>
            <a:chExt cx="1676008" cy="1201846"/>
          </a:xfrm>
        </p:grpSpPr>
        <p:grpSp>
          <p:nvGrpSpPr>
            <p:cNvPr id="736" name="Group"/>
            <p:cNvGrpSpPr/>
            <p:nvPr/>
          </p:nvGrpSpPr>
          <p:grpSpPr>
            <a:xfrm>
              <a:off x="-1" y="0"/>
              <a:ext cx="431962" cy="1201847"/>
              <a:chOff x="0" y="0"/>
              <a:chExt cx="431960" cy="1201846"/>
            </a:xfrm>
          </p:grpSpPr>
          <p:sp>
            <p:nvSpPr>
              <p:cNvPr id="731" name="Shape"/>
              <p:cNvSpPr/>
              <p:nvPr/>
            </p:nvSpPr>
            <p:spPr>
              <a:xfrm>
                <a:off x="0" y="-1"/>
                <a:ext cx="431961" cy="1201848"/>
              </a:xfrm>
              <a:custGeom>
                <a:avLst/>
                <a:gdLst/>
                <a:ahLst/>
                <a:cxnLst>
                  <a:cxn ang="0">
                    <a:pos x="wd2" y="hd2"/>
                  </a:cxn>
                  <a:cxn ang="5400000">
                    <a:pos x="wd2" y="hd2"/>
                  </a:cxn>
                  <a:cxn ang="10800000">
                    <a:pos x="wd2" y="hd2"/>
                  </a:cxn>
                  <a:cxn ang="16200000">
                    <a:pos x="wd2" y="hd2"/>
                  </a:cxn>
                </a:cxnLst>
                <a:rect l="0" t="0" r="r" b="b"/>
                <a:pathLst>
                  <a:path w="21600" h="21349" fill="norm" stroke="1" extrusionOk="0">
                    <a:moveTo>
                      <a:pt x="1440" y="102"/>
                    </a:moveTo>
                    <a:cubicBezTo>
                      <a:pt x="2040" y="-196"/>
                      <a:pt x="2921" y="238"/>
                      <a:pt x="3600" y="358"/>
                    </a:cubicBezTo>
                    <a:cubicBezTo>
                      <a:pt x="4374" y="496"/>
                      <a:pt x="5009" y="717"/>
                      <a:pt x="5760" y="870"/>
                    </a:cubicBezTo>
                    <a:cubicBezTo>
                      <a:pt x="6692" y="1059"/>
                      <a:pt x="7680" y="1211"/>
                      <a:pt x="8640" y="1382"/>
                    </a:cubicBezTo>
                    <a:cubicBezTo>
                      <a:pt x="9600" y="1893"/>
                      <a:pt x="11181" y="2314"/>
                      <a:pt x="11520" y="2917"/>
                    </a:cubicBezTo>
                    <a:cubicBezTo>
                      <a:pt x="11906" y="3603"/>
                      <a:pt x="12636" y="5174"/>
                      <a:pt x="13680" y="5731"/>
                    </a:cubicBezTo>
                    <a:lnTo>
                      <a:pt x="15120" y="6498"/>
                    </a:lnTo>
                    <a:cubicBezTo>
                      <a:pt x="15360" y="6840"/>
                      <a:pt x="15568" y="7184"/>
                      <a:pt x="15840" y="7522"/>
                    </a:cubicBezTo>
                    <a:cubicBezTo>
                      <a:pt x="16049" y="7781"/>
                      <a:pt x="16376" y="8028"/>
                      <a:pt x="16560" y="8289"/>
                    </a:cubicBezTo>
                    <a:cubicBezTo>
                      <a:pt x="16857" y="8711"/>
                      <a:pt x="16983" y="9147"/>
                      <a:pt x="17280" y="9568"/>
                    </a:cubicBezTo>
                    <a:cubicBezTo>
                      <a:pt x="17704" y="10171"/>
                      <a:pt x="18240" y="10762"/>
                      <a:pt x="18720" y="11359"/>
                    </a:cubicBezTo>
                    <a:cubicBezTo>
                      <a:pt x="18240" y="12809"/>
                      <a:pt x="17889" y="14265"/>
                      <a:pt x="17280" y="15709"/>
                    </a:cubicBezTo>
                    <a:cubicBezTo>
                      <a:pt x="16087" y="18534"/>
                      <a:pt x="12101" y="12545"/>
                      <a:pt x="17280" y="20825"/>
                    </a:cubicBezTo>
                    <a:cubicBezTo>
                      <a:pt x="17445" y="21088"/>
                      <a:pt x="18720" y="20996"/>
                      <a:pt x="19440" y="21081"/>
                    </a:cubicBezTo>
                    <a:cubicBezTo>
                      <a:pt x="20160" y="20996"/>
                      <a:pt x="21600" y="20556"/>
                      <a:pt x="21600" y="20825"/>
                    </a:cubicBezTo>
                    <a:cubicBezTo>
                      <a:pt x="21600" y="21133"/>
                      <a:pt x="20303" y="21315"/>
                      <a:pt x="19440" y="21337"/>
                    </a:cubicBezTo>
                    <a:cubicBezTo>
                      <a:pt x="16796" y="21404"/>
                      <a:pt x="14160" y="21166"/>
                      <a:pt x="11520" y="21081"/>
                    </a:cubicBezTo>
                    <a:cubicBezTo>
                      <a:pt x="8097" y="20270"/>
                      <a:pt x="9634" y="20861"/>
                      <a:pt x="7920" y="19034"/>
                    </a:cubicBezTo>
                    <a:lnTo>
                      <a:pt x="7200" y="18267"/>
                    </a:lnTo>
                    <a:cubicBezTo>
                      <a:pt x="7440" y="17840"/>
                      <a:pt x="7623" y="17410"/>
                      <a:pt x="7920" y="16988"/>
                    </a:cubicBezTo>
                    <a:cubicBezTo>
                      <a:pt x="8104" y="16726"/>
                      <a:pt x="8922" y="16471"/>
                      <a:pt x="8640" y="16220"/>
                    </a:cubicBezTo>
                    <a:cubicBezTo>
                      <a:pt x="8319" y="15935"/>
                      <a:pt x="7200" y="15879"/>
                      <a:pt x="6480" y="15709"/>
                    </a:cubicBezTo>
                    <a:cubicBezTo>
                      <a:pt x="5914" y="15407"/>
                      <a:pt x="4178" y="14627"/>
                      <a:pt x="4320" y="14173"/>
                    </a:cubicBezTo>
                    <a:cubicBezTo>
                      <a:pt x="4488" y="13637"/>
                      <a:pt x="5280" y="13150"/>
                      <a:pt x="5760" y="12638"/>
                    </a:cubicBezTo>
                    <a:lnTo>
                      <a:pt x="6480" y="11871"/>
                    </a:lnTo>
                    <a:cubicBezTo>
                      <a:pt x="6240" y="11615"/>
                      <a:pt x="6099" y="11345"/>
                      <a:pt x="5760" y="11103"/>
                    </a:cubicBezTo>
                    <a:cubicBezTo>
                      <a:pt x="2969" y="9120"/>
                      <a:pt x="5410" y="11498"/>
                      <a:pt x="3600" y="9568"/>
                    </a:cubicBezTo>
                    <a:cubicBezTo>
                      <a:pt x="5520" y="6157"/>
                      <a:pt x="3600" y="10421"/>
                      <a:pt x="3600" y="7010"/>
                    </a:cubicBezTo>
                    <a:cubicBezTo>
                      <a:pt x="3600" y="5031"/>
                      <a:pt x="3808" y="4998"/>
                      <a:pt x="5040" y="3684"/>
                    </a:cubicBezTo>
                    <a:cubicBezTo>
                      <a:pt x="4800" y="3343"/>
                      <a:pt x="5071" y="2890"/>
                      <a:pt x="4320" y="2661"/>
                    </a:cubicBezTo>
                    <a:cubicBezTo>
                      <a:pt x="3168" y="2310"/>
                      <a:pt x="0" y="2149"/>
                      <a:pt x="0" y="2149"/>
                    </a:cubicBezTo>
                    <a:cubicBezTo>
                      <a:pt x="808" y="426"/>
                      <a:pt x="840" y="401"/>
                      <a:pt x="1440" y="102"/>
                    </a:cubicBezTo>
                    <a:close/>
                  </a:path>
                </a:pathLst>
              </a:cu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735" name="Group"/>
              <p:cNvGrpSpPr/>
              <p:nvPr/>
            </p:nvGrpSpPr>
            <p:grpSpPr>
              <a:xfrm>
                <a:off x="120949" y="362638"/>
                <a:ext cx="168467" cy="663058"/>
                <a:chOff x="0" y="0"/>
                <a:chExt cx="168466" cy="663057"/>
              </a:xfrm>
            </p:grpSpPr>
            <p:sp>
              <p:nvSpPr>
                <p:cNvPr id="732" name="Oval"/>
                <p:cNvSpPr/>
                <p:nvPr/>
              </p:nvSpPr>
              <p:spPr>
                <a:xfrm>
                  <a:off x="69113" y="537790"/>
                  <a:ext cx="99354" cy="125268"/>
                </a:xfrm>
                <a:prstGeom prst="ellipse">
                  <a:avLst/>
                </a:prstGeom>
                <a:solidFill>
                  <a:srgbClr val="FFFFFF"/>
                </a:solidFill>
                <a:ln w="9525" cap="flat">
                  <a:solidFill>
                    <a:srgbClr val="FFFFFF"/>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33" name="Oval"/>
                <p:cNvSpPr/>
                <p:nvPr/>
              </p:nvSpPr>
              <p:spPr>
                <a:xfrm>
                  <a:off x="38876" y="228939"/>
                  <a:ext cx="99353" cy="123108"/>
                </a:xfrm>
                <a:prstGeom prst="ellipse">
                  <a:avLst/>
                </a:prstGeom>
                <a:solidFill>
                  <a:srgbClr val="FFFFFF"/>
                </a:solidFill>
                <a:ln w="9525" cap="flat">
                  <a:solidFill>
                    <a:srgbClr val="FFFFFF"/>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34" name="Oval"/>
                <p:cNvSpPr/>
                <p:nvPr/>
              </p:nvSpPr>
              <p:spPr>
                <a:xfrm>
                  <a:off x="0" y="0"/>
                  <a:ext cx="99353" cy="125268"/>
                </a:xfrm>
                <a:prstGeom prst="ellipse">
                  <a:avLst/>
                </a:prstGeom>
                <a:solidFill>
                  <a:srgbClr val="FFFFFF"/>
                </a:solidFill>
                <a:ln w="9525" cap="flat">
                  <a:solidFill>
                    <a:srgbClr val="FFFFFF"/>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sp>
          <p:nvSpPr>
            <p:cNvPr id="737" name="fruit"/>
            <p:cNvSpPr txBox="1"/>
            <p:nvPr/>
          </p:nvSpPr>
          <p:spPr>
            <a:xfrm>
              <a:off x="535631" y="507343"/>
              <a:ext cx="1140378" cy="4770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fruit</a:t>
              </a:r>
            </a:p>
          </p:txBody>
        </p:sp>
      </p:grpSp>
      <p:grpSp>
        <p:nvGrpSpPr>
          <p:cNvPr id="743" name="Group"/>
          <p:cNvGrpSpPr/>
          <p:nvPr/>
        </p:nvGrpSpPr>
        <p:grpSpPr>
          <a:xfrm>
            <a:off x="6508832" y="3405929"/>
            <a:ext cx="2372034" cy="2019488"/>
            <a:chOff x="0" y="0"/>
            <a:chExt cx="2372032" cy="2019487"/>
          </a:xfrm>
        </p:grpSpPr>
        <p:grpSp>
          <p:nvGrpSpPr>
            <p:cNvPr id="741" name="Group"/>
            <p:cNvGrpSpPr/>
            <p:nvPr/>
          </p:nvGrpSpPr>
          <p:grpSpPr>
            <a:xfrm>
              <a:off x="0" y="0"/>
              <a:ext cx="2176402" cy="2019488"/>
              <a:chOff x="0" y="0"/>
              <a:chExt cx="2176401" cy="2019487"/>
            </a:xfrm>
          </p:grpSpPr>
          <p:pic>
            <p:nvPicPr>
              <p:cNvPr id="739" name="tuft of grass.jpg" descr="tuft of grass.jpg"/>
              <p:cNvPicPr>
                <a:picLocks noChangeAspect="1"/>
              </p:cNvPicPr>
              <p:nvPr/>
            </p:nvPicPr>
            <p:blipFill>
              <a:blip r:embed="rId3">
                <a:extLst/>
              </a:blip>
              <a:stretch>
                <a:fillRect/>
              </a:stretch>
            </p:blipFill>
            <p:spPr>
              <a:xfrm>
                <a:off x="0" y="0"/>
                <a:ext cx="2176402" cy="2019488"/>
              </a:xfrm>
              <a:prstGeom prst="rect">
                <a:avLst/>
              </a:prstGeom>
              <a:ln w="12700" cap="flat">
                <a:noFill/>
                <a:miter lim="400000"/>
              </a:ln>
              <a:effectLst/>
            </p:spPr>
          </p:pic>
          <p:sp>
            <p:nvSpPr>
              <p:cNvPr id="740" name="Oval"/>
              <p:cNvSpPr/>
              <p:nvPr/>
            </p:nvSpPr>
            <p:spPr>
              <a:xfrm>
                <a:off x="880341" y="1057631"/>
                <a:ext cx="93743" cy="116158"/>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42" name="seed"/>
            <p:cNvSpPr txBox="1"/>
            <p:nvPr/>
          </p:nvSpPr>
          <p:spPr>
            <a:xfrm>
              <a:off x="1296058" y="859963"/>
              <a:ext cx="1075975" cy="450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seed</a:t>
              </a:r>
            </a:p>
          </p:txBody>
        </p:sp>
      </p:grpSp>
      <p:grpSp>
        <p:nvGrpSpPr>
          <p:cNvPr id="750" name="Group"/>
          <p:cNvGrpSpPr/>
          <p:nvPr/>
        </p:nvGrpSpPr>
        <p:grpSpPr>
          <a:xfrm>
            <a:off x="3734191" y="4801676"/>
            <a:ext cx="1882002" cy="1778649"/>
            <a:chOff x="0" y="0"/>
            <a:chExt cx="1882000" cy="1778647"/>
          </a:xfrm>
        </p:grpSpPr>
        <p:grpSp>
          <p:nvGrpSpPr>
            <p:cNvPr id="748" name="Group"/>
            <p:cNvGrpSpPr/>
            <p:nvPr/>
          </p:nvGrpSpPr>
          <p:grpSpPr>
            <a:xfrm>
              <a:off x="-1" y="0"/>
              <a:ext cx="1882002" cy="1778648"/>
              <a:chOff x="0" y="0"/>
              <a:chExt cx="1882000" cy="1778647"/>
            </a:xfrm>
          </p:grpSpPr>
          <p:grpSp>
            <p:nvGrpSpPr>
              <p:cNvPr id="746" name="Group"/>
              <p:cNvGrpSpPr/>
              <p:nvPr/>
            </p:nvGrpSpPr>
            <p:grpSpPr>
              <a:xfrm>
                <a:off x="699701" y="-1"/>
                <a:ext cx="609667" cy="1400512"/>
                <a:chOff x="0" y="0"/>
                <a:chExt cx="609666" cy="1400510"/>
              </a:xfrm>
            </p:grpSpPr>
            <p:sp>
              <p:nvSpPr>
                <p:cNvPr id="744" name="Shape"/>
                <p:cNvSpPr/>
                <p:nvPr/>
              </p:nvSpPr>
              <p:spPr>
                <a:xfrm>
                  <a:off x="-1" y="0"/>
                  <a:ext cx="609668" cy="1400511"/>
                </a:xfrm>
                <a:custGeom>
                  <a:avLst/>
                  <a:gdLst/>
                  <a:ahLst/>
                  <a:cxnLst>
                    <a:cxn ang="0">
                      <a:pos x="wd2" y="hd2"/>
                    </a:cxn>
                    <a:cxn ang="5400000">
                      <a:pos x="wd2" y="hd2"/>
                    </a:cxn>
                    <a:cxn ang="10800000">
                      <a:pos x="wd2" y="hd2"/>
                    </a:cxn>
                    <a:cxn ang="16200000">
                      <a:pos x="wd2" y="hd2"/>
                    </a:cxn>
                  </a:cxnLst>
                  <a:rect l="0" t="0" r="r" b="b"/>
                  <a:pathLst>
                    <a:path w="20751" h="21454" fill="norm" stroke="1" extrusionOk="0">
                      <a:moveTo>
                        <a:pt x="5023" y="1989"/>
                      </a:moveTo>
                      <a:cubicBezTo>
                        <a:pt x="4669" y="2040"/>
                        <a:pt x="4324" y="2102"/>
                        <a:pt x="3962" y="2142"/>
                      </a:cubicBezTo>
                      <a:lnTo>
                        <a:pt x="1133" y="2448"/>
                      </a:lnTo>
                      <a:cubicBezTo>
                        <a:pt x="898" y="2601"/>
                        <a:pt x="616" y="2742"/>
                        <a:pt x="426" y="2907"/>
                      </a:cubicBezTo>
                      <a:cubicBezTo>
                        <a:pt x="-532" y="3736"/>
                        <a:pt x="365" y="4611"/>
                        <a:pt x="780" y="5508"/>
                      </a:cubicBezTo>
                      <a:cubicBezTo>
                        <a:pt x="926" y="5824"/>
                        <a:pt x="1251" y="6120"/>
                        <a:pt x="1487" y="6426"/>
                      </a:cubicBezTo>
                      <a:lnTo>
                        <a:pt x="1841" y="6885"/>
                      </a:lnTo>
                      <a:cubicBezTo>
                        <a:pt x="2093" y="7212"/>
                        <a:pt x="2256" y="7558"/>
                        <a:pt x="2901" y="7803"/>
                      </a:cubicBezTo>
                      <a:cubicBezTo>
                        <a:pt x="3541" y="8045"/>
                        <a:pt x="4316" y="8211"/>
                        <a:pt x="5023" y="8415"/>
                      </a:cubicBezTo>
                      <a:cubicBezTo>
                        <a:pt x="6394" y="8810"/>
                        <a:pt x="5681" y="8662"/>
                        <a:pt x="7145" y="8874"/>
                      </a:cubicBezTo>
                      <a:cubicBezTo>
                        <a:pt x="7750" y="8786"/>
                        <a:pt x="8875" y="8669"/>
                        <a:pt x="9266" y="8415"/>
                      </a:cubicBezTo>
                      <a:cubicBezTo>
                        <a:pt x="9536" y="8240"/>
                        <a:pt x="9480" y="8004"/>
                        <a:pt x="9620" y="7803"/>
                      </a:cubicBezTo>
                      <a:cubicBezTo>
                        <a:pt x="9834" y="7494"/>
                        <a:pt x="10327" y="6885"/>
                        <a:pt x="10327" y="6885"/>
                      </a:cubicBezTo>
                      <a:cubicBezTo>
                        <a:pt x="10209" y="6222"/>
                        <a:pt x="10164" y="5555"/>
                        <a:pt x="9974" y="4896"/>
                      </a:cubicBezTo>
                      <a:cubicBezTo>
                        <a:pt x="9825" y="4383"/>
                        <a:pt x="9439" y="4433"/>
                        <a:pt x="8913" y="3978"/>
                      </a:cubicBezTo>
                      <a:cubicBezTo>
                        <a:pt x="8746" y="3833"/>
                        <a:pt x="8726" y="3663"/>
                        <a:pt x="8559" y="3519"/>
                      </a:cubicBezTo>
                      <a:cubicBezTo>
                        <a:pt x="7188" y="2332"/>
                        <a:pt x="8387" y="3754"/>
                        <a:pt x="7498" y="2601"/>
                      </a:cubicBezTo>
                      <a:cubicBezTo>
                        <a:pt x="7616" y="2295"/>
                        <a:pt x="7696" y="1985"/>
                        <a:pt x="7852" y="1683"/>
                      </a:cubicBezTo>
                      <a:cubicBezTo>
                        <a:pt x="7933" y="1525"/>
                        <a:pt x="7942" y="1338"/>
                        <a:pt x="8206" y="1224"/>
                      </a:cubicBezTo>
                      <a:cubicBezTo>
                        <a:pt x="8469" y="1109"/>
                        <a:pt x="8913" y="1122"/>
                        <a:pt x="9266" y="1071"/>
                      </a:cubicBezTo>
                      <a:cubicBezTo>
                        <a:pt x="9974" y="1122"/>
                        <a:pt x="10766" y="1070"/>
                        <a:pt x="11388" y="1224"/>
                      </a:cubicBezTo>
                      <a:cubicBezTo>
                        <a:pt x="11712" y="1304"/>
                        <a:pt x="11575" y="1538"/>
                        <a:pt x="11742" y="1683"/>
                      </a:cubicBezTo>
                      <a:cubicBezTo>
                        <a:pt x="11932" y="1847"/>
                        <a:pt x="12213" y="1989"/>
                        <a:pt x="12449" y="2142"/>
                      </a:cubicBezTo>
                      <a:cubicBezTo>
                        <a:pt x="12685" y="2448"/>
                        <a:pt x="13209" y="2738"/>
                        <a:pt x="13156" y="3060"/>
                      </a:cubicBezTo>
                      <a:cubicBezTo>
                        <a:pt x="13038" y="3774"/>
                        <a:pt x="12996" y="4491"/>
                        <a:pt x="12802" y="5202"/>
                      </a:cubicBezTo>
                      <a:cubicBezTo>
                        <a:pt x="12759" y="5362"/>
                        <a:pt x="12551" y="5505"/>
                        <a:pt x="12449" y="5661"/>
                      </a:cubicBezTo>
                      <a:cubicBezTo>
                        <a:pt x="12315" y="5863"/>
                        <a:pt x="12213" y="6069"/>
                        <a:pt x="12095" y="6273"/>
                      </a:cubicBezTo>
                      <a:cubicBezTo>
                        <a:pt x="12213" y="7140"/>
                        <a:pt x="12210" y="8011"/>
                        <a:pt x="12449" y="8874"/>
                      </a:cubicBezTo>
                      <a:cubicBezTo>
                        <a:pt x="12565" y="9291"/>
                        <a:pt x="13156" y="10098"/>
                        <a:pt x="13156" y="10098"/>
                      </a:cubicBezTo>
                      <a:cubicBezTo>
                        <a:pt x="13394" y="11022"/>
                        <a:pt x="14167" y="11343"/>
                        <a:pt x="12802" y="11934"/>
                      </a:cubicBezTo>
                      <a:cubicBezTo>
                        <a:pt x="12502" y="12064"/>
                        <a:pt x="12095" y="12138"/>
                        <a:pt x="11742" y="12240"/>
                      </a:cubicBezTo>
                      <a:cubicBezTo>
                        <a:pt x="11506" y="12393"/>
                        <a:pt x="11335" y="12569"/>
                        <a:pt x="11034" y="12699"/>
                      </a:cubicBezTo>
                      <a:cubicBezTo>
                        <a:pt x="10734" y="12829"/>
                        <a:pt x="10239" y="12861"/>
                        <a:pt x="9974" y="13005"/>
                      </a:cubicBezTo>
                      <a:cubicBezTo>
                        <a:pt x="8602" y="13746"/>
                        <a:pt x="10874" y="13283"/>
                        <a:pt x="8559" y="13617"/>
                      </a:cubicBezTo>
                      <a:lnTo>
                        <a:pt x="7852" y="14535"/>
                      </a:lnTo>
                      <a:cubicBezTo>
                        <a:pt x="7734" y="14688"/>
                        <a:pt x="7999" y="14210"/>
                        <a:pt x="8206" y="14076"/>
                      </a:cubicBezTo>
                      <a:cubicBezTo>
                        <a:pt x="8677" y="13770"/>
                        <a:pt x="8913" y="13362"/>
                        <a:pt x="9620" y="13158"/>
                      </a:cubicBezTo>
                      <a:cubicBezTo>
                        <a:pt x="10327" y="12954"/>
                        <a:pt x="10935" y="12662"/>
                        <a:pt x="11742" y="12546"/>
                      </a:cubicBezTo>
                      <a:lnTo>
                        <a:pt x="13863" y="12240"/>
                      </a:lnTo>
                      <a:cubicBezTo>
                        <a:pt x="13322" y="16456"/>
                        <a:pt x="15555" y="14475"/>
                        <a:pt x="12449" y="15147"/>
                      </a:cubicBezTo>
                      <a:cubicBezTo>
                        <a:pt x="12069" y="15229"/>
                        <a:pt x="11742" y="15351"/>
                        <a:pt x="11388" y="15453"/>
                      </a:cubicBezTo>
                      <a:cubicBezTo>
                        <a:pt x="11152" y="15657"/>
                        <a:pt x="10888" y="15855"/>
                        <a:pt x="10681" y="16065"/>
                      </a:cubicBezTo>
                      <a:cubicBezTo>
                        <a:pt x="10534" y="16213"/>
                        <a:pt x="10494" y="16379"/>
                        <a:pt x="10327" y="16524"/>
                      </a:cubicBezTo>
                      <a:cubicBezTo>
                        <a:pt x="10137" y="16688"/>
                        <a:pt x="9856" y="16830"/>
                        <a:pt x="9620" y="16983"/>
                      </a:cubicBezTo>
                      <a:cubicBezTo>
                        <a:pt x="9384" y="17289"/>
                        <a:pt x="8790" y="18219"/>
                        <a:pt x="8913" y="17901"/>
                      </a:cubicBezTo>
                      <a:cubicBezTo>
                        <a:pt x="9031" y="17595"/>
                        <a:pt x="9040" y="17277"/>
                        <a:pt x="9266" y="16983"/>
                      </a:cubicBezTo>
                      <a:cubicBezTo>
                        <a:pt x="9603" y="16546"/>
                        <a:pt x="10226" y="16451"/>
                        <a:pt x="11034" y="16218"/>
                      </a:cubicBezTo>
                      <a:cubicBezTo>
                        <a:pt x="11152" y="16065"/>
                        <a:pt x="11155" y="15885"/>
                        <a:pt x="11388" y="15759"/>
                      </a:cubicBezTo>
                      <a:cubicBezTo>
                        <a:pt x="11887" y="15489"/>
                        <a:pt x="12811" y="15400"/>
                        <a:pt x="13510" y="15300"/>
                      </a:cubicBezTo>
                      <a:cubicBezTo>
                        <a:pt x="13745" y="15453"/>
                        <a:pt x="14178" y="15576"/>
                        <a:pt x="14217" y="15759"/>
                      </a:cubicBezTo>
                      <a:cubicBezTo>
                        <a:pt x="14303" y="16168"/>
                        <a:pt x="14020" y="16577"/>
                        <a:pt x="13863" y="16983"/>
                      </a:cubicBezTo>
                      <a:cubicBezTo>
                        <a:pt x="13642" y="17557"/>
                        <a:pt x="13492" y="17544"/>
                        <a:pt x="13156" y="18054"/>
                      </a:cubicBezTo>
                      <a:cubicBezTo>
                        <a:pt x="13023" y="18256"/>
                        <a:pt x="12936" y="18464"/>
                        <a:pt x="12802" y="18666"/>
                      </a:cubicBezTo>
                      <a:cubicBezTo>
                        <a:pt x="12700" y="18821"/>
                        <a:pt x="12551" y="18970"/>
                        <a:pt x="12449" y="19125"/>
                      </a:cubicBezTo>
                      <a:cubicBezTo>
                        <a:pt x="11746" y="20189"/>
                        <a:pt x="12387" y="19424"/>
                        <a:pt x="11742" y="20961"/>
                      </a:cubicBezTo>
                      <a:cubicBezTo>
                        <a:pt x="11675" y="21119"/>
                        <a:pt x="11388" y="21581"/>
                        <a:pt x="11388" y="21420"/>
                      </a:cubicBezTo>
                      <a:cubicBezTo>
                        <a:pt x="11388" y="20595"/>
                        <a:pt x="11595" y="20597"/>
                        <a:pt x="12449" y="20043"/>
                      </a:cubicBezTo>
                      <a:lnTo>
                        <a:pt x="13156" y="19125"/>
                      </a:lnTo>
                      <a:cubicBezTo>
                        <a:pt x="13274" y="18972"/>
                        <a:pt x="13419" y="18822"/>
                        <a:pt x="13510" y="18666"/>
                      </a:cubicBezTo>
                      <a:lnTo>
                        <a:pt x="14217" y="17442"/>
                      </a:lnTo>
                      <a:cubicBezTo>
                        <a:pt x="14335" y="16677"/>
                        <a:pt x="13710" y="15817"/>
                        <a:pt x="14571" y="15147"/>
                      </a:cubicBezTo>
                      <a:cubicBezTo>
                        <a:pt x="15167" y="14682"/>
                        <a:pt x="16797" y="17163"/>
                        <a:pt x="16692" y="16983"/>
                      </a:cubicBezTo>
                      <a:cubicBezTo>
                        <a:pt x="16196" y="16123"/>
                        <a:pt x="16630" y="16539"/>
                        <a:pt x="15278" y="15759"/>
                      </a:cubicBezTo>
                      <a:cubicBezTo>
                        <a:pt x="15160" y="15606"/>
                        <a:pt x="15071" y="15448"/>
                        <a:pt x="14924" y="15300"/>
                      </a:cubicBezTo>
                      <a:cubicBezTo>
                        <a:pt x="13522" y="13884"/>
                        <a:pt x="13157" y="14838"/>
                        <a:pt x="14571" y="11934"/>
                      </a:cubicBezTo>
                      <a:cubicBezTo>
                        <a:pt x="14647" y="11776"/>
                        <a:pt x="15278" y="11832"/>
                        <a:pt x="15631" y="11781"/>
                      </a:cubicBezTo>
                      <a:cubicBezTo>
                        <a:pt x="16944" y="12065"/>
                        <a:pt x="17194" y="12038"/>
                        <a:pt x="18107" y="12546"/>
                      </a:cubicBezTo>
                      <a:cubicBezTo>
                        <a:pt x="18629" y="12836"/>
                        <a:pt x="19521" y="13464"/>
                        <a:pt x="19521" y="13464"/>
                      </a:cubicBezTo>
                      <a:cubicBezTo>
                        <a:pt x="19630" y="13604"/>
                        <a:pt x="20291" y="14535"/>
                        <a:pt x="20582" y="14535"/>
                      </a:cubicBezTo>
                      <a:cubicBezTo>
                        <a:pt x="21068" y="14535"/>
                        <a:pt x="20362" y="14125"/>
                        <a:pt x="20228" y="13923"/>
                      </a:cubicBezTo>
                      <a:cubicBezTo>
                        <a:pt x="19891" y="13412"/>
                        <a:pt x="19904" y="13372"/>
                        <a:pt x="18814" y="13005"/>
                      </a:cubicBezTo>
                      <a:cubicBezTo>
                        <a:pt x="18143" y="12779"/>
                        <a:pt x="16692" y="12393"/>
                        <a:pt x="16692" y="12393"/>
                      </a:cubicBezTo>
                      <a:cubicBezTo>
                        <a:pt x="16456" y="12240"/>
                        <a:pt x="16286" y="12064"/>
                        <a:pt x="15985" y="11934"/>
                      </a:cubicBezTo>
                      <a:cubicBezTo>
                        <a:pt x="15684" y="11804"/>
                        <a:pt x="15097" y="11796"/>
                        <a:pt x="14924" y="11628"/>
                      </a:cubicBezTo>
                      <a:cubicBezTo>
                        <a:pt x="14586" y="11298"/>
                        <a:pt x="14720" y="10911"/>
                        <a:pt x="14571" y="10557"/>
                      </a:cubicBezTo>
                      <a:cubicBezTo>
                        <a:pt x="14130" y="9507"/>
                        <a:pt x="14368" y="10360"/>
                        <a:pt x="13863" y="9486"/>
                      </a:cubicBezTo>
                      <a:cubicBezTo>
                        <a:pt x="13718" y="9233"/>
                        <a:pt x="13628" y="8976"/>
                        <a:pt x="13510" y="8721"/>
                      </a:cubicBezTo>
                      <a:cubicBezTo>
                        <a:pt x="13628" y="7548"/>
                        <a:pt x="13655" y="6372"/>
                        <a:pt x="13863" y="5202"/>
                      </a:cubicBezTo>
                      <a:cubicBezTo>
                        <a:pt x="13944" y="4747"/>
                        <a:pt x="14475" y="4673"/>
                        <a:pt x="14924" y="4284"/>
                      </a:cubicBezTo>
                      <a:cubicBezTo>
                        <a:pt x="15091" y="4139"/>
                        <a:pt x="15160" y="3978"/>
                        <a:pt x="15278" y="3825"/>
                      </a:cubicBezTo>
                      <a:cubicBezTo>
                        <a:pt x="15160" y="2958"/>
                        <a:pt x="15351" y="2072"/>
                        <a:pt x="14924" y="1224"/>
                      </a:cubicBezTo>
                      <a:cubicBezTo>
                        <a:pt x="14744" y="864"/>
                        <a:pt x="14316" y="422"/>
                        <a:pt x="13510" y="306"/>
                      </a:cubicBezTo>
                      <a:lnTo>
                        <a:pt x="11388" y="0"/>
                      </a:lnTo>
                      <a:cubicBezTo>
                        <a:pt x="10327" y="51"/>
                        <a:pt x="9197" y="-19"/>
                        <a:pt x="8206" y="153"/>
                      </a:cubicBezTo>
                      <a:cubicBezTo>
                        <a:pt x="7859" y="212"/>
                        <a:pt x="8019" y="467"/>
                        <a:pt x="7852" y="612"/>
                      </a:cubicBezTo>
                      <a:cubicBezTo>
                        <a:pt x="7212" y="1165"/>
                        <a:pt x="7307" y="1047"/>
                        <a:pt x="6084" y="1224"/>
                      </a:cubicBezTo>
                      <a:cubicBezTo>
                        <a:pt x="5676" y="1753"/>
                        <a:pt x="5949" y="1712"/>
                        <a:pt x="4669" y="1989"/>
                      </a:cubicBezTo>
                      <a:cubicBezTo>
                        <a:pt x="4564" y="2011"/>
                        <a:pt x="4434" y="1989"/>
                        <a:pt x="5023" y="1989"/>
                      </a:cubicBezTo>
                      <a:close/>
                    </a:path>
                  </a:pathLst>
                </a:cu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45" name="Shape"/>
                <p:cNvSpPr/>
                <p:nvPr/>
              </p:nvSpPr>
              <p:spPr>
                <a:xfrm>
                  <a:off x="14885" y="348183"/>
                  <a:ext cx="290895" cy="230169"/>
                </a:xfrm>
                <a:custGeom>
                  <a:avLst/>
                  <a:gdLst/>
                  <a:ahLst/>
                  <a:cxnLst>
                    <a:cxn ang="0">
                      <a:pos x="wd2" y="hd2"/>
                    </a:cxn>
                    <a:cxn ang="5400000">
                      <a:pos x="wd2" y="hd2"/>
                    </a:cxn>
                    <a:cxn ang="10800000">
                      <a:pos x="wd2" y="hd2"/>
                    </a:cxn>
                    <a:cxn ang="16200000">
                      <a:pos x="wd2" y="hd2"/>
                    </a:cxn>
                  </a:cxnLst>
                  <a:rect l="0" t="0" r="r" b="b"/>
                  <a:pathLst>
                    <a:path w="20857" h="21290" fill="norm" stroke="1" extrusionOk="0">
                      <a:moveTo>
                        <a:pt x="0" y="1851"/>
                      </a:moveTo>
                      <a:cubicBezTo>
                        <a:pt x="1873" y="8831"/>
                        <a:pt x="-653" y="228"/>
                        <a:pt x="2235" y="7405"/>
                      </a:cubicBezTo>
                      <a:cubicBezTo>
                        <a:pt x="2586" y="8278"/>
                        <a:pt x="2655" y="9294"/>
                        <a:pt x="2980" y="10182"/>
                      </a:cubicBezTo>
                      <a:cubicBezTo>
                        <a:pt x="3899" y="12694"/>
                        <a:pt x="3973" y="16353"/>
                        <a:pt x="5959" y="17587"/>
                      </a:cubicBezTo>
                      <a:cubicBezTo>
                        <a:pt x="6952" y="18204"/>
                        <a:pt x="7885" y="19002"/>
                        <a:pt x="8939" y="19438"/>
                      </a:cubicBezTo>
                      <a:cubicBezTo>
                        <a:pt x="10881" y="20243"/>
                        <a:pt x="14898" y="21290"/>
                        <a:pt x="14898" y="21290"/>
                      </a:cubicBezTo>
                      <a:cubicBezTo>
                        <a:pt x="16388" y="20981"/>
                        <a:pt x="18231" y="21600"/>
                        <a:pt x="19367" y="20364"/>
                      </a:cubicBezTo>
                      <a:cubicBezTo>
                        <a:pt x="20549" y="19079"/>
                        <a:pt x="20857" y="14810"/>
                        <a:pt x="20857" y="14810"/>
                      </a:cubicBezTo>
                      <a:cubicBezTo>
                        <a:pt x="20609" y="12033"/>
                        <a:pt x="20947" y="9074"/>
                        <a:pt x="20112" y="6480"/>
                      </a:cubicBezTo>
                      <a:cubicBezTo>
                        <a:pt x="19820" y="5574"/>
                        <a:pt x="18658" y="5446"/>
                        <a:pt x="17877" y="5554"/>
                      </a:cubicBezTo>
                      <a:cubicBezTo>
                        <a:pt x="16317" y="5769"/>
                        <a:pt x="13408" y="7405"/>
                        <a:pt x="13408" y="7405"/>
                      </a:cubicBezTo>
                      <a:cubicBezTo>
                        <a:pt x="12663" y="6788"/>
                        <a:pt x="11733" y="6422"/>
                        <a:pt x="11173" y="5554"/>
                      </a:cubicBezTo>
                      <a:cubicBezTo>
                        <a:pt x="10683" y="4792"/>
                        <a:pt x="10780" y="3650"/>
                        <a:pt x="10429" y="2777"/>
                      </a:cubicBezTo>
                      <a:cubicBezTo>
                        <a:pt x="10028" y="1782"/>
                        <a:pt x="9435" y="926"/>
                        <a:pt x="8939" y="0"/>
                      </a:cubicBezTo>
                      <a:cubicBezTo>
                        <a:pt x="7946" y="309"/>
                        <a:pt x="6759" y="131"/>
                        <a:pt x="5959" y="926"/>
                      </a:cubicBezTo>
                      <a:cubicBezTo>
                        <a:pt x="5346" y="1535"/>
                        <a:pt x="5992" y="3565"/>
                        <a:pt x="5214" y="3703"/>
                      </a:cubicBezTo>
                      <a:cubicBezTo>
                        <a:pt x="3660" y="3979"/>
                        <a:pt x="745" y="1851"/>
                        <a:pt x="745" y="1851"/>
                      </a:cubicBezTo>
                      <a:lnTo>
                        <a:pt x="0" y="1851"/>
                      </a:lnTo>
                      <a:close/>
                    </a:path>
                  </a:pathLst>
                </a:cu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47" name="Shape"/>
              <p:cNvSpPr/>
              <p:nvPr/>
            </p:nvSpPr>
            <p:spPr>
              <a:xfrm>
                <a:off x="0" y="75273"/>
                <a:ext cx="1882001" cy="1703375"/>
              </a:xfrm>
              <a:custGeom>
                <a:avLst/>
                <a:gdLst/>
                <a:ahLst/>
                <a:cxnLst>
                  <a:cxn ang="0">
                    <a:pos x="wd2" y="hd2"/>
                  </a:cxn>
                  <a:cxn ang="5400000">
                    <a:pos x="wd2" y="hd2"/>
                  </a:cxn>
                  <a:cxn ang="10800000">
                    <a:pos x="wd2" y="hd2"/>
                  </a:cxn>
                  <a:cxn ang="16200000">
                    <a:pos x="wd2" y="hd2"/>
                  </a:cxn>
                </a:cxnLst>
                <a:rect l="0" t="0" r="r" b="b"/>
                <a:pathLst>
                  <a:path w="21595" h="21147" fill="norm" stroke="1" extrusionOk="0">
                    <a:moveTo>
                      <a:pt x="597" y="151"/>
                    </a:moveTo>
                    <a:cubicBezTo>
                      <a:pt x="895" y="-241"/>
                      <a:pt x="1630" y="252"/>
                      <a:pt x="2148" y="275"/>
                    </a:cubicBezTo>
                    <a:cubicBezTo>
                      <a:pt x="3499" y="335"/>
                      <a:pt x="4855" y="304"/>
                      <a:pt x="6204" y="399"/>
                    </a:cubicBezTo>
                    <a:cubicBezTo>
                      <a:pt x="6609" y="428"/>
                      <a:pt x="7397" y="647"/>
                      <a:pt x="7397" y="647"/>
                    </a:cubicBezTo>
                    <a:cubicBezTo>
                      <a:pt x="9084" y="559"/>
                      <a:pt x="9232" y="349"/>
                      <a:pt x="10380" y="647"/>
                    </a:cubicBezTo>
                    <a:cubicBezTo>
                      <a:pt x="10502" y="679"/>
                      <a:pt x="10619" y="730"/>
                      <a:pt x="10738" y="771"/>
                    </a:cubicBezTo>
                    <a:cubicBezTo>
                      <a:pt x="11295" y="730"/>
                      <a:pt x="11853" y="708"/>
                      <a:pt x="12408" y="647"/>
                    </a:cubicBezTo>
                    <a:cubicBezTo>
                      <a:pt x="12610" y="625"/>
                      <a:pt x="12805" y="558"/>
                      <a:pt x="13005" y="523"/>
                    </a:cubicBezTo>
                    <a:cubicBezTo>
                      <a:pt x="13282" y="475"/>
                      <a:pt x="13562" y="441"/>
                      <a:pt x="13840" y="399"/>
                    </a:cubicBezTo>
                    <a:cubicBezTo>
                      <a:pt x="14118" y="441"/>
                      <a:pt x="14398" y="471"/>
                      <a:pt x="14675" y="523"/>
                    </a:cubicBezTo>
                    <a:cubicBezTo>
                      <a:pt x="14836" y="554"/>
                      <a:pt x="14988" y="647"/>
                      <a:pt x="15152" y="647"/>
                    </a:cubicBezTo>
                    <a:cubicBezTo>
                      <a:pt x="16346" y="647"/>
                      <a:pt x="17538" y="564"/>
                      <a:pt x="18732" y="523"/>
                    </a:cubicBezTo>
                    <a:lnTo>
                      <a:pt x="19805" y="647"/>
                    </a:lnTo>
                    <a:cubicBezTo>
                      <a:pt x="20282" y="694"/>
                      <a:pt x="20779" y="625"/>
                      <a:pt x="21237" y="771"/>
                    </a:cubicBezTo>
                    <a:cubicBezTo>
                      <a:pt x="21357" y="809"/>
                      <a:pt x="21329" y="1015"/>
                      <a:pt x="21356" y="1143"/>
                    </a:cubicBezTo>
                    <a:cubicBezTo>
                      <a:pt x="21409" y="1388"/>
                      <a:pt x="21432" y="1639"/>
                      <a:pt x="21476" y="1886"/>
                    </a:cubicBezTo>
                    <a:cubicBezTo>
                      <a:pt x="21512" y="2093"/>
                      <a:pt x="21555" y="2299"/>
                      <a:pt x="21595" y="2506"/>
                    </a:cubicBezTo>
                    <a:cubicBezTo>
                      <a:pt x="21555" y="2836"/>
                      <a:pt x="21528" y="3169"/>
                      <a:pt x="21476" y="3497"/>
                    </a:cubicBezTo>
                    <a:cubicBezTo>
                      <a:pt x="21449" y="3665"/>
                      <a:pt x="21392" y="3826"/>
                      <a:pt x="21356" y="3993"/>
                    </a:cubicBezTo>
                    <a:cubicBezTo>
                      <a:pt x="21312" y="4198"/>
                      <a:pt x="21277" y="4406"/>
                      <a:pt x="21237" y="4612"/>
                    </a:cubicBezTo>
                    <a:cubicBezTo>
                      <a:pt x="21197" y="5686"/>
                      <a:pt x="21214" y="6764"/>
                      <a:pt x="21118" y="7834"/>
                    </a:cubicBezTo>
                    <a:cubicBezTo>
                      <a:pt x="21094" y="8094"/>
                      <a:pt x="21019" y="8360"/>
                      <a:pt x="20879" y="8577"/>
                    </a:cubicBezTo>
                    <a:lnTo>
                      <a:pt x="20641" y="8949"/>
                    </a:lnTo>
                    <a:cubicBezTo>
                      <a:pt x="20408" y="9672"/>
                      <a:pt x="20535" y="9101"/>
                      <a:pt x="20641" y="10312"/>
                    </a:cubicBezTo>
                    <a:cubicBezTo>
                      <a:pt x="20691" y="10890"/>
                      <a:pt x="20720" y="11469"/>
                      <a:pt x="20760" y="12047"/>
                    </a:cubicBezTo>
                    <a:cubicBezTo>
                      <a:pt x="20557" y="16054"/>
                      <a:pt x="20996" y="13354"/>
                      <a:pt x="20402" y="14897"/>
                    </a:cubicBezTo>
                    <a:cubicBezTo>
                      <a:pt x="20059" y="15787"/>
                      <a:pt x="20434" y="15547"/>
                      <a:pt x="19805" y="15764"/>
                    </a:cubicBezTo>
                    <a:lnTo>
                      <a:pt x="19567" y="16508"/>
                    </a:lnTo>
                    <a:cubicBezTo>
                      <a:pt x="19465" y="16826"/>
                      <a:pt x="19388" y="17033"/>
                      <a:pt x="19328" y="17375"/>
                    </a:cubicBezTo>
                    <a:cubicBezTo>
                      <a:pt x="19278" y="17663"/>
                      <a:pt x="19290" y="17963"/>
                      <a:pt x="19209" y="18243"/>
                    </a:cubicBezTo>
                    <a:cubicBezTo>
                      <a:pt x="19120" y="18552"/>
                      <a:pt x="18786" y="18755"/>
                      <a:pt x="18612" y="18986"/>
                    </a:cubicBezTo>
                    <a:cubicBezTo>
                      <a:pt x="18436" y="19221"/>
                      <a:pt x="18294" y="19482"/>
                      <a:pt x="18135" y="19730"/>
                    </a:cubicBezTo>
                    <a:cubicBezTo>
                      <a:pt x="18055" y="19854"/>
                      <a:pt x="18016" y="20019"/>
                      <a:pt x="17896" y="20101"/>
                    </a:cubicBezTo>
                    <a:cubicBezTo>
                      <a:pt x="17076" y="20670"/>
                      <a:pt x="17453" y="20503"/>
                      <a:pt x="16823" y="20721"/>
                    </a:cubicBezTo>
                    <a:cubicBezTo>
                      <a:pt x="16703" y="20804"/>
                      <a:pt x="16593" y="20902"/>
                      <a:pt x="16465" y="20969"/>
                    </a:cubicBezTo>
                    <a:cubicBezTo>
                      <a:pt x="15713" y="21359"/>
                      <a:pt x="14280" y="20993"/>
                      <a:pt x="13840" y="20969"/>
                    </a:cubicBezTo>
                    <a:cubicBezTo>
                      <a:pt x="13601" y="20886"/>
                      <a:pt x="13372" y="20764"/>
                      <a:pt x="13124" y="20721"/>
                    </a:cubicBezTo>
                    <a:cubicBezTo>
                      <a:pt x="12561" y="20624"/>
                      <a:pt x="12429" y="20621"/>
                      <a:pt x="11931" y="20473"/>
                    </a:cubicBezTo>
                    <a:cubicBezTo>
                      <a:pt x="11810" y="20437"/>
                      <a:pt x="11689" y="20401"/>
                      <a:pt x="11573" y="20349"/>
                    </a:cubicBezTo>
                    <a:cubicBezTo>
                      <a:pt x="11410" y="20277"/>
                      <a:pt x="11265" y="20160"/>
                      <a:pt x="11096" y="20101"/>
                    </a:cubicBezTo>
                    <a:cubicBezTo>
                      <a:pt x="10785" y="19994"/>
                      <a:pt x="10141" y="19854"/>
                      <a:pt x="10141" y="19854"/>
                    </a:cubicBezTo>
                    <a:cubicBezTo>
                      <a:pt x="8449" y="20293"/>
                      <a:pt x="9674" y="20023"/>
                      <a:pt x="5846" y="19854"/>
                    </a:cubicBezTo>
                    <a:cubicBezTo>
                      <a:pt x="4562" y="19797"/>
                      <a:pt x="4207" y="19759"/>
                      <a:pt x="3102" y="19606"/>
                    </a:cubicBezTo>
                    <a:cubicBezTo>
                      <a:pt x="2823" y="19567"/>
                      <a:pt x="2543" y="19536"/>
                      <a:pt x="2267" y="19482"/>
                    </a:cubicBezTo>
                    <a:cubicBezTo>
                      <a:pt x="1719" y="19375"/>
                      <a:pt x="1242" y="19247"/>
                      <a:pt x="716" y="19110"/>
                    </a:cubicBezTo>
                    <a:cubicBezTo>
                      <a:pt x="597" y="18986"/>
                      <a:pt x="447" y="18887"/>
                      <a:pt x="358" y="18738"/>
                    </a:cubicBezTo>
                    <a:cubicBezTo>
                      <a:pt x="97" y="18304"/>
                      <a:pt x="79" y="17865"/>
                      <a:pt x="0" y="17375"/>
                    </a:cubicBezTo>
                    <a:cubicBezTo>
                      <a:pt x="27" y="17043"/>
                      <a:pt x="-5" y="16023"/>
                      <a:pt x="239" y="15517"/>
                    </a:cubicBezTo>
                    <a:cubicBezTo>
                      <a:pt x="303" y="15383"/>
                      <a:pt x="398" y="15269"/>
                      <a:pt x="477" y="15145"/>
                    </a:cubicBezTo>
                    <a:cubicBezTo>
                      <a:pt x="517" y="14938"/>
                      <a:pt x="597" y="14736"/>
                      <a:pt x="597" y="14525"/>
                    </a:cubicBezTo>
                    <a:cubicBezTo>
                      <a:pt x="597" y="12809"/>
                      <a:pt x="654" y="13093"/>
                      <a:pt x="358" y="12171"/>
                    </a:cubicBezTo>
                    <a:cubicBezTo>
                      <a:pt x="398" y="11262"/>
                      <a:pt x="373" y="10348"/>
                      <a:pt x="477" y="9445"/>
                    </a:cubicBezTo>
                    <a:cubicBezTo>
                      <a:pt x="494" y="9297"/>
                      <a:pt x="652" y="9206"/>
                      <a:pt x="716" y="9073"/>
                    </a:cubicBezTo>
                    <a:cubicBezTo>
                      <a:pt x="772" y="8956"/>
                      <a:pt x="795" y="8825"/>
                      <a:pt x="835" y="8701"/>
                    </a:cubicBezTo>
                    <a:cubicBezTo>
                      <a:pt x="795" y="7834"/>
                      <a:pt x="785" y="6965"/>
                      <a:pt x="716" y="6099"/>
                    </a:cubicBezTo>
                    <a:cubicBezTo>
                      <a:pt x="705" y="5969"/>
                      <a:pt x="675" y="5829"/>
                      <a:pt x="597" y="5727"/>
                    </a:cubicBezTo>
                    <a:cubicBezTo>
                      <a:pt x="507" y="5611"/>
                      <a:pt x="358" y="5562"/>
                      <a:pt x="239" y="5480"/>
                    </a:cubicBezTo>
                    <a:cubicBezTo>
                      <a:pt x="199" y="5232"/>
                      <a:pt x="119" y="4987"/>
                      <a:pt x="119" y="4736"/>
                    </a:cubicBezTo>
                    <a:cubicBezTo>
                      <a:pt x="119" y="4003"/>
                      <a:pt x="244" y="3339"/>
                      <a:pt x="358" y="2630"/>
                    </a:cubicBezTo>
                    <a:cubicBezTo>
                      <a:pt x="483" y="-96"/>
                      <a:pt x="298" y="544"/>
                      <a:pt x="597" y="151"/>
                    </a:cubicBezTo>
                    <a:close/>
                  </a:path>
                </a:pathLst>
              </a:custGeom>
              <a:solidFill>
                <a:srgbClr val="BFBFBF">
                  <a:alpha val="27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49" name="seedling"/>
            <p:cNvSpPr txBox="1"/>
            <p:nvPr/>
          </p:nvSpPr>
          <p:spPr>
            <a:xfrm>
              <a:off x="256256" y="1367838"/>
              <a:ext cx="1369048" cy="393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seedling</a:t>
              </a:r>
            </a:p>
          </p:txBody>
        </p:sp>
      </p:grpSp>
      <p:grpSp>
        <p:nvGrpSpPr>
          <p:cNvPr id="765" name="Group"/>
          <p:cNvGrpSpPr/>
          <p:nvPr/>
        </p:nvGrpSpPr>
        <p:grpSpPr>
          <a:xfrm>
            <a:off x="619209" y="1795752"/>
            <a:ext cx="2372033" cy="4080010"/>
            <a:chOff x="0" y="0"/>
            <a:chExt cx="2372032" cy="4080009"/>
          </a:xfrm>
        </p:grpSpPr>
        <p:grpSp>
          <p:nvGrpSpPr>
            <p:cNvPr id="762" name="Group"/>
            <p:cNvGrpSpPr/>
            <p:nvPr/>
          </p:nvGrpSpPr>
          <p:grpSpPr>
            <a:xfrm>
              <a:off x="458" y="0"/>
              <a:ext cx="1959048" cy="3998920"/>
              <a:chOff x="0" y="0"/>
              <a:chExt cx="1959047" cy="3998919"/>
            </a:xfrm>
          </p:grpSpPr>
          <p:pic>
            <p:nvPicPr>
              <p:cNvPr id="751" name="flower light.jpg" descr="flower light.jpg"/>
              <p:cNvPicPr>
                <a:picLocks noChangeAspect="1"/>
              </p:cNvPicPr>
              <p:nvPr/>
            </p:nvPicPr>
            <p:blipFill>
              <a:blip r:embed="rId4">
                <a:extLst/>
              </a:blip>
              <a:stretch>
                <a:fillRect/>
              </a:stretch>
            </p:blipFill>
            <p:spPr>
              <a:xfrm rot="8580430">
                <a:off x="831740" y="318162"/>
                <a:ext cx="609495" cy="668397"/>
              </a:xfrm>
              <a:prstGeom prst="rect">
                <a:avLst/>
              </a:prstGeom>
              <a:ln w="12700" cap="flat">
                <a:noFill/>
                <a:miter lim="400000"/>
              </a:ln>
              <a:effectLst/>
            </p:spPr>
          </p:pic>
          <p:grpSp>
            <p:nvGrpSpPr>
              <p:cNvPr id="761" name="Group"/>
              <p:cNvGrpSpPr/>
              <p:nvPr/>
            </p:nvGrpSpPr>
            <p:grpSpPr>
              <a:xfrm>
                <a:off x="-1" y="0"/>
                <a:ext cx="1959049" cy="3998920"/>
                <a:chOff x="0" y="0"/>
                <a:chExt cx="1959047" cy="3998919"/>
              </a:xfrm>
            </p:grpSpPr>
            <p:grpSp>
              <p:nvGrpSpPr>
                <p:cNvPr id="759" name="Group"/>
                <p:cNvGrpSpPr/>
                <p:nvPr/>
              </p:nvGrpSpPr>
              <p:grpSpPr>
                <a:xfrm>
                  <a:off x="43293" y="0"/>
                  <a:ext cx="1493639" cy="3595327"/>
                  <a:chOff x="0" y="0"/>
                  <a:chExt cx="1493638" cy="3595326"/>
                </a:xfrm>
              </p:grpSpPr>
              <p:sp>
                <p:nvSpPr>
                  <p:cNvPr id="752" name="Shape"/>
                  <p:cNvSpPr/>
                  <p:nvPr/>
                </p:nvSpPr>
                <p:spPr>
                  <a:xfrm>
                    <a:off x="519518" y="280228"/>
                    <a:ext cx="650680" cy="3315099"/>
                  </a:xfrm>
                  <a:custGeom>
                    <a:avLst/>
                    <a:gdLst/>
                    <a:ahLst/>
                    <a:cxnLst>
                      <a:cxn ang="0">
                        <a:pos x="wd2" y="hd2"/>
                      </a:cxn>
                      <a:cxn ang="5400000">
                        <a:pos x="wd2" y="hd2"/>
                      </a:cxn>
                      <a:cxn ang="10800000">
                        <a:pos x="wd2" y="hd2"/>
                      </a:cxn>
                      <a:cxn ang="16200000">
                        <a:pos x="wd2" y="hd2"/>
                      </a:cxn>
                    </a:cxnLst>
                    <a:rect l="0" t="0" r="r" b="b"/>
                    <a:pathLst>
                      <a:path w="21589" h="21391" fill="norm" stroke="1" extrusionOk="0">
                        <a:moveTo>
                          <a:pt x="2159" y="21372"/>
                        </a:moveTo>
                        <a:cubicBezTo>
                          <a:pt x="2219" y="21288"/>
                          <a:pt x="1779" y="21076"/>
                          <a:pt x="720" y="20652"/>
                        </a:cubicBezTo>
                        <a:cubicBezTo>
                          <a:pt x="840" y="20557"/>
                          <a:pt x="754" y="20439"/>
                          <a:pt x="1080" y="20365"/>
                        </a:cubicBezTo>
                        <a:cubicBezTo>
                          <a:pt x="1649" y="20234"/>
                          <a:pt x="2519" y="20173"/>
                          <a:pt x="3239" y="20077"/>
                        </a:cubicBezTo>
                        <a:cubicBezTo>
                          <a:pt x="4634" y="19891"/>
                          <a:pt x="3908" y="19960"/>
                          <a:pt x="5398" y="19861"/>
                        </a:cubicBezTo>
                        <a:cubicBezTo>
                          <a:pt x="5877" y="19885"/>
                          <a:pt x="6451" y="19871"/>
                          <a:pt x="6837" y="19933"/>
                        </a:cubicBezTo>
                        <a:cubicBezTo>
                          <a:pt x="7754" y="20080"/>
                          <a:pt x="6736" y="20405"/>
                          <a:pt x="6477" y="20509"/>
                        </a:cubicBezTo>
                        <a:cubicBezTo>
                          <a:pt x="6307" y="20576"/>
                          <a:pt x="6717" y="20365"/>
                          <a:pt x="6837" y="20293"/>
                        </a:cubicBezTo>
                        <a:cubicBezTo>
                          <a:pt x="6957" y="20125"/>
                          <a:pt x="6953" y="19951"/>
                          <a:pt x="7197" y="19789"/>
                        </a:cubicBezTo>
                        <a:cubicBezTo>
                          <a:pt x="7321" y="19706"/>
                          <a:pt x="7492" y="19590"/>
                          <a:pt x="7916" y="19573"/>
                        </a:cubicBezTo>
                        <a:cubicBezTo>
                          <a:pt x="8864" y="19535"/>
                          <a:pt x="9835" y="19621"/>
                          <a:pt x="10795" y="19645"/>
                        </a:cubicBezTo>
                        <a:cubicBezTo>
                          <a:pt x="11463" y="20447"/>
                          <a:pt x="10609" y="19787"/>
                          <a:pt x="11874" y="20293"/>
                        </a:cubicBezTo>
                        <a:cubicBezTo>
                          <a:pt x="12044" y="20360"/>
                          <a:pt x="12234" y="20584"/>
                          <a:pt x="12234" y="20509"/>
                        </a:cubicBezTo>
                        <a:cubicBezTo>
                          <a:pt x="12234" y="20400"/>
                          <a:pt x="11196" y="19814"/>
                          <a:pt x="11154" y="19789"/>
                        </a:cubicBezTo>
                        <a:lnTo>
                          <a:pt x="10795" y="19573"/>
                        </a:lnTo>
                        <a:cubicBezTo>
                          <a:pt x="11634" y="19069"/>
                          <a:pt x="10795" y="19189"/>
                          <a:pt x="12594" y="19069"/>
                        </a:cubicBezTo>
                        <a:cubicBezTo>
                          <a:pt x="13831" y="19812"/>
                          <a:pt x="12189" y="18914"/>
                          <a:pt x="13313" y="17846"/>
                        </a:cubicBezTo>
                        <a:cubicBezTo>
                          <a:pt x="13391" y="17772"/>
                          <a:pt x="14033" y="17894"/>
                          <a:pt x="14393" y="17918"/>
                        </a:cubicBezTo>
                        <a:cubicBezTo>
                          <a:pt x="14513" y="18254"/>
                          <a:pt x="14344" y="18599"/>
                          <a:pt x="14753" y="18925"/>
                        </a:cubicBezTo>
                        <a:cubicBezTo>
                          <a:pt x="14962" y="19093"/>
                          <a:pt x="16192" y="19357"/>
                          <a:pt x="16192" y="19357"/>
                        </a:cubicBezTo>
                        <a:lnTo>
                          <a:pt x="15832" y="19141"/>
                        </a:lnTo>
                        <a:lnTo>
                          <a:pt x="15472" y="18925"/>
                        </a:lnTo>
                        <a:lnTo>
                          <a:pt x="15112" y="18710"/>
                        </a:lnTo>
                        <a:cubicBezTo>
                          <a:pt x="15232" y="18638"/>
                          <a:pt x="15472" y="18570"/>
                          <a:pt x="15472" y="18494"/>
                        </a:cubicBezTo>
                        <a:cubicBezTo>
                          <a:pt x="15472" y="18385"/>
                          <a:pt x="14435" y="17799"/>
                          <a:pt x="14393" y="17774"/>
                        </a:cubicBezTo>
                        <a:lnTo>
                          <a:pt x="13673" y="17342"/>
                        </a:lnTo>
                        <a:cubicBezTo>
                          <a:pt x="13793" y="17198"/>
                          <a:pt x="13517" y="17014"/>
                          <a:pt x="14033" y="16911"/>
                        </a:cubicBezTo>
                        <a:cubicBezTo>
                          <a:pt x="14339" y="16849"/>
                          <a:pt x="14976" y="16972"/>
                          <a:pt x="15112" y="17054"/>
                        </a:cubicBezTo>
                        <a:cubicBezTo>
                          <a:pt x="17395" y="18424"/>
                          <a:pt x="14129" y="17371"/>
                          <a:pt x="16192" y="17990"/>
                        </a:cubicBezTo>
                        <a:cubicBezTo>
                          <a:pt x="16312" y="18062"/>
                          <a:pt x="16721" y="18274"/>
                          <a:pt x="16552" y="18206"/>
                        </a:cubicBezTo>
                        <a:cubicBezTo>
                          <a:pt x="15650" y="17845"/>
                          <a:pt x="15987" y="17902"/>
                          <a:pt x="15472" y="17558"/>
                        </a:cubicBezTo>
                        <a:cubicBezTo>
                          <a:pt x="15254" y="17413"/>
                          <a:pt x="14992" y="17270"/>
                          <a:pt x="14753" y="17126"/>
                        </a:cubicBezTo>
                        <a:lnTo>
                          <a:pt x="14393" y="16911"/>
                        </a:lnTo>
                        <a:cubicBezTo>
                          <a:pt x="14513" y="16815"/>
                          <a:pt x="14617" y="16718"/>
                          <a:pt x="14753" y="16623"/>
                        </a:cubicBezTo>
                        <a:cubicBezTo>
                          <a:pt x="14857" y="16550"/>
                          <a:pt x="15055" y="16482"/>
                          <a:pt x="15112" y="16407"/>
                        </a:cubicBezTo>
                        <a:cubicBezTo>
                          <a:pt x="15296" y="16169"/>
                          <a:pt x="15352" y="15927"/>
                          <a:pt x="15472" y="15687"/>
                        </a:cubicBezTo>
                        <a:cubicBezTo>
                          <a:pt x="15712" y="15759"/>
                          <a:pt x="15998" y="15826"/>
                          <a:pt x="16192" y="15903"/>
                        </a:cubicBezTo>
                        <a:cubicBezTo>
                          <a:pt x="16361" y="15971"/>
                          <a:pt x="16418" y="16048"/>
                          <a:pt x="16552" y="16119"/>
                        </a:cubicBezTo>
                        <a:cubicBezTo>
                          <a:pt x="16778" y="16240"/>
                          <a:pt x="17031" y="16359"/>
                          <a:pt x="17271" y="16479"/>
                        </a:cubicBezTo>
                        <a:cubicBezTo>
                          <a:pt x="17391" y="16599"/>
                          <a:pt x="17522" y="16718"/>
                          <a:pt x="17631" y="16839"/>
                        </a:cubicBezTo>
                        <a:cubicBezTo>
                          <a:pt x="17762" y="16982"/>
                          <a:pt x="17848" y="17127"/>
                          <a:pt x="17991" y="17270"/>
                        </a:cubicBezTo>
                        <a:cubicBezTo>
                          <a:pt x="18088" y="17367"/>
                          <a:pt x="18351" y="17657"/>
                          <a:pt x="18351" y="17558"/>
                        </a:cubicBezTo>
                        <a:cubicBezTo>
                          <a:pt x="18351" y="17022"/>
                          <a:pt x="18137" y="17121"/>
                          <a:pt x="17631" y="16767"/>
                        </a:cubicBezTo>
                        <a:cubicBezTo>
                          <a:pt x="17477" y="16659"/>
                          <a:pt x="17199" y="16378"/>
                          <a:pt x="16911" y="16263"/>
                        </a:cubicBezTo>
                        <a:cubicBezTo>
                          <a:pt x="16718" y="16186"/>
                          <a:pt x="16406" y="16122"/>
                          <a:pt x="16192" y="16047"/>
                        </a:cubicBezTo>
                        <a:cubicBezTo>
                          <a:pt x="15926" y="15954"/>
                          <a:pt x="15712" y="15855"/>
                          <a:pt x="15472" y="15759"/>
                        </a:cubicBezTo>
                        <a:cubicBezTo>
                          <a:pt x="15352" y="15543"/>
                          <a:pt x="14344" y="15265"/>
                          <a:pt x="15112" y="15112"/>
                        </a:cubicBezTo>
                        <a:cubicBezTo>
                          <a:pt x="15724" y="14989"/>
                          <a:pt x="16072" y="15399"/>
                          <a:pt x="16552" y="15543"/>
                        </a:cubicBezTo>
                        <a:lnTo>
                          <a:pt x="17991" y="15975"/>
                        </a:lnTo>
                        <a:cubicBezTo>
                          <a:pt x="18847" y="16489"/>
                          <a:pt x="18290" y="16533"/>
                          <a:pt x="19430" y="16191"/>
                        </a:cubicBezTo>
                        <a:cubicBezTo>
                          <a:pt x="18526" y="15648"/>
                          <a:pt x="19851" y="16296"/>
                          <a:pt x="17991" y="15831"/>
                        </a:cubicBezTo>
                        <a:cubicBezTo>
                          <a:pt x="17754" y="15772"/>
                          <a:pt x="17815" y="15682"/>
                          <a:pt x="17631" y="15615"/>
                        </a:cubicBezTo>
                        <a:cubicBezTo>
                          <a:pt x="16555" y="15228"/>
                          <a:pt x="16424" y="15230"/>
                          <a:pt x="15112" y="14968"/>
                        </a:cubicBezTo>
                        <a:cubicBezTo>
                          <a:pt x="14585" y="14651"/>
                          <a:pt x="14036" y="14420"/>
                          <a:pt x="15112" y="14032"/>
                        </a:cubicBezTo>
                        <a:cubicBezTo>
                          <a:pt x="15353" y="13946"/>
                          <a:pt x="16072" y="14080"/>
                          <a:pt x="16552" y="14104"/>
                        </a:cubicBezTo>
                        <a:cubicBezTo>
                          <a:pt x="17408" y="14618"/>
                          <a:pt x="16851" y="14410"/>
                          <a:pt x="17991" y="14752"/>
                        </a:cubicBezTo>
                        <a:cubicBezTo>
                          <a:pt x="18284" y="14927"/>
                          <a:pt x="18373" y="15044"/>
                          <a:pt x="19070" y="15183"/>
                        </a:cubicBezTo>
                        <a:cubicBezTo>
                          <a:pt x="19376" y="15245"/>
                          <a:pt x="19790" y="15279"/>
                          <a:pt x="20150" y="15327"/>
                        </a:cubicBezTo>
                        <a:lnTo>
                          <a:pt x="20869" y="15759"/>
                        </a:lnTo>
                        <a:lnTo>
                          <a:pt x="21229" y="15975"/>
                        </a:lnTo>
                        <a:cubicBezTo>
                          <a:pt x="21349" y="15903"/>
                          <a:pt x="21589" y="15835"/>
                          <a:pt x="21589" y="15759"/>
                        </a:cubicBezTo>
                        <a:cubicBezTo>
                          <a:pt x="21589" y="15637"/>
                          <a:pt x="21378" y="15518"/>
                          <a:pt x="21229" y="15399"/>
                        </a:cubicBezTo>
                        <a:cubicBezTo>
                          <a:pt x="20967" y="15189"/>
                          <a:pt x="20234" y="14859"/>
                          <a:pt x="19430" y="14752"/>
                        </a:cubicBezTo>
                        <a:lnTo>
                          <a:pt x="18351" y="14608"/>
                        </a:lnTo>
                        <a:cubicBezTo>
                          <a:pt x="17871" y="14464"/>
                          <a:pt x="17298" y="14331"/>
                          <a:pt x="16911" y="14176"/>
                        </a:cubicBezTo>
                        <a:cubicBezTo>
                          <a:pt x="15998" y="13811"/>
                          <a:pt x="16489" y="13977"/>
                          <a:pt x="15472" y="13672"/>
                        </a:cubicBezTo>
                        <a:cubicBezTo>
                          <a:pt x="14648" y="13013"/>
                          <a:pt x="15301" y="13261"/>
                          <a:pt x="14033" y="12881"/>
                        </a:cubicBezTo>
                        <a:cubicBezTo>
                          <a:pt x="12825" y="12156"/>
                          <a:pt x="13474" y="12631"/>
                          <a:pt x="14033" y="11010"/>
                        </a:cubicBezTo>
                        <a:cubicBezTo>
                          <a:pt x="14083" y="10864"/>
                          <a:pt x="14250" y="10721"/>
                          <a:pt x="14393" y="10578"/>
                        </a:cubicBezTo>
                        <a:cubicBezTo>
                          <a:pt x="14619" y="10352"/>
                          <a:pt x="14770" y="10280"/>
                          <a:pt x="15112" y="10074"/>
                        </a:cubicBezTo>
                        <a:cubicBezTo>
                          <a:pt x="14950" y="9297"/>
                          <a:pt x="14897" y="8363"/>
                          <a:pt x="14393" y="7556"/>
                        </a:cubicBezTo>
                        <a:cubicBezTo>
                          <a:pt x="14317" y="7434"/>
                          <a:pt x="14153" y="7316"/>
                          <a:pt x="14033" y="7196"/>
                        </a:cubicBezTo>
                        <a:cubicBezTo>
                          <a:pt x="13913" y="6764"/>
                          <a:pt x="13800" y="6332"/>
                          <a:pt x="13673" y="5901"/>
                        </a:cubicBezTo>
                        <a:cubicBezTo>
                          <a:pt x="13349" y="4798"/>
                          <a:pt x="13332" y="4587"/>
                          <a:pt x="12594" y="3454"/>
                        </a:cubicBezTo>
                        <a:cubicBezTo>
                          <a:pt x="12515" y="3333"/>
                          <a:pt x="12354" y="3214"/>
                          <a:pt x="12234" y="3094"/>
                        </a:cubicBezTo>
                        <a:cubicBezTo>
                          <a:pt x="12428" y="2279"/>
                          <a:pt x="12306" y="1791"/>
                          <a:pt x="12954" y="1079"/>
                        </a:cubicBezTo>
                        <a:cubicBezTo>
                          <a:pt x="12969" y="1063"/>
                          <a:pt x="13492" y="621"/>
                          <a:pt x="13673" y="576"/>
                        </a:cubicBezTo>
                        <a:cubicBezTo>
                          <a:pt x="14180" y="449"/>
                          <a:pt x="15121" y="407"/>
                          <a:pt x="15832" y="360"/>
                        </a:cubicBezTo>
                        <a:cubicBezTo>
                          <a:pt x="18306" y="30"/>
                          <a:pt x="18811" y="127"/>
                          <a:pt x="16911" y="0"/>
                        </a:cubicBezTo>
                        <a:cubicBezTo>
                          <a:pt x="14437" y="330"/>
                          <a:pt x="15573" y="233"/>
                          <a:pt x="13673" y="360"/>
                        </a:cubicBezTo>
                        <a:cubicBezTo>
                          <a:pt x="13313" y="432"/>
                          <a:pt x="12920" y="497"/>
                          <a:pt x="12594" y="576"/>
                        </a:cubicBezTo>
                        <a:cubicBezTo>
                          <a:pt x="12317" y="642"/>
                          <a:pt x="12307" y="791"/>
                          <a:pt x="11874" y="791"/>
                        </a:cubicBezTo>
                        <a:cubicBezTo>
                          <a:pt x="11495" y="791"/>
                          <a:pt x="11614" y="649"/>
                          <a:pt x="11514" y="576"/>
                        </a:cubicBezTo>
                        <a:cubicBezTo>
                          <a:pt x="11254" y="385"/>
                          <a:pt x="11035" y="192"/>
                          <a:pt x="10795" y="0"/>
                        </a:cubicBezTo>
                        <a:cubicBezTo>
                          <a:pt x="9835" y="576"/>
                          <a:pt x="10795" y="-144"/>
                          <a:pt x="10795" y="432"/>
                        </a:cubicBezTo>
                        <a:cubicBezTo>
                          <a:pt x="10795" y="578"/>
                          <a:pt x="10555" y="720"/>
                          <a:pt x="10435" y="863"/>
                        </a:cubicBezTo>
                        <a:cubicBezTo>
                          <a:pt x="9955" y="839"/>
                          <a:pt x="9471" y="819"/>
                          <a:pt x="8996" y="791"/>
                        </a:cubicBezTo>
                        <a:cubicBezTo>
                          <a:pt x="8631" y="771"/>
                          <a:pt x="8184" y="666"/>
                          <a:pt x="7916" y="720"/>
                        </a:cubicBezTo>
                        <a:cubicBezTo>
                          <a:pt x="7648" y="773"/>
                          <a:pt x="7967" y="891"/>
                          <a:pt x="8276" y="935"/>
                        </a:cubicBezTo>
                        <a:cubicBezTo>
                          <a:pt x="8893" y="1024"/>
                          <a:pt x="10435" y="1079"/>
                          <a:pt x="10435" y="1079"/>
                        </a:cubicBezTo>
                        <a:cubicBezTo>
                          <a:pt x="10675" y="1151"/>
                          <a:pt x="10984" y="1216"/>
                          <a:pt x="11154" y="1295"/>
                        </a:cubicBezTo>
                        <a:cubicBezTo>
                          <a:pt x="11349" y="1386"/>
                          <a:pt x="11514" y="1484"/>
                          <a:pt x="11514" y="1583"/>
                        </a:cubicBezTo>
                        <a:cubicBezTo>
                          <a:pt x="11514" y="1920"/>
                          <a:pt x="11174" y="2143"/>
                          <a:pt x="10795" y="2447"/>
                        </a:cubicBezTo>
                        <a:cubicBezTo>
                          <a:pt x="11035" y="4509"/>
                          <a:pt x="11427" y="6572"/>
                          <a:pt x="11514" y="8635"/>
                        </a:cubicBezTo>
                        <a:cubicBezTo>
                          <a:pt x="11547" y="9403"/>
                          <a:pt x="11154" y="10170"/>
                          <a:pt x="11154" y="10938"/>
                        </a:cubicBezTo>
                        <a:cubicBezTo>
                          <a:pt x="11154" y="11634"/>
                          <a:pt x="11304" y="12330"/>
                          <a:pt x="11514" y="13025"/>
                        </a:cubicBezTo>
                        <a:cubicBezTo>
                          <a:pt x="11544" y="13123"/>
                          <a:pt x="11732" y="13218"/>
                          <a:pt x="11874" y="13313"/>
                        </a:cubicBezTo>
                        <a:cubicBezTo>
                          <a:pt x="12092" y="13458"/>
                          <a:pt x="12594" y="13744"/>
                          <a:pt x="12594" y="13744"/>
                        </a:cubicBezTo>
                        <a:cubicBezTo>
                          <a:pt x="12354" y="13840"/>
                          <a:pt x="12253" y="13956"/>
                          <a:pt x="11874" y="14032"/>
                        </a:cubicBezTo>
                        <a:cubicBezTo>
                          <a:pt x="11606" y="14086"/>
                          <a:pt x="11126" y="14067"/>
                          <a:pt x="10795" y="14104"/>
                        </a:cubicBezTo>
                        <a:cubicBezTo>
                          <a:pt x="10039" y="14188"/>
                          <a:pt x="9355" y="14296"/>
                          <a:pt x="8636" y="14392"/>
                        </a:cubicBezTo>
                        <a:lnTo>
                          <a:pt x="7556" y="14536"/>
                        </a:lnTo>
                        <a:cubicBezTo>
                          <a:pt x="7436" y="14608"/>
                          <a:pt x="7381" y="14685"/>
                          <a:pt x="7197" y="14752"/>
                        </a:cubicBezTo>
                        <a:cubicBezTo>
                          <a:pt x="6777" y="14903"/>
                          <a:pt x="5757" y="15183"/>
                          <a:pt x="5757" y="15183"/>
                        </a:cubicBezTo>
                        <a:cubicBezTo>
                          <a:pt x="5637" y="15255"/>
                          <a:pt x="5398" y="15324"/>
                          <a:pt x="5398" y="15399"/>
                        </a:cubicBezTo>
                        <a:cubicBezTo>
                          <a:pt x="5398" y="15475"/>
                          <a:pt x="5378" y="15615"/>
                          <a:pt x="5757" y="15615"/>
                        </a:cubicBezTo>
                        <a:cubicBezTo>
                          <a:pt x="6137" y="15615"/>
                          <a:pt x="5948" y="15467"/>
                          <a:pt x="6117" y="15399"/>
                        </a:cubicBezTo>
                        <a:cubicBezTo>
                          <a:pt x="6311" y="15322"/>
                          <a:pt x="6560" y="15250"/>
                          <a:pt x="6837" y="15183"/>
                        </a:cubicBezTo>
                        <a:cubicBezTo>
                          <a:pt x="7703" y="14976"/>
                          <a:pt x="7934" y="14965"/>
                          <a:pt x="8996" y="14824"/>
                        </a:cubicBezTo>
                        <a:cubicBezTo>
                          <a:pt x="10971" y="14231"/>
                          <a:pt x="8388" y="14910"/>
                          <a:pt x="10795" y="14536"/>
                        </a:cubicBezTo>
                        <a:cubicBezTo>
                          <a:pt x="11598" y="14411"/>
                          <a:pt x="12954" y="14104"/>
                          <a:pt x="12954" y="14104"/>
                        </a:cubicBezTo>
                        <a:cubicBezTo>
                          <a:pt x="13883" y="14383"/>
                          <a:pt x="14707" y="14530"/>
                          <a:pt x="13313" y="14968"/>
                        </a:cubicBezTo>
                        <a:cubicBezTo>
                          <a:pt x="12906" y="15096"/>
                          <a:pt x="11874" y="15064"/>
                          <a:pt x="11154" y="15112"/>
                        </a:cubicBezTo>
                        <a:lnTo>
                          <a:pt x="10075" y="15183"/>
                        </a:lnTo>
                        <a:cubicBezTo>
                          <a:pt x="9715" y="15255"/>
                          <a:pt x="9387" y="15334"/>
                          <a:pt x="8996" y="15399"/>
                        </a:cubicBezTo>
                        <a:cubicBezTo>
                          <a:pt x="7762" y="15605"/>
                          <a:pt x="7950" y="15458"/>
                          <a:pt x="7197" y="15759"/>
                        </a:cubicBezTo>
                        <a:cubicBezTo>
                          <a:pt x="7027" y="15827"/>
                          <a:pt x="6521" y="15933"/>
                          <a:pt x="6837" y="15975"/>
                        </a:cubicBezTo>
                        <a:cubicBezTo>
                          <a:pt x="7248" y="16030"/>
                          <a:pt x="7796" y="15927"/>
                          <a:pt x="8276" y="15903"/>
                        </a:cubicBezTo>
                        <a:cubicBezTo>
                          <a:pt x="8756" y="15855"/>
                          <a:pt x="9255" y="15814"/>
                          <a:pt x="9715" y="15759"/>
                        </a:cubicBezTo>
                        <a:cubicBezTo>
                          <a:pt x="10457" y="15670"/>
                          <a:pt x="11874" y="15471"/>
                          <a:pt x="11874" y="15471"/>
                        </a:cubicBezTo>
                        <a:cubicBezTo>
                          <a:pt x="12149" y="15389"/>
                          <a:pt x="12758" y="15110"/>
                          <a:pt x="13673" y="15183"/>
                        </a:cubicBezTo>
                        <a:cubicBezTo>
                          <a:pt x="14075" y="15216"/>
                          <a:pt x="14153" y="15327"/>
                          <a:pt x="14393" y="15399"/>
                        </a:cubicBezTo>
                        <a:lnTo>
                          <a:pt x="12234" y="15543"/>
                        </a:lnTo>
                        <a:lnTo>
                          <a:pt x="11154" y="15615"/>
                        </a:lnTo>
                        <a:cubicBezTo>
                          <a:pt x="7420" y="16113"/>
                          <a:pt x="13008" y="15317"/>
                          <a:pt x="9355" y="16047"/>
                        </a:cubicBezTo>
                        <a:cubicBezTo>
                          <a:pt x="8976" y="16123"/>
                          <a:pt x="8396" y="16143"/>
                          <a:pt x="7916" y="16191"/>
                        </a:cubicBezTo>
                        <a:cubicBezTo>
                          <a:pt x="7012" y="16734"/>
                          <a:pt x="8232" y="16065"/>
                          <a:pt x="6837" y="16623"/>
                        </a:cubicBezTo>
                        <a:cubicBezTo>
                          <a:pt x="6667" y="16691"/>
                          <a:pt x="6597" y="16767"/>
                          <a:pt x="6477" y="16839"/>
                        </a:cubicBezTo>
                        <a:cubicBezTo>
                          <a:pt x="6597" y="16911"/>
                          <a:pt x="6461" y="17065"/>
                          <a:pt x="6837" y="17054"/>
                        </a:cubicBezTo>
                        <a:cubicBezTo>
                          <a:pt x="7693" y="17030"/>
                          <a:pt x="8996" y="16767"/>
                          <a:pt x="8996" y="16767"/>
                        </a:cubicBezTo>
                        <a:cubicBezTo>
                          <a:pt x="9822" y="16106"/>
                          <a:pt x="8628" y="16787"/>
                          <a:pt x="10435" y="16335"/>
                        </a:cubicBezTo>
                        <a:cubicBezTo>
                          <a:pt x="10672" y="16276"/>
                          <a:pt x="10625" y="16187"/>
                          <a:pt x="10795" y="16119"/>
                        </a:cubicBezTo>
                        <a:cubicBezTo>
                          <a:pt x="10982" y="16044"/>
                          <a:pt x="12454" y="15639"/>
                          <a:pt x="12594" y="15615"/>
                        </a:cubicBezTo>
                        <a:cubicBezTo>
                          <a:pt x="12885" y="15567"/>
                          <a:pt x="13313" y="15567"/>
                          <a:pt x="13673" y="15543"/>
                        </a:cubicBezTo>
                        <a:cubicBezTo>
                          <a:pt x="13655" y="15579"/>
                          <a:pt x="13244" y="16752"/>
                          <a:pt x="12594" y="16839"/>
                        </a:cubicBezTo>
                        <a:lnTo>
                          <a:pt x="11514" y="16982"/>
                        </a:lnTo>
                        <a:cubicBezTo>
                          <a:pt x="11394" y="17054"/>
                          <a:pt x="11423" y="17145"/>
                          <a:pt x="11154" y="17198"/>
                        </a:cubicBezTo>
                        <a:cubicBezTo>
                          <a:pt x="10886" y="17252"/>
                          <a:pt x="10414" y="17236"/>
                          <a:pt x="10075" y="17270"/>
                        </a:cubicBezTo>
                        <a:cubicBezTo>
                          <a:pt x="9688" y="17309"/>
                          <a:pt x="9355" y="17366"/>
                          <a:pt x="8996" y="17414"/>
                        </a:cubicBezTo>
                        <a:cubicBezTo>
                          <a:pt x="8876" y="17486"/>
                          <a:pt x="8264" y="17615"/>
                          <a:pt x="8636" y="17630"/>
                        </a:cubicBezTo>
                        <a:cubicBezTo>
                          <a:pt x="9380" y="17660"/>
                          <a:pt x="10075" y="17534"/>
                          <a:pt x="10795" y="17486"/>
                        </a:cubicBezTo>
                        <a:lnTo>
                          <a:pt x="11874" y="17414"/>
                        </a:lnTo>
                        <a:cubicBezTo>
                          <a:pt x="12114" y="17342"/>
                          <a:pt x="12161" y="17198"/>
                          <a:pt x="12594" y="17198"/>
                        </a:cubicBezTo>
                        <a:cubicBezTo>
                          <a:pt x="12973" y="17198"/>
                          <a:pt x="13094" y="17344"/>
                          <a:pt x="12954" y="17414"/>
                        </a:cubicBezTo>
                        <a:cubicBezTo>
                          <a:pt x="12793" y="17495"/>
                          <a:pt x="12206" y="17503"/>
                          <a:pt x="11874" y="17558"/>
                        </a:cubicBezTo>
                        <a:cubicBezTo>
                          <a:pt x="9103" y="18020"/>
                          <a:pt x="12396" y="17561"/>
                          <a:pt x="9715" y="17918"/>
                        </a:cubicBezTo>
                        <a:cubicBezTo>
                          <a:pt x="9236" y="18062"/>
                          <a:pt x="8550" y="18186"/>
                          <a:pt x="8276" y="18350"/>
                        </a:cubicBezTo>
                        <a:cubicBezTo>
                          <a:pt x="8156" y="18422"/>
                          <a:pt x="8086" y="18498"/>
                          <a:pt x="7916" y="18566"/>
                        </a:cubicBezTo>
                        <a:cubicBezTo>
                          <a:pt x="7723" y="18643"/>
                          <a:pt x="6777" y="18761"/>
                          <a:pt x="7197" y="18781"/>
                        </a:cubicBezTo>
                        <a:cubicBezTo>
                          <a:pt x="7932" y="18818"/>
                          <a:pt x="9355" y="18638"/>
                          <a:pt x="9355" y="18638"/>
                        </a:cubicBezTo>
                        <a:lnTo>
                          <a:pt x="10795" y="18206"/>
                        </a:lnTo>
                        <a:lnTo>
                          <a:pt x="11514" y="17990"/>
                        </a:lnTo>
                        <a:cubicBezTo>
                          <a:pt x="11634" y="17918"/>
                          <a:pt x="11874" y="17698"/>
                          <a:pt x="11874" y="17774"/>
                        </a:cubicBezTo>
                        <a:cubicBezTo>
                          <a:pt x="11874" y="17907"/>
                          <a:pt x="11598" y="18316"/>
                          <a:pt x="11154" y="18494"/>
                        </a:cubicBezTo>
                        <a:cubicBezTo>
                          <a:pt x="10961" y="18571"/>
                          <a:pt x="10628" y="18632"/>
                          <a:pt x="10435" y="18710"/>
                        </a:cubicBezTo>
                        <a:cubicBezTo>
                          <a:pt x="10265" y="18777"/>
                          <a:pt x="10343" y="18872"/>
                          <a:pt x="10075" y="18925"/>
                        </a:cubicBezTo>
                        <a:cubicBezTo>
                          <a:pt x="9807" y="18979"/>
                          <a:pt x="9355" y="18973"/>
                          <a:pt x="8996" y="18997"/>
                        </a:cubicBezTo>
                        <a:cubicBezTo>
                          <a:pt x="8498" y="19296"/>
                          <a:pt x="8642" y="19357"/>
                          <a:pt x="6477" y="19501"/>
                        </a:cubicBezTo>
                        <a:lnTo>
                          <a:pt x="4318" y="19645"/>
                        </a:lnTo>
                        <a:lnTo>
                          <a:pt x="3239" y="19717"/>
                        </a:lnTo>
                        <a:cubicBezTo>
                          <a:pt x="749" y="20464"/>
                          <a:pt x="4732" y="19346"/>
                          <a:pt x="1080" y="20077"/>
                        </a:cubicBezTo>
                        <a:cubicBezTo>
                          <a:pt x="812" y="20130"/>
                          <a:pt x="890" y="20225"/>
                          <a:pt x="720" y="20293"/>
                        </a:cubicBezTo>
                        <a:cubicBezTo>
                          <a:pt x="527" y="20370"/>
                          <a:pt x="240" y="20437"/>
                          <a:pt x="0" y="20509"/>
                        </a:cubicBezTo>
                        <a:cubicBezTo>
                          <a:pt x="120" y="20724"/>
                          <a:pt x="-11" y="20952"/>
                          <a:pt x="360" y="21156"/>
                        </a:cubicBezTo>
                        <a:cubicBezTo>
                          <a:pt x="508" y="21237"/>
                          <a:pt x="2099" y="21456"/>
                          <a:pt x="2159" y="21372"/>
                        </a:cubicBezTo>
                        <a:close/>
                      </a:path>
                    </a:pathLst>
                  </a:cu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755" name="Group"/>
                  <p:cNvGrpSpPr/>
                  <p:nvPr/>
                </p:nvGrpSpPr>
                <p:grpSpPr>
                  <a:xfrm>
                    <a:off x="941454" y="-1"/>
                    <a:ext cx="552185" cy="537273"/>
                    <a:chOff x="0" y="0"/>
                    <a:chExt cx="552183" cy="537271"/>
                  </a:xfrm>
                </p:grpSpPr>
                <p:sp>
                  <p:nvSpPr>
                    <p:cNvPr id="753" name="Shape"/>
                    <p:cNvSpPr/>
                    <p:nvPr/>
                  </p:nvSpPr>
                  <p:spPr>
                    <a:xfrm>
                      <a:off x="0" y="0"/>
                      <a:ext cx="552184" cy="537272"/>
                    </a:xfrm>
                    <a:custGeom>
                      <a:avLst/>
                      <a:gdLst/>
                      <a:ahLst/>
                      <a:cxnLst>
                        <a:cxn ang="0">
                          <a:pos x="wd2" y="hd2"/>
                        </a:cxn>
                        <a:cxn ang="5400000">
                          <a:pos x="wd2" y="hd2"/>
                        </a:cxn>
                        <a:cxn ang="10800000">
                          <a:pos x="wd2" y="hd2"/>
                        </a:cxn>
                        <a:cxn ang="16200000">
                          <a:pos x="wd2" y="hd2"/>
                        </a:cxn>
                      </a:cxnLst>
                      <a:rect l="0" t="0" r="r" b="b"/>
                      <a:pathLst>
                        <a:path w="20955" h="21432" fill="norm" stroke="1" extrusionOk="0">
                          <a:moveTo>
                            <a:pt x="4114" y="11646"/>
                          </a:moveTo>
                          <a:cubicBezTo>
                            <a:pt x="4388" y="12091"/>
                            <a:pt x="4544" y="12916"/>
                            <a:pt x="4936" y="13425"/>
                          </a:cubicBezTo>
                          <a:cubicBezTo>
                            <a:pt x="5548" y="14221"/>
                            <a:pt x="6559" y="14456"/>
                            <a:pt x="7400" y="14760"/>
                          </a:cubicBezTo>
                          <a:cubicBezTo>
                            <a:pt x="9865" y="14463"/>
                            <a:pt x="12339" y="14250"/>
                            <a:pt x="14794" y="13870"/>
                          </a:cubicBezTo>
                          <a:cubicBezTo>
                            <a:pt x="15222" y="13804"/>
                            <a:pt x="15639" y="13216"/>
                            <a:pt x="16026" y="13425"/>
                          </a:cubicBezTo>
                          <a:cubicBezTo>
                            <a:pt x="16413" y="13635"/>
                            <a:pt x="16300" y="14315"/>
                            <a:pt x="16437" y="14760"/>
                          </a:cubicBezTo>
                          <a:cubicBezTo>
                            <a:pt x="16769" y="17280"/>
                            <a:pt x="16705" y="17555"/>
                            <a:pt x="17258" y="19653"/>
                          </a:cubicBezTo>
                          <a:cubicBezTo>
                            <a:pt x="17377" y="20104"/>
                            <a:pt x="17363" y="20656"/>
                            <a:pt x="17669" y="20987"/>
                          </a:cubicBezTo>
                          <a:cubicBezTo>
                            <a:pt x="17975" y="21319"/>
                            <a:pt x="18491" y="21284"/>
                            <a:pt x="18901" y="21432"/>
                          </a:cubicBezTo>
                          <a:cubicBezTo>
                            <a:pt x="19312" y="21135"/>
                            <a:pt x="19860" y="20987"/>
                            <a:pt x="20133" y="20542"/>
                          </a:cubicBezTo>
                          <a:cubicBezTo>
                            <a:pt x="20447" y="20034"/>
                            <a:pt x="20443" y="19365"/>
                            <a:pt x="20544" y="18763"/>
                          </a:cubicBezTo>
                          <a:cubicBezTo>
                            <a:pt x="20717" y="17732"/>
                            <a:pt x="20818" y="16687"/>
                            <a:pt x="20955" y="15649"/>
                          </a:cubicBezTo>
                          <a:cubicBezTo>
                            <a:pt x="20779" y="13177"/>
                            <a:pt x="21459" y="10413"/>
                            <a:pt x="19723" y="8532"/>
                          </a:cubicBezTo>
                          <a:cubicBezTo>
                            <a:pt x="19374" y="8154"/>
                            <a:pt x="18901" y="7939"/>
                            <a:pt x="18491" y="7643"/>
                          </a:cubicBezTo>
                          <a:cubicBezTo>
                            <a:pt x="18217" y="7198"/>
                            <a:pt x="18041" y="6660"/>
                            <a:pt x="17669" y="6308"/>
                          </a:cubicBezTo>
                          <a:cubicBezTo>
                            <a:pt x="16926" y="5604"/>
                            <a:pt x="15205" y="4529"/>
                            <a:pt x="15205" y="4529"/>
                          </a:cubicBezTo>
                          <a:cubicBezTo>
                            <a:pt x="14931" y="4084"/>
                            <a:pt x="14755" y="3547"/>
                            <a:pt x="14383" y="3195"/>
                          </a:cubicBezTo>
                          <a:cubicBezTo>
                            <a:pt x="13640" y="2491"/>
                            <a:pt x="11919" y="1415"/>
                            <a:pt x="11919" y="1415"/>
                          </a:cubicBezTo>
                          <a:cubicBezTo>
                            <a:pt x="11645" y="971"/>
                            <a:pt x="11585" y="162"/>
                            <a:pt x="11097" y="81"/>
                          </a:cubicBezTo>
                          <a:cubicBezTo>
                            <a:pt x="9602" y="-168"/>
                            <a:pt x="8062" y="205"/>
                            <a:pt x="6579" y="526"/>
                          </a:cubicBezTo>
                          <a:cubicBezTo>
                            <a:pt x="5979" y="656"/>
                            <a:pt x="5499" y="1154"/>
                            <a:pt x="4936" y="1415"/>
                          </a:cubicBezTo>
                          <a:cubicBezTo>
                            <a:pt x="4538" y="1600"/>
                            <a:pt x="4114" y="1712"/>
                            <a:pt x="3704" y="1860"/>
                          </a:cubicBezTo>
                          <a:cubicBezTo>
                            <a:pt x="829" y="3936"/>
                            <a:pt x="1787" y="2750"/>
                            <a:pt x="418" y="4974"/>
                          </a:cubicBezTo>
                          <a:cubicBezTo>
                            <a:pt x="-141" y="6789"/>
                            <a:pt x="-138" y="5982"/>
                            <a:pt x="418" y="8088"/>
                          </a:cubicBezTo>
                          <a:cubicBezTo>
                            <a:pt x="537" y="8538"/>
                            <a:pt x="558" y="9056"/>
                            <a:pt x="829" y="9422"/>
                          </a:cubicBezTo>
                          <a:cubicBezTo>
                            <a:pt x="1480" y="10304"/>
                            <a:pt x="2418" y="10377"/>
                            <a:pt x="3293" y="10757"/>
                          </a:cubicBezTo>
                          <a:cubicBezTo>
                            <a:pt x="3577" y="10880"/>
                            <a:pt x="3841" y="11201"/>
                            <a:pt x="4114" y="11646"/>
                          </a:cubicBezTo>
                          <a:close/>
                        </a:path>
                      </a:pathLst>
                    </a:custGeom>
                    <a:solidFill>
                      <a:srgbClr val="A6A6A6"/>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54" name="Line"/>
                    <p:cNvSpPr/>
                    <p:nvPr/>
                  </p:nvSpPr>
                  <p:spPr>
                    <a:xfrm>
                      <a:off x="114814" y="33260"/>
                      <a:ext cx="350782" cy="238187"/>
                    </a:xfrm>
                    <a:custGeom>
                      <a:avLst/>
                      <a:gdLst/>
                      <a:ahLst/>
                      <a:cxnLst>
                        <a:cxn ang="0">
                          <a:pos x="wd2" y="hd2"/>
                        </a:cxn>
                        <a:cxn ang="5400000">
                          <a:pos x="wd2" y="hd2"/>
                        </a:cxn>
                        <a:cxn ang="10800000">
                          <a:pos x="wd2" y="hd2"/>
                        </a:cxn>
                        <a:cxn ang="16200000">
                          <a:pos x="wd2" y="hd2"/>
                        </a:cxn>
                      </a:cxnLst>
                      <a:rect l="0" t="0" r="r" b="b"/>
                      <a:pathLst>
                        <a:path w="20959" h="20360" fill="norm" stroke="1" extrusionOk="0">
                          <a:moveTo>
                            <a:pt x="1471" y="20360"/>
                          </a:moveTo>
                          <a:cubicBezTo>
                            <a:pt x="3051" y="13963"/>
                            <a:pt x="736" y="21600"/>
                            <a:pt x="3985" y="16118"/>
                          </a:cubicBezTo>
                          <a:cubicBezTo>
                            <a:pt x="4399" y="15420"/>
                            <a:pt x="4145" y="14206"/>
                            <a:pt x="4614" y="13573"/>
                          </a:cubicBezTo>
                          <a:cubicBezTo>
                            <a:pt x="8578" y="8224"/>
                            <a:pt x="7110" y="11465"/>
                            <a:pt x="10272" y="9332"/>
                          </a:cubicBezTo>
                          <a:cubicBezTo>
                            <a:pt x="10948" y="8876"/>
                            <a:pt x="11482" y="8091"/>
                            <a:pt x="12158" y="7635"/>
                          </a:cubicBezTo>
                          <a:cubicBezTo>
                            <a:pt x="12751" y="7235"/>
                            <a:pt x="14044" y="5892"/>
                            <a:pt x="14044" y="6787"/>
                          </a:cubicBezTo>
                          <a:cubicBezTo>
                            <a:pt x="14044" y="7883"/>
                            <a:pt x="10737" y="9122"/>
                            <a:pt x="10272" y="9332"/>
                          </a:cubicBezTo>
                          <a:cubicBezTo>
                            <a:pt x="9680" y="9864"/>
                            <a:pt x="6882" y="11910"/>
                            <a:pt x="7129" y="13573"/>
                          </a:cubicBezTo>
                          <a:cubicBezTo>
                            <a:pt x="7277" y="14573"/>
                            <a:pt x="8386" y="14704"/>
                            <a:pt x="9015" y="15270"/>
                          </a:cubicBezTo>
                          <a:cubicBezTo>
                            <a:pt x="10691" y="14987"/>
                            <a:pt x="12392" y="14899"/>
                            <a:pt x="14044" y="14422"/>
                          </a:cubicBezTo>
                          <a:cubicBezTo>
                            <a:pt x="15340" y="14047"/>
                            <a:pt x="16558" y="13291"/>
                            <a:pt x="17816" y="12725"/>
                          </a:cubicBezTo>
                          <a:cubicBezTo>
                            <a:pt x="18444" y="12442"/>
                            <a:pt x="20253" y="11381"/>
                            <a:pt x="19702" y="11877"/>
                          </a:cubicBezTo>
                          <a:cubicBezTo>
                            <a:pt x="16563" y="14700"/>
                            <a:pt x="18223" y="13755"/>
                            <a:pt x="12786" y="14422"/>
                          </a:cubicBezTo>
                          <a:cubicBezTo>
                            <a:pt x="9857" y="14781"/>
                            <a:pt x="6919" y="14987"/>
                            <a:pt x="3985" y="15270"/>
                          </a:cubicBezTo>
                          <a:cubicBezTo>
                            <a:pt x="4195" y="16118"/>
                            <a:pt x="4145" y="17183"/>
                            <a:pt x="4614" y="17815"/>
                          </a:cubicBezTo>
                          <a:cubicBezTo>
                            <a:pt x="5083" y="18447"/>
                            <a:pt x="5837" y="18663"/>
                            <a:pt x="6500" y="18663"/>
                          </a:cubicBezTo>
                          <a:cubicBezTo>
                            <a:pt x="9232" y="18663"/>
                            <a:pt x="11948" y="18098"/>
                            <a:pt x="14672" y="17815"/>
                          </a:cubicBezTo>
                          <a:cubicBezTo>
                            <a:pt x="15511" y="17532"/>
                            <a:pt x="16359" y="17302"/>
                            <a:pt x="17187" y="16967"/>
                          </a:cubicBezTo>
                          <a:cubicBezTo>
                            <a:pt x="18457" y="16453"/>
                            <a:pt x="19702" y="15836"/>
                            <a:pt x="20959" y="15270"/>
                          </a:cubicBezTo>
                          <a:lnTo>
                            <a:pt x="19073" y="16118"/>
                          </a:lnTo>
                          <a:cubicBezTo>
                            <a:pt x="18444" y="16401"/>
                            <a:pt x="17837" y="16791"/>
                            <a:pt x="17187" y="16967"/>
                          </a:cubicBezTo>
                          <a:cubicBezTo>
                            <a:pt x="12794" y="18152"/>
                            <a:pt x="15098" y="17578"/>
                            <a:pt x="10272" y="18663"/>
                          </a:cubicBezTo>
                          <a:cubicBezTo>
                            <a:pt x="8386" y="18381"/>
                            <a:pt x="6486" y="18236"/>
                            <a:pt x="4614" y="17815"/>
                          </a:cubicBezTo>
                          <a:cubicBezTo>
                            <a:pt x="3960" y="17668"/>
                            <a:pt x="3245" y="17525"/>
                            <a:pt x="2728" y="16967"/>
                          </a:cubicBezTo>
                          <a:cubicBezTo>
                            <a:pt x="2138" y="16330"/>
                            <a:pt x="1890" y="15270"/>
                            <a:pt x="1471" y="14422"/>
                          </a:cubicBezTo>
                          <a:cubicBezTo>
                            <a:pt x="2" y="8476"/>
                            <a:pt x="-641" y="8186"/>
                            <a:pt x="842" y="848"/>
                          </a:cubicBezTo>
                          <a:cubicBezTo>
                            <a:pt x="965" y="238"/>
                            <a:pt x="1680" y="283"/>
                            <a:pt x="2099" y="0"/>
                          </a:cubicBezTo>
                        </a:path>
                      </a:pathLst>
                    </a:custGeom>
                    <a:solidFill>
                      <a:srgbClr val="A6A6A6"/>
                    </a:solid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758" name="Group"/>
                  <p:cNvGrpSpPr/>
                  <p:nvPr/>
                </p:nvGrpSpPr>
                <p:grpSpPr>
                  <a:xfrm>
                    <a:off x="0" y="180450"/>
                    <a:ext cx="790113" cy="345671"/>
                    <a:chOff x="0" y="0"/>
                    <a:chExt cx="790112" cy="345670"/>
                  </a:xfrm>
                </p:grpSpPr>
                <p:sp>
                  <p:nvSpPr>
                    <p:cNvPr id="756" name="Shape"/>
                    <p:cNvSpPr/>
                    <p:nvPr/>
                  </p:nvSpPr>
                  <p:spPr>
                    <a:xfrm>
                      <a:off x="0" y="0"/>
                      <a:ext cx="790113" cy="345671"/>
                    </a:xfrm>
                    <a:custGeom>
                      <a:avLst/>
                      <a:gdLst/>
                      <a:ahLst/>
                      <a:cxnLst>
                        <a:cxn ang="0">
                          <a:pos x="wd2" y="hd2"/>
                        </a:cxn>
                        <a:cxn ang="5400000">
                          <a:pos x="wd2" y="hd2"/>
                        </a:cxn>
                        <a:cxn ang="10800000">
                          <a:pos x="wd2" y="hd2"/>
                        </a:cxn>
                        <a:cxn ang="16200000">
                          <a:pos x="wd2" y="hd2"/>
                        </a:cxn>
                      </a:cxnLst>
                      <a:rect l="0" t="0" r="r" b="b"/>
                      <a:pathLst>
                        <a:path w="21253" h="21600" fill="norm" stroke="1" extrusionOk="0">
                          <a:moveTo>
                            <a:pt x="19506" y="11845"/>
                          </a:moveTo>
                          <a:cubicBezTo>
                            <a:pt x="19361" y="10916"/>
                            <a:pt x="19487" y="6513"/>
                            <a:pt x="18633" y="4877"/>
                          </a:cubicBezTo>
                          <a:cubicBezTo>
                            <a:pt x="18393" y="4419"/>
                            <a:pt x="18050" y="4413"/>
                            <a:pt x="17759" y="4181"/>
                          </a:cubicBezTo>
                          <a:cubicBezTo>
                            <a:pt x="16375" y="1972"/>
                            <a:pt x="17218" y="3052"/>
                            <a:pt x="15139" y="1394"/>
                          </a:cubicBezTo>
                          <a:lnTo>
                            <a:pt x="14266" y="697"/>
                          </a:lnTo>
                          <a:lnTo>
                            <a:pt x="13392" y="0"/>
                          </a:lnTo>
                          <a:cubicBezTo>
                            <a:pt x="9001" y="1617"/>
                            <a:pt x="10818" y="428"/>
                            <a:pt x="7860" y="2787"/>
                          </a:cubicBezTo>
                          <a:lnTo>
                            <a:pt x="6114" y="4181"/>
                          </a:lnTo>
                          <a:lnTo>
                            <a:pt x="5240" y="4877"/>
                          </a:lnTo>
                          <a:cubicBezTo>
                            <a:pt x="4949" y="5342"/>
                            <a:pt x="4680" y="5896"/>
                            <a:pt x="4367" y="6271"/>
                          </a:cubicBezTo>
                          <a:cubicBezTo>
                            <a:pt x="4092" y="6599"/>
                            <a:pt x="3762" y="6611"/>
                            <a:pt x="3493" y="6968"/>
                          </a:cubicBezTo>
                          <a:cubicBezTo>
                            <a:pt x="2882" y="7781"/>
                            <a:pt x="1746" y="9755"/>
                            <a:pt x="1746" y="9755"/>
                          </a:cubicBezTo>
                          <a:cubicBezTo>
                            <a:pt x="1141" y="15555"/>
                            <a:pt x="1878" y="9820"/>
                            <a:pt x="873" y="14632"/>
                          </a:cubicBezTo>
                          <a:cubicBezTo>
                            <a:pt x="-332" y="20402"/>
                            <a:pt x="1668" y="12822"/>
                            <a:pt x="0" y="18813"/>
                          </a:cubicBezTo>
                          <a:cubicBezTo>
                            <a:pt x="3118" y="21301"/>
                            <a:pt x="-347" y="18813"/>
                            <a:pt x="7569" y="18813"/>
                          </a:cubicBezTo>
                          <a:cubicBezTo>
                            <a:pt x="8931" y="18813"/>
                            <a:pt x="10287" y="19277"/>
                            <a:pt x="11645" y="19510"/>
                          </a:cubicBezTo>
                          <a:cubicBezTo>
                            <a:pt x="11936" y="19974"/>
                            <a:pt x="12206" y="20529"/>
                            <a:pt x="12519" y="20903"/>
                          </a:cubicBezTo>
                          <a:cubicBezTo>
                            <a:pt x="12793" y="21232"/>
                            <a:pt x="13085" y="21600"/>
                            <a:pt x="13392" y="21600"/>
                          </a:cubicBezTo>
                          <a:cubicBezTo>
                            <a:pt x="15917" y="21600"/>
                            <a:pt x="18439" y="21136"/>
                            <a:pt x="20962" y="20903"/>
                          </a:cubicBezTo>
                          <a:cubicBezTo>
                            <a:pt x="21059" y="20206"/>
                            <a:pt x="21253" y="19547"/>
                            <a:pt x="21253" y="18813"/>
                          </a:cubicBezTo>
                          <a:cubicBezTo>
                            <a:pt x="21253" y="18078"/>
                            <a:pt x="21111" y="17365"/>
                            <a:pt x="20962" y="16723"/>
                          </a:cubicBezTo>
                          <a:cubicBezTo>
                            <a:pt x="19976" y="12477"/>
                            <a:pt x="19866" y="13891"/>
                            <a:pt x="19506" y="10452"/>
                          </a:cubicBezTo>
                          <a:cubicBezTo>
                            <a:pt x="19483" y="10226"/>
                            <a:pt x="19652" y="12774"/>
                            <a:pt x="19506" y="11845"/>
                          </a:cubicBezTo>
                          <a:close/>
                        </a:path>
                      </a:pathLst>
                    </a:custGeom>
                    <a:solidFill>
                      <a:srgbClr val="A6A6A6"/>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57" name="Line"/>
                    <p:cNvSpPr/>
                    <p:nvPr/>
                  </p:nvSpPr>
                  <p:spPr>
                    <a:xfrm>
                      <a:off x="43293" y="22301"/>
                      <a:ext cx="692704" cy="245618"/>
                    </a:xfrm>
                    <a:custGeom>
                      <a:avLst/>
                      <a:gdLst/>
                      <a:ahLst/>
                      <a:cxnLst>
                        <a:cxn ang="0">
                          <a:pos x="wd2" y="hd2"/>
                        </a:cxn>
                        <a:cxn ang="5400000">
                          <a:pos x="wd2" y="hd2"/>
                        </a:cxn>
                        <a:cxn ang="10800000">
                          <a:pos x="wd2" y="hd2"/>
                        </a:cxn>
                        <a:cxn ang="16200000">
                          <a:pos x="wd2" y="hd2"/>
                        </a:cxn>
                      </a:cxnLst>
                      <a:rect l="0" t="0" r="r" b="b"/>
                      <a:pathLst>
                        <a:path w="21562" h="19722" fill="norm" stroke="1" extrusionOk="0">
                          <a:moveTo>
                            <a:pt x="21562" y="15221"/>
                          </a:moveTo>
                          <a:cubicBezTo>
                            <a:pt x="21095" y="14973"/>
                            <a:pt x="19450" y="14291"/>
                            <a:pt x="18867" y="13431"/>
                          </a:cubicBezTo>
                          <a:cubicBezTo>
                            <a:pt x="18159" y="12385"/>
                            <a:pt x="17614" y="10530"/>
                            <a:pt x="16845" y="9849"/>
                          </a:cubicBezTo>
                          <a:cubicBezTo>
                            <a:pt x="13859" y="7204"/>
                            <a:pt x="15530" y="8267"/>
                            <a:pt x="11792" y="7163"/>
                          </a:cubicBezTo>
                          <a:cubicBezTo>
                            <a:pt x="10332" y="7461"/>
                            <a:pt x="8865" y="7576"/>
                            <a:pt x="7412" y="8058"/>
                          </a:cubicBezTo>
                          <a:cubicBezTo>
                            <a:pt x="6130" y="8484"/>
                            <a:pt x="6569" y="9353"/>
                            <a:pt x="5391" y="10744"/>
                          </a:cubicBezTo>
                          <a:cubicBezTo>
                            <a:pt x="4742" y="11511"/>
                            <a:pt x="4043" y="11938"/>
                            <a:pt x="3369" y="12535"/>
                          </a:cubicBezTo>
                          <a:cubicBezTo>
                            <a:pt x="3033" y="12834"/>
                            <a:pt x="2654" y="12907"/>
                            <a:pt x="2359" y="13431"/>
                          </a:cubicBezTo>
                          <a:cubicBezTo>
                            <a:pt x="1053" y="15745"/>
                            <a:pt x="1732" y="14881"/>
                            <a:pt x="337" y="16117"/>
                          </a:cubicBezTo>
                          <a:lnTo>
                            <a:pt x="0" y="18803"/>
                          </a:lnTo>
                          <a:cubicBezTo>
                            <a:pt x="1245" y="13840"/>
                            <a:pt x="-38" y="17765"/>
                            <a:pt x="1685" y="15221"/>
                          </a:cubicBezTo>
                          <a:cubicBezTo>
                            <a:pt x="5160" y="10090"/>
                            <a:pt x="2430" y="12770"/>
                            <a:pt x="4717" y="10744"/>
                          </a:cubicBezTo>
                          <a:cubicBezTo>
                            <a:pt x="4605" y="11938"/>
                            <a:pt x="4513" y="13147"/>
                            <a:pt x="4380" y="14326"/>
                          </a:cubicBezTo>
                          <a:cubicBezTo>
                            <a:pt x="3724" y="20138"/>
                            <a:pt x="3229" y="21600"/>
                            <a:pt x="4380" y="17012"/>
                          </a:cubicBezTo>
                          <a:cubicBezTo>
                            <a:pt x="4492" y="15520"/>
                            <a:pt x="4516" y="13960"/>
                            <a:pt x="4717" y="12535"/>
                          </a:cubicBezTo>
                          <a:cubicBezTo>
                            <a:pt x="5009" y="10466"/>
                            <a:pt x="5660" y="8934"/>
                            <a:pt x="6402" y="8058"/>
                          </a:cubicBezTo>
                          <a:cubicBezTo>
                            <a:pt x="7051" y="7292"/>
                            <a:pt x="8423" y="6268"/>
                            <a:pt x="8423" y="6268"/>
                          </a:cubicBezTo>
                          <a:cubicBezTo>
                            <a:pt x="8984" y="6566"/>
                            <a:pt x="9926" y="5719"/>
                            <a:pt x="10107" y="7163"/>
                          </a:cubicBezTo>
                          <a:cubicBezTo>
                            <a:pt x="10266" y="8429"/>
                            <a:pt x="9196" y="8291"/>
                            <a:pt x="8760" y="8954"/>
                          </a:cubicBezTo>
                          <a:cubicBezTo>
                            <a:pt x="8408" y="9488"/>
                            <a:pt x="8086" y="10147"/>
                            <a:pt x="7749" y="10744"/>
                          </a:cubicBezTo>
                          <a:lnTo>
                            <a:pt x="7075" y="16117"/>
                          </a:lnTo>
                          <a:cubicBezTo>
                            <a:pt x="6610" y="19824"/>
                            <a:pt x="6542" y="19588"/>
                            <a:pt x="7412" y="16117"/>
                          </a:cubicBezTo>
                          <a:cubicBezTo>
                            <a:pt x="8202" y="9817"/>
                            <a:pt x="7174" y="17594"/>
                            <a:pt x="8423" y="9849"/>
                          </a:cubicBezTo>
                          <a:cubicBezTo>
                            <a:pt x="8563" y="8981"/>
                            <a:pt x="8509" y="7830"/>
                            <a:pt x="8760" y="7163"/>
                          </a:cubicBezTo>
                          <a:cubicBezTo>
                            <a:pt x="9011" y="6496"/>
                            <a:pt x="9434" y="6566"/>
                            <a:pt x="9771" y="6268"/>
                          </a:cubicBezTo>
                          <a:lnTo>
                            <a:pt x="9434" y="3581"/>
                          </a:lnTo>
                          <a:cubicBezTo>
                            <a:pt x="9658" y="4477"/>
                            <a:pt x="9745" y="5786"/>
                            <a:pt x="10107" y="6268"/>
                          </a:cubicBezTo>
                          <a:cubicBezTo>
                            <a:pt x="10936" y="7368"/>
                            <a:pt x="11943" y="7144"/>
                            <a:pt x="12803" y="8058"/>
                          </a:cubicBezTo>
                          <a:lnTo>
                            <a:pt x="14487" y="9849"/>
                          </a:lnTo>
                          <a:cubicBezTo>
                            <a:pt x="14150" y="10744"/>
                            <a:pt x="13873" y="11833"/>
                            <a:pt x="13476" y="12535"/>
                          </a:cubicBezTo>
                          <a:cubicBezTo>
                            <a:pt x="13181" y="13059"/>
                            <a:pt x="12783" y="13008"/>
                            <a:pt x="12466" y="13431"/>
                          </a:cubicBezTo>
                          <a:cubicBezTo>
                            <a:pt x="12104" y="13912"/>
                            <a:pt x="11792" y="14624"/>
                            <a:pt x="11455" y="15221"/>
                          </a:cubicBezTo>
                          <a:cubicBezTo>
                            <a:pt x="11343" y="16117"/>
                            <a:pt x="10867" y="17240"/>
                            <a:pt x="11118" y="17907"/>
                          </a:cubicBezTo>
                          <a:cubicBezTo>
                            <a:pt x="11369" y="18575"/>
                            <a:pt x="11878" y="17679"/>
                            <a:pt x="12129" y="17012"/>
                          </a:cubicBezTo>
                          <a:cubicBezTo>
                            <a:pt x="12380" y="16345"/>
                            <a:pt x="12244" y="15063"/>
                            <a:pt x="12466" y="14326"/>
                          </a:cubicBezTo>
                          <a:cubicBezTo>
                            <a:pt x="12719" y="13486"/>
                            <a:pt x="13140" y="13132"/>
                            <a:pt x="13476" y="12535"/>
                          </a:cubicBezTo>
                          <a:cubicBezTo>
                            <a:pt x="13589" y="11640"/>
                            <a:pt x="13655" y="10693"/>
                            <a:pt x="13813" y="9849"/>
                          </a:cubicBezTo>
                          <a:cubicBezTo>
                            <a:pt x="13994" y="8886"/>
                            <a:pt x="14437" y="8231"/>
                            <a:pt x="14487" y="7163"/>
                          </a:cubicBezTo>
                          <a:cubicBezTo>
                            <a:pt x="14558" y="5653"/>
                            <a:pt x="14351" y="4111"/>
                            <a:pt x="14150" y="2686"/>
                          </a:cubicBezTo>
                          <a:cubicBezTo>
                            <a:pt x="14008" y="1678"/>
                            <a:pt x="13476" y="0"/>
                            <a:pt x="13476" y="0"/>
                          </a:cubicBezTo>
                          <a:cubicBezTo>
                            <a:pt x="14263" y="6268"/>
                            <a:pt x="14375" y="3581"/>
                            <a:pt x="13813" y="8058"/>
                          </a:cubicBezTo>
                          <a:cubicBezTo>
                            <a:pt x="14150" y="8357"/>
                            <a:pt x="14483" y="8694"/>
                            <a:pt x="14824" y="8954"/>
                          </a:cubicBezTo>
                          <a:cubicBezTo>
                            <a:pt x="15269" y="9292"/>
                            <a:pt x="15728" y="9495"/>
                            <a:pt x="16172" y="9849"/>
                          </a:cubicBezTo>
                          <a:cubicBezTo>
                            <a:pt x="16852" y="10391"/>
                            <a:pt x="18193" y="11640"/>
                            <a:pt x="18193" y="11640"/>
                          </a:cubicBezTo>
                          <a:cubicBezTo>
                            <a:pt x="17458" y="17500"/>
                            <a:pt x="18479" y="11748"/>
                            <a:pt x="16845" y="15221"/>
                          </a:cubicBezTo>
                          <a:cubicBezTo>
                            <a:pt x="16529" y="15893"/>
                            <a:pt x="16458" y="17146"/>
                            <a:pt x="16172" y="17907"/>
                          </a:cubicBezTo>
                          <a:cubicBezTo>
                            <a:pt x="15885" y="18668"/>
                            <a:pt x="15498" y="19101"/>
                            <a:pt x="15161" y="19698"/>
                          </a:cubicBezTo>
                          <a:lnTo>
                            <a:pt x="16509" y="14326"/>
                          </a:lnTo>
                          <a:cubicBezTo>
                            <a:pt x="17407" y="10744"/>
                            <a:pt x="16845" y="12237"/>
                            <a:pt x="18193" y="9849"/>
                          </a:cubicBezTo>
                          <a:cubicBezTo>
                            <a:pt x="18305" y="8954"/>
                            <a:pt x="18569" y="8101"/>
                            <a:pt x="18530" y="7163"/>
                          </a:cubicBezTo>
                          <a:cubicBezTo>
                            <a:pt x="18349" y="2833"/>
                            <a:pt x="18237" y="2803"/>
                            <a:pt x="17519" y="895"/>
                          </a:cubicBezTo>
                        </a:path>
                      </a:pathLst>
                    </a:custGeom>
                    <a:solidFill>
                      <a:srgbClr val="A6A6A6"/>
                    </a:solid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sp>
              <p:nvSpPr>
                <p:cNvPr id="760" name="Shape"/>
                <p:cNvSpPr/>
                <p:nvPr/>
              </p:nvSpPr>
              <p:spPr>
                <a:xfrm>
                  <a:off x="0" y="2095200"/>
                  <a:ext cx="1959048" cy="1903720"/>
                </a:xfrm>
                <a:custGeom>
                  <a:avLst/>
                  <a:gdLst/>
                  <a:ahLst/>
                  <a:cxnLst>
                    <a:cxn ang="0">
                      <a:pos x="wd2" y="hd2"/>
                    </a:cxn>
                    <a:cxn ang="5400000">
                      <a:pos x="wd2" y="hd2"/>
                    </a:cxn>
                    <a:cxn ang="10800000">
                      <a:pos x="wd2" y="hd2"/>
                    </a:cxn>
                    <a:cxn ang="16200000">
                      <a:pos x="wd2" y="hd2"/>
                    </a:cxn>
                  </a:cxnLst>
                  <a:rect l="0" t="0" r="r" b="b"/>
                  <a:pathLst>
                    <a:path w="21595" h="21147" fill="norm" stroke="1" extrusionOk="0">
                      <a:moveTo>
                        <a:pt x="597" y="151"/>
                      </a:moveTo>
                      <a:cubicBezTo>
                        <a:pt x="895" y="-241"/>
                        <a:pt x="1630" y="252"/>
                        <a:pt x="2148" y="275"/>
                      </a:cubicBezTo>
                      <a:cubicBezTo>
                        <a:pt x="3499" y="335"/>
                        <a:pt x="4855" y="304"/>
                        <a:pt x="6204" y="399"/>
                      </a:cubicBezTo>
                      <a:cubicBezTo>
                        <a:pt x="6609" y="428"/>
                        <a:pt x="7397" y="647"/>
                        <a:pt x="7397" y="647"/>
                      </a:cubicBezTo>
                      <a:cubicBezTo>
                        <a:pt x="9084" y="559"/>
                        <a:pt x="9232" y="349"/>
                        <a:pt x="10380" y="647"/>
                      </a:cubicBezTo>
                      <a:cubicBezTo>
                        <a:pt x="10502" y="679"/>
                        <a:pt x="10619" y="730"/>
                        <a:pt x="10738" y="771"/>
                      </a:cubicBezTo>
                      <a:cubicBezTo>
                        <a:pt x="11295" y="730"/>
                        <a:pt x="11853" y="708"/>
                        <a:pt x="12408" y="647"/>
                      </a:cubicBezTo>
                      <a:cubicBezTo>
                        <a:pt x="12610" y="625"/>
                        <a:pt x="12805" y="558"/>
                        <a:pt x="13005" y="523"/>
                      </a:cubicBezTo>
                      <a:cubicBezTo>
                        <a:pt x="13282" y="475"/>
                        <a:pt x="13562" y="441"/>
                        <a:pt x="13840" y="399"/>
                      </a:cubicBezTo>
                      <a:cubicBezTo>
                        <a:pt x="14118" y="441"/>
                        <a:pt x="14398" y="471"/>
                        <a:pt x="14675" y="523"/>
                      </a:cubicBezTo>
                      <a:cubicBezTo>
                        <a:pt x="14836" y="554"/>
                        <a:pt x="14988" y="647"/>
                        <a:pt x="15152" y="647"/>
                      </a:cubicBezTo>
                      <a:cubicBezTo>
                        <a:pt x="16346" y="647"/>
                        <a:pt x="17538" y="564"/>
                        <a:pt x="18732" y="523"/>
                      </a:cubicBezTo>
                      <a:lnTo>
                        <a:pt x="19805" y="647"/>
                      </a:lnTo>
                      <a:cubicBezTo>
                        <a:pt x="20282" y="694"/>
                        <a:pt x="20779" y="625"/>
                        <a:pt x="21237" y="771"/>
                      </a:cubicBezTo>
                      <a:cubicBezTo>
                        <a:pt x="21357" y="809"/>
                        <a:pt x="21329" y="1015"/>
                        <a:pt x="21356" y="1143"/>
                      </a:cubicBezTo>
                      <a:cubicBezTo>
                        <a:pt x="21409" y="1388"/>
                        <a:pt x="21432" y="1639"/>
                        <a:pt x="21476" y="1886"/>
                      </a:cubicBezTo>
                      <a:cubicBezTo>
                        <a:pt x="21512" y="2093"/>
                        <a:pt x="21555" y="2299"/>
                        <a:pt x="21595" y="2506"/>
                      </a:cubicBezTo>
                      <a:cubicBezTo>
                        <a:pt x="21555" y="2836"/>
                        <a:pt x="21528" y="3169"/>
                        <a:pt x="21476" y="3497"/>
                      </a:cubicBezTo>
                      <a:cubicBezTo>
                        <a:pt x="21449" y="3665"/>
                        <a:pt x="21392" y="3826"/>
                        <a:pt x="21356" y="3993"/>
                      </a:cubicBezTo>
                      <a:cubicBezTo>
                        <a:pt x="21312" y="4198"/>
                        <a:pt x="21277" y="4406"/>
                        <a:pt x="21237" y="4612"/>
                      </a:cubicBezTo>
                      <a:cubicBezTo>
                        <a:pt x="21197" y="5686"/>
                        <a:pt x="21214" y="6764"/>
                        <a:pt x="21118" y="7834"/>
                      </a:cubicBezTo>
                      <a:cubicBezTo>
                        <a:pt x="21094" y="8094"/>
                        <a:pt x="21019" y="8360"/>
                        <a:pt x="20879" y="8577"/>
                      </a:cubicBezTo>
                      <a:lnTo>
                        <a:pt x="20641" y="8949"/>
                      </a:lnTo>
                      <a:cubicBezTo>
                        <a:pt x="20408" y="9672"/>
                        <a:pt x="20535" y="9101"/>
                        <a:pt x="20641" y="10312"/>
                      </a:cubicBezTo>
                      <a:cubicBezTo>
                        <a:pt x="20691" y="10890"/>
                        <a:pt x="20720" y="11469"/>
                        <a:pt x="20760" y="12047"/>
                      </a:cubicBezTo>
                      <a:cubicBezTo>
                        <a:pt x="20557" y="16054"/>
                        <a:pt x="20996" y="13354"/>
                        <a:pt x="20402" y="14897"/>
                      </a:cubicBezTo>
                      <a:cubicBezTo>
                        <a:pt x="20059" y="15787"/>
                        <a:pt x="20434" y="15547"/>
                        <a:pt x="19805" y="15764"/>
                      </a:cubicBezTo>
                      <a:lnTo>
                        <a:pt x="19567" y="16508"/>
                      </a:lnTo>
                      <a:cubicBezTo>
                        <a:pt x="19465" y="16826"/>
                        <a:pt x="19388" y="17033"/>
                        <a:pt x="19328" y="17375"/>
                      </a:cubicBezTo>
                      <a:cubicBezTo>
                        <a:pt x="19278" y="17663"/>
                        <a:pt x="19290" y="17963"/>
                        <a:pt x="19209" y="18243"/>
                      </a:cubicBezTo>
                      <a:cubicBezTo>
                        <a:pt x="19120" y="18552"/>
                        <a:pt x="18786" y="18755"/>
                        <a:pt x="18612" y="18986"/>
                      </a:cubicBezTo>
                      <a:cubicBezTo>
                        <a:pt x="18436" y="19221"/>
                        <a:pt x="18294" y="19482"/>
                        <a:pt x="18135" y="19730"/>
                      </a:cubicBezTo>
                      <a:cubicBezTo>
                        <a:pt x="18055" y="19854"/>
                        <a:pt x="18016" y="20019"/>
                        <a:pt x="17896" y="20101"/>
                      </a:cubicBezTo>
                      <a:cubicBezTo>
                        <a:pt x="17076" y="20670"/>
                        <a:pt x="17453" y="20503"/>
                        <a:pt x="16823" y="20721"/>
                      </a:cubicBezTo>
                      <a:cubicBezTo>
                        <a:pt x="16703" y="20804"/>
                        <a:pt x="16593" y="20902"/>
                        <a:pt x="16465" y="20969"/>
                      </a:cubicBezTo>
                      <a:cubicBezTo>
                        <a:pt x="15713" y="21359"/>
                        <a:pt x="14280" y="20993"/>
                        <a:pt x="13840" y="20969"/>
                      </a:cubicBezTo>
                      <a:cubicBezTo>
                        <a:pt x="13601" y="20886"/>
                        <a:pt x="13372" y="20764"/>
                        <a:pt x="13124" y="20721"/>
                      </a:cubicBezTo>
                      <a:cubicBezTo>
                        <a:pt x="12561" y="20624"/>
                        <a:pt x="12429" y="20621"/>
                        <a:pt x="11931" y="20473"/>
                      </a:cubicBezTo>
                      <a:cubicBezTo>
                        <a:pt x="11810" y="20437"/>
                        <a:pt x="11689" y="20401"/>
                        <a:pt x="11573" y="20349"/>
                      </a:cubicBezTo>
                      <a:cubicBezTo>
                        <a:pt x="11410" y="20277"/>
                        <a:pt x="11265" y="20160"/>
                        <a:pt x="11096" y="20101"/>
                      </a:cubicBezTo>
                      <a:cubicBezTo>
                        <a:pt x="10785" y="19994"/>
                        <a:pt x="10141" y="19854"/>
                        <a:pt x="10141" y="19854"/>
                      </a:cubicBezTo>
                      <a:cubicBezTo>
                        <a:pt x="8449" y="20293"/>
                        <a:pt x="9674" y="20023"/>
                        <a:pt x="5846" y="19854"/>
                      </a:cubicBezTo>
                      <a:cubicBezTo>
                        <a:pt x="4562" y="19797"/>
                        <a:pt x="4207" y="19759"/>
                        <a:pt x="3102" y="19606"/>
                      </a:cubicBezTo>
                      <a:cubicBezTo>
                        <a:pt x="2823" y="19567"/>
                        <a:pt x="2543" y="19536"/>
                        <a:pt x="2267" y="19482"/>
                      </a:cubicBezTo>
                      <a:cubicBezTo>
                        <a:pt x="1719" y="19375"/>
                        <a:pt x="1242" y="19247"/>
                        <a:pt x="716" y="19110"/>
                      </a:cubicBezTo>
                      <a:cubicBezTo>
                        <a:pt x="597" y="18986"/>
                        <a:pt x="447" y="18887"/>
                        <a:pt x="358" y="18738"/>
                      </a:cubicBezTo>
                      <a:cubicBezTo>
                        <a:pt x="97" y="18304"/>
                        <a:pt x="79" y="17865"/>
                        <a:pt x="0" y="17375"/>
                      </a:cubicBezTo>
                      <a:cubicBezTo>
                        <a:pt x="27" y="17043"/>
                        <a:pt x="-5" y="16023"/>
                        <a:pt x="239" y="15517"/>
                      </a:cubicBezTo>
                      <a:cubicBezTo>
                        <a:pt x="303" y="15383"/>
                        <a:pt x="398" y="15269"/>
                        <a:pt x="477" y="15145"/>
                      </a:cubicBezTo>
                      <a:cubicBezTo>
                        <a:pt x="517" y="14938"/>
                        <a:pt x="597" y="14736"/>
                        <a:pt x="597" y="14525"/>
                      </a:cubicBezTo>
                      <a:cubicBezTo>
                        <a:pt x="597" y="12809"/>
                        <a:pt x="654" y="13093"/>
                        <a:pt x="358" y="12171"/>
                      </a:cubicBezTo>
                      <a:cubicBezTo>
                        <a:pt x="398" y="11262"/>
                        <a:pt x="373" y="10348"/>
                        <a:pt x="477" y="9445"/>
                      </a:cubicBezTo>
                      <a:cubicBezTo>
                        <a:pt x="494" y="9297"/>
                        <a:pt x="652" y="9206"/>
                        <a:pt x="716" y="9073"/>
                      </a:cubicBezTo>
                      <a:cubicBezTo>
                        <a:pt x="772" y="8956"/>
                        <a:pt x="795" y="8825"/>
                        <a:pt x="835" y="8701"/>
                      </a:cubicBezTo>
                      <a:cubicBezTo>
                        <a:pt x="795" y="7834"/>
                        <a:pt x="785" y="6965"/>
                        <a:pt x="716" y="6099"/>
                      </a:cubicBezTo>
                      <a:cubicBezTo>
                        <a:pt x="705" y="5969"/>
                        <a:pt x="675" y="5829"/>
                        <a:pt x="597" y="5727"/>
                      </a:cubicBezTo>
                      <a:cubicBezTo>
                        <a:pt x="507" y="5611"/>
                        <a:pt x="358" y="5562"/>
                        <a:pt x="239" y="5480"/>
                      </a:cubicBezTo>
                      <a:cubicBezTo>
                        <a:pt x="199" y="5232"/>
                        <a:pt x="119" y="4987"/>
                        <a:pt x="119" y="4736"/>
                      </a:cubicBezTo>
                      <a:cubicBezTo>
                        <a:pt x="119" y="4003"/>
                        <a:pt x="244" y="3339"/>
                        <a:pt x="358" y="2630"/>
                      </a:cubicBezTo>
                      <a:cubicBezTo>
                        <a:pt x="483" y="-96"/>
                        <a:pt x="298" y="544"/>
                        <a:pt x="597" y="151"/>
                      </a:cubicBezTo>
                      <a:close/>
                    </a:path>
                  </a:pathLst>
                </a:custGeom>
                <a:solidFill>
                  <a:srgbClr val="BFBFBF">
                    <a:alpha val="27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sp>
          <p:nvSpPr>
            <p:cNvPr id="763" name="flower"/>
            <p:cNvSpPr txBox="1"/>
            <p:nvPr/>
          </p:nvSpPr>
          <p:spPr>
            <a:xfrm>
              <a:off x="1031318" y="820851"/>
              <a:ext cx="1340715" cy="474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flower</a:t>
              </a:r>
            </a:p>
          </p:txBody>
        </p:sp>
        <p:sp>
          <p:nvSpPr>
            <p:cNvPr id="764" name="adult plant"/>
            <p:cNvSpPr txBox="1"/>
            <p:nvPr/>
          </p:nvSpPr>
          <p:spPr>
            <a:xfrm>
              <a:off x="0" y="3605411"/>
              <a:ext cx="2165769" cy="474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adult plant</a:t>
              </a:r>
            </a:p>
          </p:txBody>
        </p:sp>
      </p:grpSp>
      <p:grpSp>
        <p:nvGrpSpPr>
          <p:cNvPr id="779" name="Group"/>
          <p:cNvGrpSpPr/>
          <p:nvPr/>
        </p:nvGrpSpPr>
        <p:grpSpPr>
          <a:xfrm>
            <a:off x="3684567" y="641071"/>
            <a:ext cx="2478953" cy="3844838"/>
            <a:chOff x="0" y="0"/>
            <a:chExt cx="2478951" cy="3844836"/>
          </a:xfrm>
        </p:grpSpPr>
        <p:grpSp>
          <p:nvGrpSpPr>
            <p:cNvPr id="776" name="Group"/>
            <p:cNvGrpSpPr/>
            <p:nvPr/>
          </p:nvGrpSpPr>
          <p:grpSpPr>
            <a:xfrm>
              <a:off x="440" y="0"/>
              <a:ext cx="1883564" cy="3844837"/>
              <a:chOff x="0" y="0"/>
              <a:chExt cx="1883562" cy="3844836"/>
            </a:xfrm>
          </p:grpSpPr>
          <p:grpSp>
            <p:nvGrpSpPr>
              <p:cNvPr id="774" name="Group"/>
              <p:cNvGrpSpPr/>
              <p:nvPr/>
            </p:nvGrpSpPr>
            <p:grpSpPr>
              <a:xfrm>
                <a:off x="41625" y="0"/>
                <a:ext cx="1436088" cy="3456795"/>
                <a:chOff x="0" y="0"/>
                <a:chExt cx="1436086" cy="3456794"/>
              </a:xfrm>
            </p:grpSpPr>
            <p:sp>
              <p:nvSpPr>
                <p:cNvPr id="766" name="Shape"/>
                <p:cNvSpPr/>
                <p:nvPr/>
              </p:nvSpPr>
              <p:spPr>
                <a:xfrm>
                  <a:off x="499501" y="269430"/>
                  <a:ext cx="625608" cy="3187365"/>
                </a:xfrm>
                <a:custGeom>
                  <a:avLst/>
                  <a:gdLst/>
                  <a:ahLst/>
                  <a:cxnLst>
                    <a:cxn ang="0">
                      <a:pos x="wd2" y="hd2"/>
                    </a:cxn>
                    <a:cxn ang="5400000">
                      <a:pos x="wd2" y="hd2"/>
                    </a:cxn>
                    <a:cxn ang="10800000">
                      <a:pos x="wd2" y="hd2"/>
                    </a:cxn>
                    <a:cxn ang="16200000">
                      <a:pos x="wd2" y="hd2"/>
                    </a:cxn>
                  </a:cxnLst>
                  <a:rect l="0" t="0" r="r" b="b"/>
                  <a:pathLst>
                    <a:path w="21589" h="21391" fill="norm" stroke="1" extrusionOk="0">
                      <a:moveTo>
                        <a:pt x="2159" y="21372"/>
                      </a:moveTo>
                      <a:cubicBezTo>
                        <a:pt x="2219" y="21288"/>
                        <a:pt x="1779" y="21076"/>
                        <a:pt x="720" y="20652"/>
                      </a:cubicBezTo>
                      <a:cubicBezTo>
                        <a:pt x="840" y="20557"/>
                        <a:pt x="754" y="20439"/>
                        <a:pt x="1080" y="20365"/>
                      </a:cubicBezTo>
                      <a:cubicBezTo>
                        <a:pt x="1649" y="20234"/>
                        <a:pt x="2519" y="20173"/>
                        <a:pt x="3239" y="20077"/>
                      </a:cubicBezTo>
                      <a:cubicBezTo>
                        <a:pt x="4634" y="19891"/>
                        <a:pt x="3908" y="19960"/>
                        <a:pt x="5398" y="19861"/>
                      </a:cubicBezTo>
                      <a:cubicBezTo>
                        <a:pt x="5877" y="19885"/>
                        <a:pt x="6451" y="19871"/>
                        <a:pt x="6837" y="19933"/>
                      </a:cubicBezTo>
                      <a:cubicBezTo>
                        <a:pt x="7754" y="20080"/>
                        <a:pt x="6736" y="20405"/>
                        <a:pt x="6477" y="20509"/>
                      </a:cubicBezTo>
                      <a:cubicBezTo>
                        <a:pt x="6307" y="20576"/>
                        <a:pt x="6717" y="20365"/>
                        <a:pt x="6837" y="20293"/>
                      </a:cubicBezTo>
                      <a:cubicBezTo>
                        <a:pt x="6957" y="20125"/>
                        <a:pt x="6953" y="19951"/>
                        <a:pt x="7197" y="19789"/>
                      </a:cubicBezTo>
                      <a:cubicBezTo>
                        <a:pt x="7321" y="19706"/>
                        <a:pt x="7492" y="19590"/>
                        <a:pt x="7916" y="19573"/>
                      </a:cubicBezTo>
                      <a:cubicBezTo>
                        <a:pt x="8864" y="19535"/>
                        <a:pt x="9835" y="19621"/>
                        <a:pt x="10795" y="19645"/>
                      </a:cubicBezTo>
                      <a:cubicBezTo>
                        <a:pt x="11463" y="20447"/>
                        <a:pt x="10609" y="19787"/>
                        <a:pt x="11874" y="20293"/>
                      </a:cubicBezTo>
                      <a:cubicBezTo>
                        <a:pt x="12044" y="20360"/>
                        <a:pt x="12234" y="20584"/>
                        <a:pt x="12234" y="20509"/>
                      </a:cubicBezTo>
                      <a:cubicBezTo>
                        <a:pt x="12234" y="20400"/>
                        <a:pt x="11196" y="19814"/>
                        <a:pt x="11154" y="19789"/>
                      </a:cubicBezTo>
                      <a:lnTo>
                        <a:pt x="10795" y="19573"/>
                      </a:lnTo>
                      <a:cubicBezTo>
                        <a:pt x="11634" y="19069"/>
                        <a:pt x="10795" y="19189"/>
                        <a:pt x="12594" y="19069"/>
                      </a:cubicBezTo>
                      <a:cubicBezTo>
                        <a:pt x="13831" y="19812"/>
                        <a:pt x="12189" y="18914"/>
                        <a:pt x="13313" y="17846"/>
                      </a:cubicBezTo>
                      <a:cubicBezTo>
                        <a:pt x="13391" y="17772"/>
                        <a:pt x="14033" y="17894"/>
                        <a:pt x="14393" y="17918"/>
                      </a:cubicBezTo>
                      <a:cubicBezTo>
                        <a:pt x="14513" y="18254"/>
                        <a:pt x="14344" y="18599"/>
                        <a:pt x="14753" y="18925"/>
                      </a:cubicBezTo>
                      <a:cubicBezTo>
                        <a:pt x="14962" y="19093"/>
                        <a:pt x="16192" y="19357"/>
                        <a:pt x="16192" y="19357"/>
                      </a:cubicBezTo>
                      <a:lnTo>
                        <a:pt x="15832" y="19141"/>
                      </a:lnTo>
                      <a:lnTo>
                        <a:pt x="15472" y="18925"/>
                      </a:lnTo>
                      <a:lnTo>
                        <a:pt x="15112" y="18710"/>
                      </a:lnTo>
                      <a:cubicBezTo>
                        <a:pt x="15232" y="18638"/>
                        <a:pt x="15472" y="18570"/>
                        <a:pt x="15472" y="18494"/>
                      </a:cubicBezTo>
                      <a:cubicBezTo>
                        <a:pt x="15472" y="18385"/>
                        <a:pt x="14435" y="17799"/>
                        <a:pt x="14393" y="17774"/>
                      </a:cubicBezTo>
                      <a:lnTo>
                        <a:pt x="13673" y="17342"/>
                      </a:lnTo>
                      <a:cubicBezTo>
                        <a:pt x="13793" y="17198"/>
                        <a:pt x="13517" y="17014"/>
                        <a:pt x="14033" y="16911"/>
                      </a:cubicBezTo>
                      <a:cubicBezTo>
                        <a:pt x="14339" y="16849"/>
                        <a:pt x="14976" y="16972"/>
                        <a:pt x="15112" y="17054"/>
                      </a:cubicBezTo>
                      <a:cubicBezTo>
                        <a:pt x="17395" y="18424"/>
                        <a:pt x="14129" y="17371"/>
                        <a:pt x="16192" y="17990"/>
                      </a:cubicBezTo>
                      <a:cubicBezTo>
                        <a:pt x="16312" y="18062"/>
                        <a:pt x="16721" y="18274"/>
                        <a:pt x="16552" y="18206"/>
                      </a:cubicBezTo>
                      <a:cubicBezTo>
                        <a:pt x="15650" y="17845"/>
                        <a:pt x="15987" y="17902"/>
                        <a:pt x="15472" y="17558"/>
                      </a:cubicBezTo>
                      <a:cubicBezTo>
                        <a:pt x="15254" y="17413"/>
                        <a:pt x="14992" y="17270"/>
                        <a:pt x="14753" y="17126"/>
                      </a:cubicBezTo>
                      <a:lnTo>
                        <a:pt x="14393" y="16911"/>
                      </a:lnTo>
                      <a:cubicBezTo>
                        <a:pt x="14513" y="16815"/>
                        <a:pt x="14617" y="16718"/>
                        <a:pt x="14753" y="16623"/>
                      </a:cubicBezTo>
                      <a:cubicBezTo>
                        <a:pt x="14857" y="16550"/>
                        <a:pt x="15055" y="16482"/>
                        <a:pt x="15112" y="16407"/>
                      </a:cubicBezTo>
                      <a:cubicBezTo>
                        <a:pt x="15296" y="16169"/>
                        <a:pt x="15352" y="15927"/>
                        <a:pt x="15472" y="15687"/>
                      </a:cubicBezTo>
                      <a:cubicBezTo>
                        <a:pt x="15712" y="15759"/>
                        <a:pt x="15998" y="15826"/>
                        <a:pt x="16192" y="15903"/>
                      </a:cubicBezTo>
                      <a:cubicBezTo>
                        <a:pt x="16361" y="15971"/>
                        <a:pt x="16418" y="16048"/>
                        <a:pt x="16552" y="16119"/>
                      </a:cubicBezTo>
                      <a:cubicBezTo>
                        <a:pt x="16778" y="16240"/>
                        <a:pt x="17031" y="16359"/>
                        <a:pt x="17271" y="16479"/>
                      </a:cubicBezTo>
                      <a:cubicBezTo>
                        <a:pt x="17391" y="16599"/>
                        <a:pt x="17522" y="16718"/>
                        <a:pt x="17631" y="16839"/>
                      </a:cubicBezTo>
                      <a:cubicBezTo>
                        <a:pt x="17762" y="16982"/>
                        <a:pt x="17848" y="17127"/>
                        <a:pt x="17991" y="17270"/>
                      </a:cubicBezTo>
                      <a:cubicBezTo>
                        <a:pt x="18088" y="17367"/>
                        <a:pt x="18351" y="17657"/>
                        <a:pt x="18351" y="17558"/>
                      </a:cubicBezTo>
                      <a:cubicBezTo>
                        <a:pt x="18351" y="17022"/>
                        <a:pt x="18137" y="17121"/>
                        <a:pt x="17631" y="16767"/>
                      </a:cubicBezTo>
                      <a:cubicBezTo>
                        <a:pt x="17477" y="16659"/>
                        <a:pt x="17199" y="16378"/>
                        <a:pt x="16911" y="16263"/>
                      </a:cubicBezTo>
                      <a:cubicBezTo>
                        <a:pt x="16718" y="16186"/>
                        <a:pt x="16406" y="16122"/>
                        <a:pt x="16192" y="16047"/>
                      </a:cubicBezTo>
                      <a:cubicBezTo>
                        <a:pt x="15926" y="15954"/>
                        <a:pt x="15712" y="15855"/>
                        <a:pt x="15472" y="15759"/>
                      </a:cubicBezTo>
                      <a:cubicBezTo>
                        <a:pt x="15352" y="15543"/>
                        <a:pt x="14344" y="15265"/>
                        <a:pt x="15112" y="15112"/>
                      </a:cubicBezTo>
                      <a:cubicBezTo>
                        <a:pt x="15724" y="14989"/>
                        <a:pt x="16072" y="15399"/>
                        <a:pt x="16552" y="15543"/>
                      </a:cubicBezTo>
                      <a:lnTo>
                        <a:pt x="17991" y="15975"/>
                      </a:lnTo>
                      <a:cubicBezTo>
                        <a:pt x="18847" y="16489"/>
                        <a:pt x="18290" y="16533"/>
                        <a:pt x="19430" y="16191"/>
                      </a:cubicBezTo>
                      <a:cubicBezTo>
                        <a:pt x="18526" y="15648"/>
                        <a:pt x="19851" y="16296"/>
                        <a:pt x="17991" y="15831"/>
                      </a:cubicBezTo>
                      <a:cubicBezTo>
                        <a:pt x="17754" y="15772"/>
                        <a:pt x="17815" y="15682"/>
                        <a:pt x="17631" y="15615"/>
                      </a:cubicBezTo>
                      <a:cubicBezTo>
                        <a:pt x="16555" y="15228"/>
                        <a:pt x="16424" y="15230"/>
                        <a:pt x="15112" y="14968"/>
                      </a:cubicBezTo>
                      <a:cubicBezTo>
                        <a:pt x="14585" y="14651"/>
                        <a:pt x="14036" y="14420"/>
                        <a:pt x="15112" y="14032"/>
                      </a:cubicBezTo>
                      <a:cubicBezTo>
                        <a:pt x="15353" y="13946"/>
                        <a:pt x="16072" y="14080"/>
                        <a:pt x="16552" y="14104"/>
                      </a:cubicBezTo>
                      <a:cubicBezTo>
                        <a:pt x="17408" y="14618"/>
                        <a:pt x="16851" y="14410"/>
                        <a:pt x="17991" y="14752"/>
                      </a:cubicBezTo>
                      <a:cubicBezTo>
                        <a:pt x="18284" y="14927"/>
                        <a:pt x="18373" y="15044"/>
                        <a:pt x="19070" y="15183"/>
                      </a:cubicBezTo>
                      <a:cubicBezTo>
                        <a:pt x="19376" y="15245"/>
                        <a:pt x="19790" y="15279"/>
                        <a:pt x="20150" y="15327"/>
                      </a:cubicBezTo>
                      <a:lnTo>
                        <a:pt x="20869" y="15759"/>
                      </a:lnTo>
                      <a:lnTo>
                        <a:pt x="21229" y="15975"/>
                      </a:lnTo>
                      <a:cubicBezTo>
                        <a:pt x="21349" y="15903"/>
                        <a:pt x="21589" y="15835"/>
                        <a:pt x="21589" y="15759"/>
                      </a:cubicBezTo>
                      <a:cubicBezTo>
                        <a:pt x="21589" y="15637"/>
                        <a:pt x="21378" y="15518"/>
                        <a:pt x="21229" y="15399"/>
                      </a:cubicBezTo>
                      <a:cubicBezTo>
                        <a:pt x="20967" y="15189"/>
                        <a:pt x="20234" y="14859"/>
                        <a:pt x="19430" y="14752"/>
                      </a:cubicBezTo>
                      <a:lnTo>
                        <a:pt x="18351" y="14608"/>
                      </a:lnTo>
                      <a:cubicBezTo>
                        <a:pt x="17871" y="14464"/>
                        <a:pt x="17298" y="14331"/>
                        <a:pt x="16911" y="14176"/>
                      </a:cubicBezTo>
                      <a:cubicBezTo>
                        <a:pt x="15998" y="13811"/>
                        <a:pt x="16489" y="13977"/>
                        <a:pt x="15472" y="13672"/>
                      </a:cubicBezTo>
                      <a:cubicBezTo>
                        <a:pt x="14648" y="13013"/>
                        <a:pt x="15301" y="13261"/>
                        <a:pt x="14033" y="12881"/>
                      </a:cubicBezTo>
                      <a:cubicBezTo>
                        <a:pt x="12825" y="12156"/>
                        <a:pt x="13474" y="12631"/>
                        <a:pt x="14033" y="11010"/>
                      </a:cubicBezTo>
                      <a:cubicBezTo>
                        <a:pt x="14083" y="10864"/>
                        <a:pt x="14250" y="10721"/>
                        <a:pt x="14393" y="10578"/>
                      </a:cubicBezTo>
                      <a:cubicBezTo>
                        <a:pt x="14619" y="10352"/>
                        <a:pt x="14770" y="10280"/>
                        <a:pt x="15112" y="10074"/>
                      </a:cubicBezTo>
                      <a:cubicBezTo>
                        <a:pt x="14950" y="9297"/>
                        <a:pt x="14897" y="8363"/>
                        <a:pt x="14393" y="7556"/>
                      </a:cubicBezTo>
                      <a:cubicBezTo>
                        <a:pt x="14317" y="7434"/>
                        <a:pt x="14153" y="7316"/>
                        <a:pt x="14033" y="7196"/>
                      </a:cubicBezTo>
                      <a:cubicBezTo>
                        <a:pt x="13913" y="6764"/>
                        <a:pt x="13800" y="6332"/>
                        <a:pt x="13673" y="5901"/>
                      </a:cubicBezTo>
                      <a:cubicBezTo>
                        <a:pt x="13349" y="4798"/>
                        <a:pt x="13332" y="4587"/>
                        <a:pt x="12594" y="3454"/>
                      </a:cubicBezTo>
                      <a:cubicBezTo>
                        <a:pt x="12515" y="3333"/>
                        <a:pt x="12354" y="3214"/>
                        <a:pt x="12234" y="3094"/>
                      </a:cubicBezTo>
                      <a:cubicBezTo>
                        <a:pt x="12428" y="2279"/>
                        <a:pt x="12306" y="1791"/>
                        <a:pt x="12954" y="1079"/>
                      </a:cubicBezTo>
                      <a:cubicBezTo>
                        <a:pt x="12969" y="1063"/>
                        <a:pt x="13492" y="621"/>
                        <a:pt x="13673" y="576"/>
                      </a:cubicBezTo>
                      <a:cubicBezTo>
                        <a:pt x="14180" y="449"/>
                        <a:pt x="15121" y="407"/>
                        <a:pt x="15832" y="360"/>
                      </a:cubicBezTo>
                      <a:cubicBezTo>
                        <a:pt x="18306" y="30"/>
                        <a:pt x="18811" y="127"/>
                        <a:pt x="16911" y="0"/>
                      </a:cubicBezTo>
                      <a:cubicBezTo>
                        <a:pt x="14437" y="330"/>
                        <a:pt x="15573" y="233"/>
                        <a:pt x="13673" y="360"/>
                      </a:cubicBezTo>
                      <a:cubicBezTo>
                        <a:pt x="13313" y="432"/>
                        <a:pt x="12920" y="497"/>
                        <a:pt x="12594" y="576"/>
                      </a:cubicBezTo>
                      <a:cubicBezTo>
                        <a:pt x="12317" y="642"/>
                        <a:pt x="12307" y="791"/>
                        <a:pt x="11874" y="791"/>
                      </a:cubicBezTo>
                      <a:cubicBezTo>
                        <a:pt x="11495" y="791"/>
                        <a:pt x="11614" y="649"/>
                        <a:pt x="11514" y="576"/>
                      </a:cubicBezTo>
                      <a:cubicBezTo>
                        <a:pt x="11254" y="385"/>
                        <a:pt x="11035" y="192"/>
                        <a:pt x="10795" y="0"/>
                      </a:cubicBezTo>
                      <a:cubicBezTo>
                        <a:pt x="9835" y="576"/>
                        <a:pt x="10795" y="-144"/>
                        <a:pt x="10795" y="432"/>
                      </a:cubicBezTo>
                      <a:cubicBezTo>
                        <a:pt x="10795" y="578"/>
                        <a:pt x="10555" y="720"/>
                        <a:pt x="10435" y="863"/>
                      </a:cubicBezTo>
                      <a:cubicBezTo>
                        <a:pt x="9955" y="839"/>
                        <a:pt x="9471" y="819"/>
                        <a:pt x="8996" y="791"/>
                      </a:cubicBezTo>
                      <a:cubicBezTo>
                        <a:pt x="8631" y="771"/>
                        <a:pt x="8184" y="666"/>
                        <a:pt x="7916" y="720"/>
                      </a:cubicBezTo>
                      <a:cubicBezTo>
                        <a:pt x="7648" y="773"/>
                        <a:pt x="7967" y="891"/>
                        <a:pt x="8276" y="935"/>
                      </a:cubicBezTo>
                      <a:cubicBezTo>
                        <a:pt x="8893" y="1024"/>
                        <a:pt x="10435" y="1079"/>
                        <a:pt x="10435" y="1079"/>
                      </a:cubicBezTo>
                      <a:cubicBezTo>
                        <a:pt x="10675" y="1151"/>
                        <a:pt x="10984" y="1216"/>
                        <a:pt x="11154" y="1295"/>
                      </a:cubicBezTo>
                      <a:cubicBezTo>
                        <a:pt x="11349" y="1386"/>
                        <a:pt x="11514" y="1484"/>
                        <a:pt x="11514" y="1583"/>
                      </a:cubicBezTo>
                      <a:cubicBezTo>
                        <a:pt x="11514" y="1920"/>
                        <a:pt x="11174" y="2143"/>
                        <a:pt x="10795" y="2447"/>
                      </a:cubicBezTo>
                      <a:cubicBezTo>
                        <a:pt x="11035" y="4509"/>
                        <a:pt x="11427" y="6572"/>
                        <a:pt x="11514" y="8635"/>
                      </a:cubicBezTo>
                      <a:cubicBezTo>
                        <a:pt x="11547" y="9403"/>
                        <a:pt x="11154" y="10170"/>
                        <a:pt x="11154" y="10938"/>
                      </a:cubicBezTo>
                      <a:cubicBezTo>
                        <a:pt x="11154" y="11634"/>
                        <a:pt x="11304" y="12330"/>
                        <a:pt x="11514" y="13025"/>
                      </a:cubicBezTo>
                      <a:cubicBezTo>
                        <a:pt x="11544" y="13123"/>
                        <a:pt x="11732" y="13218"/>
                        <a:pt x="11874" y="13313"/>
                      </a:cubicBezTo>
                      <a:cubicBezTo>
                        <a:pt x="12092" y="13458"/>
                        <a:pt x="12594" y="13744"/>
                        <a:pt x="12594" y="13744"/>
                      </a:cubicBezTo>
                      <a:cubicBezTo>
                        <a:pt x="12354" y="13840"/>
                        <a:pt x="12253" y="13956"/>
                        <a:pt x="11874" y="14032"/>
                      </a:cubicBezTo>
                      <a:cubicBezTo>
                        <a:pt x="11606" y="14086"/>
                        <a:pt x="11126" y="14067"/>
                        <a:pt x="10795" y="14104"/>
                      </a:cubicBezTo>
                      <a:cubicBezTo>
                        <a:pt x="10039" y="14188"/>
                        <a:pt x="9355" y="14296"/>
                        <a:pt x="8636" y="14392"/>
                      </a:cubicBezTo>
                      <a:lnTo>
                        <a:pt x="7556" y="14536"/>
                      </a:lnTo>
                      <a:cubicBezTo>
                        <a:pt x="7436" y="14608"/>
                        <a:pt x="7381" y="14685"/>
                        <a:pt x="7197" y="14752"/>
                      </a:cubicBezTo>
                      <a:cubicBezTo>
                        <a:pt x="6777" y="14903"/>
                        <a:pt x="5757" y="15183"/>
                        <a:pt x="5757" y="15183"/>
                      </a:cubicBezTo>
                      <a:cubicBezTo>
                        <a:pt x="5637" y="15255"/>
                        <a:pt x="5398" y="15324"/>
                        <a:pt x="5398" y="15399"/>
                      </a:cubicBezTo>
                      <a:cubicBezTo>
                        <a:pt x="5398" y="15475"/>
                        <a:pt x="5378" y="15615"/>
                        <a:pt x="5757" y="15615"/>
                      </a:cubicBezTo>
                      <a:cubicBezTo>
                        <a:pt x="6137" y="15615"/>
                        <a:pt x="5948" y="15467"/>
                        <a:pt x="6117" y="15399"/>
                      </a:cubicBezTo>
                      <a:cubicBezTo>
                        <a:pt x="6311" y="15322"/>
                        <a:pt x="6560" y="15250"/>
                        <a:pt x="6837" y="15183"/>
                      </a:cubicBezTo>
                      <a:cubicBezTo>
                        <a:pt x="7703" y="14976"/>
                        <a:pt x="7934" y="14965"/>
                        <a:pt x="8996" y="14824"/>
                      </a:cubicBezTo>
                      <a:cubicBezTo>
                        <a:pt x="10971" y="14231"/>
                        <a:pt x="8388" y="14910"/>
                        <a:pt x="10795" y="14536"/>
                      </a:cubicBezTo>
                      <a:cubicBezTo>
                        <a:pt x="11598" y="14411"/>
                        <a:pt x="12954" y="14104"/>
                        <a:pt x="12954" y="14104"/>
                      </a:cubicBezTo>
                      <a:cubicBezTo>
                        <a:pt x="13883" y="14383"/>
                        <a:pt x="14707" y="14530"/>
                        <a:pt x="13313" y="14968"/>
                      </a:cubicBezTo>
                      <a:cubicBezTo>
                        <a:pt x="12906" y="15096"/>
                        <a:pt x="11874" y="15064"/>
                        <a:pt x="11154" y="15112"/>
                      </a:cubicBezTo>
                      <a:lnTo>
                        <a:pt x="10075" y="15183"/>
                      </a:lnTo>
                      <a:cubicBezTo>
                        <a:pt x="9715" y="15255"/>
                        <a:pt x="9387" y="15334"/>
                        <a:pt x="8996" y="15399"/>
                      </a:cubicBezTo>
                      <a:cubicBezTo>
                        <a:pt x="7762" y="15605"/>
                        <a:pt x="7950" y="15458"/>
                        <a:pt x="7197" y="15759"/>
                      </a:cubicBezTo>
                      <a:cubicBezTo>
                        <a:pt x="7027" y="15827"/>
                        <a:pt x="6521" y="15933"/>
                        <a:pt x="6837" y="15975"/>
                      </a:cubicBezTo>
                      <a:cubicBezTo>
                        <a:pt x="7248" y="16030"/>
                        <a:pt x="7796" y="15927"/>
                        <a:pt x="8276" y="15903"/>
                      </a:cubicBezTo>
                      <a:cubicBezTo>
                        <a:pt x="8756" y="15855"/>
                        <a:pt x="9255" y="15814"/>
                        <a:pt x="9715" y="15759"/>
                      </a:cubicBezTo>
                      <a:cubicBezTo>
                        <a:pt x="10457" y="15670"/>
                        <a:pt x="11874" y="15471"/>
                        <a:pt x="11874" y="15471"/>
                      </a:cubicBezTo>
                      <a:cubicBezTo>
                        <a:pt x="12149" y="15389"/>
                        <a:pt x="12758" y="15110"/>
                        <a:pt x="13673" y="15183"/>
                      </a:cubicBezTo>
                      <a:cubicBezTo>
                        <a:pt x="14075" y="15216"/>
                        <a:pt x="14153" y="15327"/>
                        <a:pt x="14393" y="15399"/>
                      </a:cubicBezTo>
                      <a:lnTo>
                        <a:pt x="12234" y="15543"/>
                      </a:lnTo>
                      <a:lnTo>
                        <a:pt x="11154" y="15615"/>
                      </a:lnTo>
                      <a:cubicBezTo>
                        <a:pt x="7420" y="16113"/>
                        <a:pt x="13008" y="15317"/>
                        <a:pt x="9355" y="16047"/>
                      </a:cubicBezTo>
                      <a:cubicBezTo>
                        <a:pt x="8976" y="16123"/>
                        <a:pt x="8396" y="16143"/>
                        <a:pt x="7916" y="16191"/>
                      </a:cubicBezTo>
                      <a:cubicBezTo>
                        <a:pt x="7012" y="16734"/>
                        <a:pt x="8232" y="16065"/>
                        <a:pt x="6837" y="16623"/>
                      </a:cubicBezTo>
                      <a:cubicBezTo>
                        <a:pt x="6667" y="16691"/>
                        <a:pt x="6597" y="16767"/>
                        <a:pt x="6477" y="16839"/>
                      </a:cubicBezTo>
                      <a:cubicBezTo>
                        <a:pt x="6597" y="16911"/>
                        <a:pt x="6461" y="17065"/>
                        <a:pt x="6837" y="17054"/>
                      </a:cubicBezTo>
                      <a:cubicBezTo>
                        <a:pt x="7693" y="17030"/>
                        <a:pt x="8996" y="16767"/>
                        <a:pt x="8996" y="16767"/>
                      </a:cubicBezTo>
                      <a:cubicBezTo>
                        <a:pt x="9822" y="16106"/>
                        <a:pt x="8628" y="16787"/>
                        <a:pt x="10435" y="16335"/>
                      </a:cubicBezTo>
                      <a:cubicBezTo>
                        <a:pt x="10672" y="16276"/>
                        <a:pt x="10625" y="16187"/>
                        <a:pt x="10795" y="16119"/>
                      </a:cubicBezTo>
                      <a:cubicBezTo>
                        <a:pt x="10982" y="16044"/>
                        <a:pt x="12454" y="15639"/>
                        <a:pt x="12594" y="15615"/>
                      </a:cubicBezTo>
                      <a:cubicBezTo>
                        <a:pt x="12885" y="15567"/>
                        <a:pt x="13313" y="15567"/>
                        <a:pt x="13673" y="15543"/>
                      </a:cubicBezTo>
                      <a:cubicBezTo>
                        <a:pt x="13655" y="15579"/>
                        <a:pt x="13244" y="16752"/>
                        <a:pt x="12594" y="16839"/>
                      </a:cubicBezTo>
                      <a:lnTo>
                        <a:pt x="11514" y="16982"/>
                      </a:lnTo>
                      <a:cubicBezTo>
                        <a:pt x="11394" y="17054"/>
                        <a:pt x="11423" y="17145"/>
                        <a:pt x="11154" y="17198"/>
                      </a:cubicBezTo>
                      <a:cubicBezTo>
                        <a:pt x="10886" y="17252"/>
                        <a:pt x="10414" y="17236"/>
                        <a:pt x="10075" y="17270"/>
                      </a:cubicBezTo>
                      <a:cubicBezTo>
                        <a:pt x="9688" y="17309"/>
                        <a:pt x="9355" y="17366"/>
                        <a:pt x="8996" y="17414"/>
                      </a:cubicBezTo>
                      <a:cubicBezTo>
                        <a:pt x="8876" y="17486"/>
                        <a:pt x="8264" y="17615"/>
                        <a:pt x="8636" y="17630"/>
                      </a:cubicBezTo>
                      <a:cubicBezTo>
                        <a:pt x="9380" y="17660"/>
                        <a:pt x="10075" y="17534"/>
                        <a:pt x="10795" y="17486"/>
                      </a:cubicBezTo>
                      <a:lnTo>
                        <a:pt x="11874" y="17414"/>
                      </a:lnTo>
                      <a:cubicBezTo>
                        <a:pt x="12114" y="17342"/>
                        <a:pt x="12161" y="17198"/>
                        <a:pt x="12594" y="17198"/>
                      </a:cubicBezTo>
                      <a:cubicBezTo>
                        <a:pt x="12973" y="17198"/>
                        <a:pt x="13094" y="17344"/>
                        <a:pt x="12954" y="17414"/>
                      </a:cubicBezTo>
                      <a:cubicBezTo>
                        <a:pt x="12793" y="17495"/>
                        <a:pt x="12206" y="17503"/>
                        <a:pt x="11874" y="17558"/>
                      </a:cubicBezTo>
                      <a:cubicBezTo>
                        <a:pt x="9103" y="18020"/>
                        <a:pt x="12396" y="17561"/>
                        <a:pt x="9715" y="17918"/>
                      </a:cubicBezTo>
                      <a:cubicBezTo>
                        <a:pt x="9236" y="18062"/>
                        <a:pt x="8550" y="18186"/>
                        <a:pt x="8276" y="18350"/>
                      </a:cubicBezTo>
                      <a:cubicBezTo>
                        <a:pt x="8156" y="18422"/>
                        <a:pt x="8086" y="18498"/>
                        <a:pt x="7916" y="18566"/>
                      </a:cubicBezTo>
                      <a:cubicBezTo>
                        <a:pt x="7723" y="18643"/>
                        <a:pt x="6777" y="18761"/>
                        <a:pt x="7197" y="18781"/>
                      </a:cubicBezTo>
                      <a:cubicBezTo>
                        <a:pt x="7932" y="18818"/>
                        <a:pt x="9355" y="18638"/>
                        <a:pt x="9355" y="18638"/>
                      </a:cubicBezTo>
                      <a:lnTo>
                        <a:pt x="10795" y="18206"/>
                      </a:lnTo>
                      <a:lnTo>
                        <a:pt x="11514" y="17990"/>
                      </a:lnTo>
                      <a:cubicBezTo>
                        <a:pt x="11634" y="17918"/>
                        <a:pt x="11874" y="17698"/>
                        <a:pt x="11874" y="17774"/>
                      </a:cubicBezTo>
                      <a:cubicBezTo>
                        <a:pt x="11874" y="17907"/>
                        <a:pt x="11598" y="18316"/>
                        <a:pt x="11154" y="18494"/>
                      </a:cubicBezTo>
                      <a:cubicBezTo>
                        <a:pt x="10961" y="18571"/>
                        <a:pt x="10628" y="18632"/>
                        <a:pt x="10435" y="18710"/>
                      </a:cubicBezTo>
                      <a:cubicBezTo>
                        <a:pt x="10265" y="18777"/>
                        <a:pt x="10343" y="18872"/>
                        <a:pt x="10075" y="18925"/>
                      </a:cubicBezTo>
                      <a:cubicBezTo>
                        <a:pt x="9807" y="18979"/>
                        <a:pt x="9355" y="18973"/>
                        <a:pt x="8996" y="18997"/>
                      </a:cubicBezTo>
                      <a:cubicBezTo>
                        <a:pt x="8498" y="19296"/>
                        <a:pt x="8642" y="19357"/>
                        <a:pt x="6477" y="19501"/>
                      </a:cubicBezTo>
                      <a:lnTo>
                        <a:pt x="4318" y="19645"/>
                      </a:lnTo>
                      <a:lnTo>
                        <a:pt x="3239" y="19717"/>
                      </a:lnTo>
                      <a:cubicBezTo>
                        <a:pt x="749" y="20464"/>
                        <a:pt x="4732" y="19346"/>
                        <a:pt x="1080" y="20077"/>
                      </a:cubicBezTo>
                      <a:cubicBezTo>
                        <a:pt x="812" y="20130"/>
                        <a:pt x="890" y="20225"/>
                        <a:pt x="720" y="20293"/>
                      </a:cubicBezTo>
                      <a:cubicBezTo>
                        <a:pt x="527" y="20370"/>
                        <a:pt x="240" y="20437"/>
                        <a:pt x="0" y="20509"/>
                      </a:cubicBezTo>
                      <a:cubicBezTo>
                        <a:pt x="120" y="20724"/>
                        <a:pt x="-11" y="20952"/>
                        <a:pt x="360" y="21156"/>
                      </a:cubicBezTo>
                      <a:cubicBezTo>
                        <a:pt x="508" y="21237"/>
                        <a:pt x="2099" y="21456"/>
                        <a:pt x="2159" y="21372"/>
                      </a:cubicBezTo>
                      <a:close/>
                    </a:path>
                  </a:pathLst>
                </a:cu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nvGrpSpPr>
                <p:cNvPr id="769" name="Group"/>
                <p:cNvGrpSpPr/>
                <p:nvPr/>
              </p:nvGrpSpPr>
              <p:grpSpPr>
                <a:xfrm>
                  <a:off x="905179" y="-1"/>
                  <a:ext cx="530908" cy="516572"/>
                  <a:chOff x="0" y="0"/>
                  <a:chExt cx="530907" cy="516570"/>
                </a:xfrm>
              </p:grpSpPr>
              <p:sp>
                <p:nvSpPr>
                  <p:cNvPr id="767" name="Shape"/>
                  <p:cNvSpPr/>
                  <p:nvPr/>
                </p:nvSpPr>
                <p:spPr>
                  <a:xfrm>
                    <a:off x="0" y="0"/>
                    <a:ext cx="530908" cy="516571"/>
                  </a:xfrm>
                  <a:custGeom>
                    <a:avLst/>
                    <a:gdLst/>
                    <a:ahLst/>
                    <a:cxnLst>
                      <a:cxn ang="0">
                        <a:pos x="wd2" y="hd2"/>
                      </a:cxn>
                      <a:cxn ang="5400000">
                        <a:pos x="wd2" y="hd2"/>
                      </a:cxn>
                      <a:cxn ang="10800000">
                        <a:pos x="wd2" y="hd2"/>
                      </a:cxn>
                      <a:cxn ang="16200000">
                        <a:pos x="wd2" y="hd2"/>
                      </a:cxn>
                    </a:cxnLst>
                    <a:rect l="0" t="0" r="r" b="b"/>
                    <a:pathLst>
                      <a:path w="20955" h="21432" fill="norm" stroke="1" extrusionOk="0">
                        <a:moveTo>
                          <a:pt x="4114" y="11646"/>
                        </a:moveTo>
                        <a:cubicBezTo>
                          <a:pt x="4388" y="12091"/>
                          <a:pt x="4544" y="12916"/>
                          <a:pt x="4936" y="13425"/>
                        </a:cubicBezTo>
                        <a:cubicBezTo>
                          <a:pt x="5548" y="14221"/>
                          <a:pt x="6559" y="14456"/>
                          <a:pt x="7400" y="14760"/>
                        </a:cubicBezTo>
                        <a:cubicBezTo>
                          <a:pt x="9865" y="14463"/>
                          <a:pt x="12339" y="14250"/>
                          <a:pt x="14794" y="13870"/>
                        </a:cubicBezTo>
                        <a:cubicBezTo>
                          <a:pt x="15222" y="13804"/>
                          <a:pt x="15639" y="13216"/>
                          <a:pt x="16026" y="13425"/>
                        </a:cubicBezTo>
                        <a:cubicBezTo>
                          <a:pt x="16413" y="13635"/>
                          <a:pt x="16300" y="14315"/>
                          <a:pt x="16437" y="14760"/>
                        </a:cubicBezTo>
                        <a:cubicBezTo>
                          <a:pt x="16769" y="17280"/>
                          <a:pt x="16705" y="17555"/>
                          <a:pt x="17258" y="19653"/>
                        </a:cubicBezTo>
                        <a:cubicBezTo>
                          <a:pt x="17377" y="20104"/>
                          <a:pt x="17363" y="20656"/>
                          <a:pt x="17669" y="20987"/>
                        </a:cubicBezTo>
                        <a:cubicBezTo>
                          <a:pt x="17975" y="21319"/>
                          <a:pt x="18491" y="21284"/>
                          <a:pt x="18901" y="21432"/>
                        </a:cubicBezTo>
                        <a:cubicBezTo>
                          <a:pt x="19312" y="21135"/>
                          <a:pt x="19860" y="20987"/>
                          <a:pt x="20133" y="20542"/>
                        </a:cubicBezTo>
                        <a:cubicBezTo>
                          <a:pt x="20447" y="20034"/>
                          <a:pt x="20443" y="19365"/>
                          <a:pt x="20544" y="18763"/>
                        </a:cubicBezTo>
                        <a:cubicBezTo>
                          <a:pt x="20717" y="17732"/>
                          <a:pt x="20818" y="16687"/>
                          <a:pt x="20955" y="15649"/>
                        </a:cubicBezTo>
                        <a:cubicBezTo>
                          <a:pt x="20779" y="13177"/>
                          <a:pt x="21459" y="10413"/>
                          <a:pt x="19723" y="8532"/>
                        </a:cubicBezTo>
                        <a:cubicBezTo>
                          <a:pt x="19374" y="8154"/>
                          <a:pt x="18901" y="7939"/>
                          <a:pt x="18491" y="7643"/>
                        </a:cubicBezTo>
                        <a:cubicBezTo>
                          <a:pt x="18217" y="7198"/>
                          <a:pt x="18041" y="6660"/>
                          <a:pt x="17669" y="6308"/>
                        </a:cubicBezTo>
                        <a:cubicBezTo>
                          <a:pt x="16926" y="5604"/>
                          <a:pt x="15205" y="4529"/>
                          <a:pt x="15205" y="4529"/>
                        </a:cubicBezTo>
                        <a:cubicBezTo>
                          <a:pt x="14931" y="4084"/>
                          <a:pt x="14755" y="3547"/>
                          <a:pt x="14383" y="3195"/>
                        </a:cubicBezTo>
                        <a:cubicBezTo>
                          <a:pt x="13640" y="2491"/>
                          <a:pt x="11919" y="1415"/>
                          <a:pt x="11919" y="1415"/>
                        </a:cubicBezTo>
                        <a:cubicBezTo>
                          <a:pt x="11645" y="971"/>
                          <a:pt x="11585" y="162"/>
                          <a:pt x="11097" y="81"/>
                        </a:cubicBezTo>
                        <a:cubicBezTo>
                          <a:pt x="9602" y="-168"/>
                          <a:pt x="8062" y="205"/>
                          <a:pt x="6579" y="526"/>
                        </a:cubicBezTo>
                        <a:cubicBezTo>
                          <a:pt x="5979" y="656"/>
                          <a:pt x="5499" y="1154"/>
                          <a:pt x="4936" y="1415"/>
                        </a:cubicBezTo>
                        <a:cubicBezTo>
                          <a:pt x="4538" y="1600"/>
                          <a:pt x="4114" y="1712"/>
                          <a:pt x="3704" y="1860"/>
                        </a:cubicBezTo>
                        <a:cubicBezTo>
                          <a:pt x="829" y="3936"/>
                          <a:pt x="1787" y="2750"/>
                          <a:pt x="418" y="4974"/>
                        </a:cubicBezTo>
                        <a:cubicBezTo>
                          <a:pt x="-141" y="6789"/>
                          <a:pt x="-138" y="5982"/>
                          <a:pt x="418" y="8088"/>
                        </a:cubicBezTo>
                        <a:cubicBezTo>
                          <a:pt x="537" y="8538"/>
                          <a:pt x="558" y="9056"/>
                          <a:pt x="829" y="9422"/>
                        </a:cubicBezTo>
                        <a:cubicBezTo>
                          <a:pt x="1480" y="10304"/>
                          <a:pt x="2418" y="10377"/>
                          <a:pt x="3293" y="10757"/>
                        </a:cubicBezTo>
                        <a:cubicBezTo>
                          <a:pt x="3577" y="10880"/>
                          <a:pt x="3841" y="11201"/>
                          <a:pt x="4114" y="11646"/>
                        </a:cubicBezTo>
                        <a:close/>
                      </a:path>
                    </a:pathLst>
                  </a:custGeom>
                  <a:solidFill>
                    <a:srgbClr val="A6A6A6"/>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68" name="Line"/>
                  <p:cNvSpPr/>
                  <p:nvPr/>
                </p:nvSpPr>
                <p:spPr>
                  <a:xfrm>
                    <a:off x="110390" y="31978"/>
                    <a:ext cx="337266" cy="229010"/>
                  </a:xfrm>
                  <a:custGeom>
                    <a:avLst/>
                    <a:gdLst/>
                    <a:ahLst/>
                    <a:cxnLst>
                      <a:cxn ang="0">
                        <a:pos x="wd2" y="hd2"/>
                      </a:cxn>
                      <a:cxn ang="5400000">
                        <a:pos x="wd2" y="hd2"/>
                      </a:cxn>
                      <a:cxn ang="10800000">
                        <a:pos x="wd2" y="hd2"/>
                      </a:cxn>
                      <a:cxn ang="16200000">
                        <a:pos x="wd2" y="hd2"/>
                      </a:cxn>
                    </a:cxnLst>
                    <a:rect l="0" t="0" r="r" b="b"/>
                    <a:pathLst>
                      <a:path w="20959" h="20360" fill="norm" stroke="1" extrusionOk="0">
                        <a:moveTo>
                          <a:pt x="1471" y="20360"/>
                        </a:moveTo>
                        <a:cubicBezTo>
                          <a:pt x="3051" y="13963"/>
                          <a:pt x="736" y="21600"/>
                          <a:pt x="3985" y="16118"/>
                        </a:cubicBezTo>
                        <a:cubicBezTo>
                          <a:pt x="4399" y="15420"/>
                          <a:pt x="4145" y="14206"/>
                          <a:pt x="4614" y="13573"/>
                        </a:cubicBezTo>
                        <a:cubicBezTo>
                          <a:pt x="8578" y="8224"/>
                          <a:pt x="7110" y="11465"/>
                          <a:pt x="10272" y="9332"/>
                        </a:cubicBezTo>
                        <a:cubicBezTo>
                          <a:pt x="10948" y="8876"/>
                          <a:pt x="11482" y="8091"/>
                          <a:pt x="12158" y="7635"/>
                        </a:cubicBezTo>
                        <a:cubicBezTo>
                          <a:pt x="12751" y="7235"/>
                          <a:pt x="14044" y="5892"/>
                          <a:pt x="14044" y="6787"/>
                        </a:cubicBezTo>
                        <a:cubicBezTo>
                          <a:pt x="14044" y="7883"/>
                          <a:pt x="10737" y="9122"/>
                          <a:pt x="10272" y="9332"/>
                        </a:cubicBezTo>
                        <a:cubicBezTo>
                          <a:pt x="9680" y="9864"/>
                          <a:pt x="6882" y="11910"/>
                          <a:pt x="7129" y="13573"/>
                        </a:cubicBezTo>
                        <a:cubicBezTo>
                          <a:pt x="7277" y="14573"/>
                          <a:pt x="8386" y="14704"/>
                          <a:pt x="9015" y="15270"/>
                        </a:cubicBezTo>
                        <a:cubicBezTo>
                          <a:pt x="10691" y="14987"/>
                          <a:pt x="12392" y="14899"/>
                          <a:pt x="14044" y="14422"/>
                        </a:cubicBezTo>
                        <a:cubicBezTo>
                          <a:pt x="15340" y="14047"/>
                          <a:pt x="16558" y="13291"/>
                          <a:pt x="17816" y="12725"/>
                        </a:cubicBezTo>
                        <a:cubicBezTo>
                          <a:pt x="18444" y="12442"/>
                          <a:pt x="20253" y="11381"/>
                          <a:pt x="19702" y="11877"/>
                        </a:cubicBezTo>
                        <a:cubicBezTo>
                          <a:pt x="16563" y="14700"/>
                          <a:pt x="18223" y="13755"/>
                          <a:pt x="12786" y="14422"/>
                        </a:cubicBezTo>
                        <a:cubicBezTo>
                          <a:pt x="9857" y="14781"/>
                          <a:pt x="6919" y="14987"/>
                          <a:pt x="3985" y="15270"/>
                        </a:cubicBezTo>
                        <a:cubicBezTo>
                          <a:pt x="4195" y="16118"/>
                          <a:pt x="4145" y="17183"/>
                          <a:pt x="4614" y="17815"/>
                        </a:cubicBezTo>
                        <a:cubicBezTo>
                          <a:pt x="5083" y="18447"/>
                          <a:pt x="5837" y="18663"/>
                          <a:pt x="6500" y="18663"/>
                        </a:cubicBezTo>
                        <a:cubicBezTo>
                          <a:pt x="9232" y="18663"/>
                          <a:pt x="11948" y="18098"/>
                          <a:pt x="14672" y="17815"/>
                        </a:cubicBezTo>
                        <a:cubicBezTo>
                          <a:pt x="15511" y="17532"/>
                          <a:pt x="16359" y="17302"/>
                          <a:pt x="17187" y="16967"/>
                        </a:cubicBezTo>
                        <a:cubicBezTo>
                          <a:pt x="18457" y="16453"/>
                          <a:pt x="19702" y="15836"/>
                          <a:pt x="20959" y="15270"/>
                        </a:cubicBezTo>
                        <a:lnTo>
                          <a:pt x="19073" y="16118"/>
                        </a:lnTo>
                        <a:cubicBezTo>
                          <a:pt x="18444" y="16401"/>
                          <a:pt x="17837" y="16791"/>
                          <a:pt x="17187" y="16967"/>
                        </a:cubicBezTo>
                        <a:cubicBezTo>
                          <a:pt x="12794" y="18152"/>
                          <a:pt x="15098" y="17578"/>
                          <a:pt x="10272" y="18663"/>
                        </a:cubicBezTo>
                        <a:cubicBezTo>
                          <a:pt x="8386" y="18381"/>
                          <a:pt x="6486" y="18236"/>
                          <a:pt x="4614" y="17815"/>
                        </a:cubicBezTo>
                        <a:cubicBezTo>
                          <a:pt x="3960" y="17668"/>
                          <a:pt x="3245" y="17525"/>
                          <a:pt x="2728" y="16967"/>
                        </a:cubicBezTo>
                        <a:cubicBezTo>
                          <a:pt x="2138" y="16330"/>
                          <a:pt x="1890" y="15270"/>
                          <a:pt x="1471" y="14422"/>
                        </a:cubicBezTo>
                        <a:cubicBezTo>
                          <a:pt x="2" y="8476"/>
                          <a:pt x="-641" y="8186"/>
                          <a:pt x="842" y="848"/>
                        </a:cubicBezTo>
                        <a:cubicBezTo>
                          <a:pt x="965" y="238"/>
                          <a:pt x="1680" y="283"/>
                          <a:pt x="2099" y="0"/>
                        </a:cubicBezTo>
                      </a:path>
                    </a:pathLst>
                  </a:custGeom>
                  <a:solidFill>
                    <a:srgbClr val="A6A6A6"/>
                  </a:solid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772" name="Group"/>
                <p:cNvGrpSpPr/>
                <p:nvPr/>
              </p:nvGrpSpPr>
              <p:grpSpPr>
                <a:xfrm>
                  <a:off x="0" y="173497"/>
                  <a:ext cx="759669" cy="332352"/>
                  <a:chOff x="0" y="0"/>
                  <a:chExt cx="759668" cy="332351"/>
                </a:xfrm>
              </p:grpSpPr>
              <p:sp>
                <p:nvSpPr>
                  <p:cNvPr id="770" name="Shape"/>
                  <p:cNvSpPr/>
                  <p:nvPr/>
                </p:nvSpPr>
                <p:spPr>
                  <a:xfrm>
                    <a:off x="0" y="0"/>
                    <a:ext cx="759669" cy="332352"/>
                  </a:xfrm>
                  <a:custGeom>
                    <a:avLst/>
                    <a:gdLst/>
                    <a:ahLst/>
                    <a:cxnLst>
                      <a:cxn ang="0">
                        <a:pos x="wd2" y="hd2"/>
                      </a:cxn>
                      <a:cxn ang="5400000">
                        <a:pos x="wd2" y="hd2"/>
                      </a:cxn>
                      <a:cxn ang="10800000">
                        <a:pos x="wd2" y="hd2"/>
                      </a:cxn>
                      <a:cxn ang="16200000">
                        <a:pos x="wd2" y="hd2"/>
                      </a:cxn>
                    </a:cxnLst>
                    <a:rect l="0" t="0" r="r" b="b"/>
                    <a:pathLst>
                      <a:path w="21253" h="21600" fill="norm" stroke="1" extrusionOk="0">
                        <a:moveTo>
                          <a:pt x="19506" y="11845"/>
                        </a:moveTo>
                        <a:cubicBezTo>
                          <a:pt x="19361" y="10916"/>
                          <a:pt x="19487" y="6513"/>
                          <a:pt x="18633" y="4877"/>
                        </a:cubicBezTo>
                        <a:cubicBezTo>
                          <a:pt x="18393" y="4419"/>
                          <a:pt x="18050" y="4413"/>
                          <a:pt x="17759" y="4181"/>
                        </a:cubicBezTo>
                        <a:cubicBezTo>
                          <a:pt x="16375" y="1972"/>
                          <a:pt x="17218" y="3052"/>
                          <a:pt x="15139" y="1394"/>
                        </a:cubicBezTo>
                        <a:lnTo>
                          <a:pt x="14266" y="697"/>
                        </a:lnTo>
                        <a:lnTo>
                          <a:pt x="13392" y="0"/>
                        </a:lnTo>
                        <a:cubicBezTo>
                          <a:pt x="9001" y="1617"/>
                          <a:pt x="10818" y="428"/>
                          <a:pt x="7860" y="2787"/>
                        </a:cubicBezTo>
                        <a:lnTo>
                          <a:pt x="6114" y="4181"/>
                        </a:lnTo>
                        <a:lnTo>
                          <a:pt x="5240" y="4877"/>
                        </a:lnTo>
                        <a:cubicBezTo>
                          <a:pt x="4949" y="5342"/>
                          <a:pt x="4680" y="5896"/>
                          <a:pt x="4367" y="6271"/>
                        </a:cubicBezTo>
                        <a:cubicBezTo>
                          <a:pt x="4092" y="6599"/>
                          <a:pt x="3762" y="6611"/>
                          <a:pt x="3493" y="6968"/>
                        </a:cubicBezTo>
                        <a:cubicBezTo>
                          <a:pt x="2882" y="7781"/>
                          <a:pt x="1746" y="9755"/>
                          <a:pt x="1746" y="9755"/>
                        </a:cubicBezTo>
                        <a:cubicBezTo>
                          <a:pt x="1141" y="15555"/>
                          <a:pt x="1878" y="9820"/>
                          <a:pt x="873" y="14632"/>
                        </a:cubicBezTo>
                        <a:cubicBezTo>
                          <a:pt x="-332" y="20402"/>
                          <a:pt x="1668" y="12822"/>
                          <a:pt x="0" y="18813"/>
                        </a:cubicBezTo>
                        <a:cubicBezTo>
                          <a:pt x="3118" y="21301"/>
                          <a:pt x="-347" y="18813"/>
                          <a:pt x="7569" y="18813"/>
                        </a:cubicBezTo>
                        <a:cubicBezTo>
                          <a:pt x="8931" y="18813"/>
                          <a:pt x="10287" y="19277"/>
                          <a:pt x="11645" y="19510"/>
                        </a:cubicBezTo>
                        <a:cubicBezTo>
                          <a:pt x="11936" y="19974"/>
                          <a:pt x="12206" y="20529"/>
                          <a:pt x="12519" y="20903"/>
                        </a:cubicBezTo>
                        <a:cubicBezTo>
                          <a:pt x="12793" y="21232"/>
                          <a:pt x="13085" y="21600"/>
                          <a:pt x="13392" y="21600"/>
                        </a:cubicBezTo>
                        <a:cubicBezTo>
                          <a:pt x="15917" y="21600"/>
                          <a:pt x="18439" y="21136"/>
                          <a:pt x="20962" y="20903"/>
                        </a:cubicBezTo>
                        <a:cubicBezTo>
                          <a:pt x="21059" y="20206"/>
                          <a:pt x="21253" y="19547"/>
                          <a:pt x="21253" y="18813"/>
                        </a:cubicBezTo>
                        <a:cubicBezTo>
                          <a:pt x="21253" y="18078"/>
                          <a:pt x="21111" y="17365"/>
                          <a:pt x="20962" y="16723"/>
                        </a:cubicBezTo>
                        <a:cubicBezTo>
                          <a:pt x="19976" y="12477"/>
                          <a:pt x="19866" y="13891"/>
                          <a:pt x="19506" y="10452"/>
                        </a:cubicBezTo>
                        <a:cubicBezTo>
                          <a:pt x="19483" y="10226"/>
                          <a:pt x="19652" y="12774"/>
                          <a:pt x="19506" y="11845"/>
                        </a:cubicBezTo>
                        <a:close/>
                      </a:path>
                    </a:pathLst>
                  </a:custGeom>
                  <a:solidFill>
                    <a:srgbClr val="A6A6A6"/>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771" name="Line"/>
                  <p:cNvSpPr/>
                  <p:nvPr/>
                </p:nvSpPr>
                <p:spPr>
                  <a:xfrm>
                    <a:off x="41625" y="21442"/>
                    <a:ext cx="666013" cy="236154"/>
                  </a:xfrm>
                  <a:custGeom>
                    <a:avLst/>
                    <a:gdLst/>
                    <a:ahLst/>
                    <a:cxnLst>
                      <a:cxn ang="0">
                        <a:pos x="wd2" y="hd2"/>
                      </a:cxn>
                      <a:cxn ang="5400000">
                        <a:pos x="wd2" y="hd2"/>
                      </a:cxn>
                      <a:cxn ang="10800000">
                        <a:pos x="wd2" y="hd2"/>
                      </a:cxn>
                      <a:cxn ang="16200000">
                        <a:pos x="wd2" y="hd2"/>
                      </a:cxn>
                    </a:cxnLst>
                    <a:rect l="0" t="0" r="r" b="b"/>
                    <a:pathLst>
                      <a:path w="21562" h="19722" fill="norm" stroke="1" extrusionOk="0">
                        <a:moveTo>
                          <a:pt x="21562" y="15221"/>
                        </a:moveTo>
                        <a:cubicBezTo>
                          <a:pt x="21095" y="14973"/>
                          <a:pt x="19450" y="14291"/>
                          <a:pt x="18867" y="13431"/>
                        </a:cubicBezTo>
                        <a:cubicBezTo>
                          <a:pt x="18159" y="12385"/>
                          <a:pt x="17614" y="10530"/>
                          <a:pt x="16845" y="9849"/>
                        </a:cubicBezTo>
                        <a:cubicBezTo>
                          <a:pt x="13859" y="7204"/>
                          <a:pt x="15530" y="8267"/>
                          <a:pt x="11792" y="7163"/>
                        </a:cubicBezTo>
                        <a:cubicBezTo>
                          <a:pt x="10332" y="7461"/>
                          <a:pt x="8865" y="7576"/>
                          <a:pt x="7412" y="8058"/>
                        </a:cubicBezTo>
                        <a:cubicBezTo>
                          <a:pt x="6130" y="8484"/>
                          <a:pt x="6569" y="9353"/>
                          <a:pt x="5391" y="10744"/>
                        </a:cubicBezTo>
                        <a:cubicBezTo>
                          <a:pt x="4742" y="11511"/>
                          <a:pt x="4043" y="11938"/>
                          <a:pt x="3369" y="12535"/>
                        </a:cubicBezTo>
                        <a:cubicBezTo>
                          <a:pt x="3033" y="12834"/>
                          <a:pt x="2654" y="12907"/>
                          <a:pt x="2359" y="13431"/>
                        </a:cubicBezTo>
                        <a:cubicBezTo>
                          <a:pt x="1053" y="15745"/>
                          <a:pt x="1732" y="14881"/>
                          <a:pt x="337" y="16117"/>
                        </a:cubicBezTo>
                        <a:lnTo>
                          <a:pt x="0" y="18803"/>
                        </a:lnTo>
                        <a:cubicBezTo>
                          <a:pt x="1245" y="13840"/>
                          <a:pt x="-38" y="17765"/>
                          <a:pt x="1685" y="15221"/>
                        </a:cubicBezTo>
                        <a:cubicBezTo>
                          <a:pt x="5160" y="10090"/>
                          <a:pt x="2430" y="12770"/>
                          <a:pt x="4717" y="10744"/>
                        </a:cubicBezTo>
                        <a:cubicBezTo>
                          <a:pt x="4605" y="11938"/>
                          <a:pt x="4513" y="13147"/>
                          <a:pt x="4380" y="14326"/>
                        </a:cubicBezTo>
                        <a:cubicBezTo>
                          <a:pt x="3724" y="20138"/>
                          <a:pt x="3229" y="21600"/>
                          <a:pt x="4380" y="17012"/>
                        </a:cubicBezTo>
                        <a:cubicBezTo>
                          <a:pt x="4492" y="15520"/>
                          <a:pt x="4516" y="13960"/>
                          <a:pt x="4717" y="12535"/>
                        </a:cubicBezTo>
                        <a:cubicBezTo>
                          <a:pt x="5009" y="10466"/>
                          <a:pt x="5660" y="8934"/>
                          <a:pt x="6402" y="8058"/>
                        </a:cubicBezTo>
                        <a:cubicBezTo>
                          <a:pt x="7051" y="7292"/>
                          <a:pt x="8423" y="6268"/>
                          <a:pt x="8423" y="6268"/>
                        </a:cubicBezTo>
                        <a:cubicBezTo>
                          <a:pt x="8984" y="6566"/>
                          <a:pt x="9926" y="5719"/>
                          <a:pt x="10107" y="7163"/>
                        </a:cubicBezTo>
                        <a:cubicBezTo>
                          <a:pt x="10266" y="8429"/>
                          <a:pt x="9196" y="8291"/>
                          <a:pt x="8760" y="8954"/>
                        </a:cubicBezTo>
                        <a:cubicBezTo>
                          <a:pt x="8408" y="9488"/>
                          <a:pt x="8086" y="10147"/>
                          <a:pt x="7749" y="10744"/>
                        </a:cubicBezTo>
                        <a:lnTo>
                          <a:pt x="7075" y="16117"/>
                        </a:lnTo>
                        <a:cubicBezTo>
                          <a:pt x="6610" y="19824"/>
                          <a:pt x="6542" y="19588"/>
                          <a:pt x="7412" y="16117"/>
                        </a:cubicBezTo>
                        <a:cubicBezTo>
                          <a:pt x="8202" y="9817"/>
                          <a:pt x="7174" y="17594"/>
                          <a:pt x="8423" y="9849"/>
                        </a:cubicBezTo>
                        <a:cubicBezTo>
                          <a:pt x="8563" y="8981"/>
                          <a:pt x="8509" y="7830"/>
                          <a:pt x="8760" y="7163"/>
                        </a:cubicBezTo>
                        <a:cubicBezTo>
                          <a:pt x="9011" y="6496"/>
                          <a:pt x="9434" y="6566"/>
                          <a:pt x="9771" y="6268"/>
                        </a:cubicBezTo>
                        <a:lnTo>
                          <a:pt x="9434" y="3581"/>
                        </a:lnTo>
                        <a:cubicBezTo>
                          <a:pt x="9658" y="4477"/>
                          <a:pt x="9745" y="5786"/>
                          <a:pt x="10107" y="6268"/>
                        </a:cubicBezTo>
                        <a:cubicBezTo>
                          <a:pt x="10936" y="7368"/>
                          <a:pt x="11943" y="7144"/>
                          <a:pt x="12803" y="8058"/>
                        </a:cubicBezTo>
                        <a:lnTo>
                          <a:pt x="14487" y="9849"/>
                        </a:lnTo>
                        <a:cubicBezTo>
                          <a:pt x="14150" y="10744"/>
                          <a:pt x="13873" y="11833"/>
                          <a:pt x="13476" y="12535"/>
                        </a:cubicBezTo>
                        <a:cubicBezTo>
                          <a:pt x="13181" y="13059"/>
                          <a:pt x="12783" y="13008"/>
                          <a:pt x="12466" y="13431"/>
                        </a:cubicBezTo>
                        <a:cubicBezTo>
                          <a:pt x="12104" y="13912"/>
                          <a:pt x="11792" y="14624"/>
                          <a:pt x="11455" y="15221"/>
                        </a:cubicBezTo>
                        <a:cubicBezTo>
                          <a:pt x="11343" y="16117"/>
                          <a:pt x="10867" y="17240"/>
                          <a:pt x="11118" y="17907"/>
                        </a:cubicBezTo>
                        <a:cubicBezTo>
                          <a:pt x="11369" y="18575"/>
                          <a:pt x="11878" y="17679"/>
                          <a:pt x="12129" y="17012"/>
                        </a:cubicBezTo>
                        <a:cubicBezTo>
                          <a:pt x="12380" y="16345"/>
                          <a:pt x="12244" y="15063"/>
                          <a:pt x="12466" y="14326"/>
                        </a:cubicBezTo>
                        <a:cubicBezTo>
                          <a:pt x="12719" y="13486"/>
                          <a:pt x="13140" y="13132"/>
                          <a:pt x="13476" y="12535"/>
                        </a:cubicBezTo>
                        <a:cubicBezTo>
                          <a:pt x="13589" y="11640"/>
                          <a:pt x="13655" y="10693"/>
                          <a:pt x="13813" y="9849"/>
                        </a:cubicBezTo>
                        <a:cubicBezTo>
                          <a:pt x="13994" y="8886"/>
                          <a:pt x="14437" y="8231"/>
                          <a:pt x="14487" y="7163"/>
                        </a:cubicBezTo>
                        <a:cubicBezTo>
                          <a:pt x="14558" y="5653"/>
                          <a:pt x="14351" y="4111"/>
                          <a:pt x="14150" y="2686"/>
                        </a:cubicBezTo>
                        <a:cubicBezTo>
                          <a:pt x="14008" y="1678"/>
                          <a:pt x="13476" y="0"/>
                          <a:pt x="13476" y="0"/>
                        </a:cubicBezTo>
                        <a:cubicBezTo>
                          <a:pt x="14263" y="6268"/>
                          <a:pt x="14375" y="3581"/>
                          <a:pt x="13813" y="8058"/>
                        </a:cubicBezTo>
                        <a:cubicBezTo>
                          <a:pt x="14150" y="8357"/>
                          <a:pt x="14483" y="8694"/>
                          <a:pt x="14824" y="8954"/>
                        </a:cubicBezTo>
                        <a:cubicBezTo>
                          <a:pt x="15269" y="9292"/>
                          <a:pt x="15728" y="9495"/>
                          <a:pt x="16172" y="9849"/>
                        </a:cubicBezTo>
                        <a:cubicBezTo>
                          <a:pt x="16852" y="10391"/>
                          <a:pt x="18193" y="11640"/>
                          <a:pt x="18193" y="11640"/>
                        </a:cubicBezTo>
                        <a:cubicBezTo>
                          <a:pt x="17458" y="17500"/>
                          <a:pt x="18479" y="11748"/>
                          <a:pt x="16845" y="15221"/>
                        </a:cubicBezTo>
                        <a:cubicBezTo>
                          <a:pt x="16529" y="15893"/>
                          <a:pt x="16458" y="17146"/>
                          <a:pt x="16172" y="17907"/>
                        </a:cubicBezTo>
                        <a:cubicBezTo>
                          <a:pt x="15885" y="18668"/>
                          <a:pt x="15498" y="19101"/>
                          <a:pt x="15161" y="19698"/>
                        </a:cubicBezTo>
                        <a:lnTo>
                          <a:pt x="16509" y="14326"/>
                        </a:lnTo>
                        <a:cubicBezTo>
                          <a:pt x="17407" y="10744"/>
                          <a:pt x="16845" y="12237"/>
                          <a:pt x="18193" y="9849"/>
                        </a:cubicBezTo>
                        <a:cubicBezTo>
                          <a:pt x="18305" y="8954"/>
                          <a:pt x="18569" y="8101"/>
                          <a:pt x="18530" y="7163"/>
                        </a:cubicBezTo>
                        <a:cubicBezTo>
                          <a:pt x="18349" y="2833"/>
                          <a:pt x="18237" y="2803"/>
                          <a:pt x="17519" y="895"/>
                        </a:cubicBezTo>
                      </a:path>
                    </a:pathLst>
                  </a:custGeom>
                  <a:solidFill>
                    <a:srgbClr val="A6A6A6"/>
                  </a:solid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773" name="Shape"/>
                <p:cNvSpPr/>
                <p:nvPr/>
              </p:nvSpPr>
              <p:spPr>
                <a:xfrm>
                  <a:off x="852423" y="468955"/>
                  <a:ext cx="314002" cy="894309"/>
                </a:xfrm>
                <a:custGeom>
                  <a:avLst/>
                  <a:gdLst/>
                  <a:ahLst/>
                  <a:cxnLst>
                    <a:cxn ang="0">
                      <a:pos x="wd2" y="hd2"/>
                    </a:cxn>
                    <a:cxn ang="5400000">
                      <a:pos x="wd2" y="hd2"/>
                    </a:cxn>
                    <a:cxn ang="10800000">
                      <a:pos x="wd2" y="hd2"/>
                    </a:cxn>
                    <a:cxn ang="16200000">
                      <a:pos x="wd2" y="hd2"/>
                    </a:cxn>
                  </a:cxnLst>
                  <a:rect l="0" t="0" r="r" b="b"/>
                  <a:pathLst>
                    <a:path w="21600" h="21349" fill="norm" stroke="1" extrusionOk="0">
                      <a:moveTo>
                        <a:pt x="1440" y="102"/>
                      </a:moveTo>
                      <a:cubicBezTo>
                        <a:pt x="2040" y="-196"/>
                        <a:pt x="2921" y="238"/>
                        <a:pt x="3600" y="358"/>
                      </a:cubicBezTo>
                      <a:cubicBezTo>
                        <a:pt x="4374" y="496"/>
                        <a:pt x="5009" y="717"/>
                        <a:pt x="5760" y="870"/>
                      </a:cubicBezTo>
                      <a:cubicBezTo>
                        <a:pt x="6692" y="1059"/>
                        <a:pt x="7680" y="1211"/>
                        <a:pt x="8640" y="1382"/>
                      </a:cubicBezTo>
                      <a:cubicBezTo>
                        <a:pt x="9600" y="1893"/>
                        <a:pt x="11181" y="2314"/>
                        <a:pt x="11520" y="2917"/>
                      </a:cubicBezTo>
                      <a:cubicBezTo>
                        <a:pt x="11906" y="3603"/>
                        <a:pt x="12636" y="5174"/>
                        <a:pt x="13680" y="5731"/>
                      </a:cubicBezTo>
                      <a:lnTo>
                        <a:pt x="15120" y="6498"/>
                      </a:lnTo>
                      <a:cubicBezTo>
                        <a:pt x="15360" y="6840"/>
                        <a:pt x="15568" y="7184"/>
                        <a:pt x="15840" y="7522"/>
                      </a:cubicBezTo>
                      <a:cubicBezTo>
                        <a:pt x="16049" y="7781"/>
                        <a:pt x="16376" y="8028"/>
                        <a:pt x="16560" y="8289"/>
                      </a:cubicBezTo>
                      <a:cubicBezTo>
                        <a:pt x="16857" y="8711"/>
                        <a:pt x="16983" y="9147"/>
                        <a:pt x="17280" y="9568"/>
                      </a:cubicBezTo>
                      <a:cubicBezTo>
                        <a:pt x="17704" y="10171"/>
                        <a:pt x="18240" y="10762"/>
                        <a:pt x="18720" y="11359"/>
                      </a:cubicBezTo>
                      <a:cubicBezTo>
                        <a:pt x="18240" y="12809"/>
                        <a:pt x="17889" y="14265"/>
                        <a:pt x="17280" y="15709"/>
                      </a:cubicBezTo>
                      <a:cubicBezTo>
                        <a:pt x="16087" y="18534"/>
                        <a:pt x="12101" y="12545"/>
                        <a:pt x="17280" y="20825"/>
                      </a:cubicBezTo>
                      <a:cubicBezTo>
                        <a:pt x="17445" y="21088"/>
                        <a:pt x="18720" y="20996"/>
                        <a:pt x="19440" y="21081"/>
                      </a:cubicBezTo>
                      <a:cubicBezTo>
                        <a:pt x="20160" y="20996"/>
                        <a:pt x="21600" y="20556"/>
                        <a:pt x="21600" y="20825"/>
                      </a:cubicBezTo>
                      <a:cubicBezTo>
                        <a:pt x="21600" y="21133"/>
                        <a:pt x="20303" y="21315"/>
                        <a:pt x="19440" y="21337"/>
                      </a:cubicBezTo>
                      <a:cubicBezTo>
                        <a:pt x="16796" y="21404"/>
                        <a:pt x="14160" y="21166"/>
                        <a:pt x="11520" y="21081"/>
                      </a:cubicBezTo>
                      <a:cubicBezTo>
                        <a:pt x="8097" y="20270"/>
                        <a:pt x="9634" y="20861"/>
                        <a:pt x="7920" y="19034"/>
                      </a:cubicBezTo>
                      <a:lnTo>
                        <a:pt x="7200" y="18267"/>
                      </a:lnTo>
                      <a:cubicBezTo>
                        <a:pt x="7440" y="17840"/>
                        <a:pt x="7623" y="17410"/>
                        <a:pt x="7920" y="16988"/>
                      </a:cubicBezTo>
                      <a:cubicBezTo>
                        <a:pt x="8104" y="16726"/>
                        <a:pt x="8922" y="16471"/>
                        <a:pt x="8640" y="16220"/>
                      </a:cubicBezTo>
                      <a:cubicBezTo>
                        <a:pt x="8319" y="15935"/>
                        <a:pt x="7200" y="15879"/>
                        <a:pt x="6480" y="15709"/>
                      </a:cubicBezTo>
                      <a:cubicBezTo>
                        <a:pt x="5914" y="15407"/>
                        <a:pt x="4178" y="14627"/>
                        <a:pt x="4320" y="14173"/>
                      </a:cubicBezTo>
                      <a:cubicBezTo>
                        <a:pt x="4488" y="13637"/>
                        <a:pt x="5280" y="13150"/>
                        <a:pt x="5760" y="12638"/>
                      </a:cubicBezTo>
                      <a:lnTo>
                        <a:pt x="6480" y="11871"/>
                      </a:lnTo>
                      <a:cubicBezTo>
                        <a:pt x="6240" y="11615"/>
                        <a:pt x="6099" y="11345"/>
                        <a:pt x="5760" y="11103"/>
                      </a:cubicBezTo>
                      <a:cubicBezTo>
                        <a:pt x="2969" y="9120"/>
                        <a:pt x="5410" y="11498"/>
                        <a:pt x="3600" y="9568"/>
                      </a:cubicBezTo>
                      <a:cubicBezTo>
                        <a:pt x="5520" y="6157"/>
                        <a:pt x="3600" y="10421"/>
                        <a:pt x="3600" y="7010"/>
                      </a:cubicBezTo>
                      <a:cubicBezTo>
                        <a:pt x="3600" y="5031"/>
                        <a:pt x="3808" y="4998"/>
                        <a:pt x="5040" y="3684"/>
                      </a:cubicBezTo>
                      <a:cubicBezTo>
                        <a:pt x="4800" y="3343"/>
                        <a:pt x="5071" y="2890"/>
                        <a:pt x="4320" y="2661"/>
                      </a:cubicBezTo>
                      <a:cubicBezTo>
                        <a:pt x="3168" y="2310"/>
                        <a:pt x="0" y="2149"/>
                        <a:pt x="0" y="2149"/>
                      </a:cubicBezTo>
                      <a:cubicBezTo>
                        <a:pt x="808" y="426"/>
                        <a:pt x="840" y="401"/>
                        <a:pt x="1440" y="102"/>
                      </a:cubicBezTo>
                      <a:close/>
                    </a:path>
                  </a:pathLst>
                </a:custGeom>
                <a:solidFill>
                  <a:srgbClr val="40404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75" name="Shape"/>
              <p:cNvSpPr/>
              <p:nvPr/>
            </p:nvSpPr>
            <p:spPr>
              <a:xfrm>
                <a:off x="0" y="2014470"/>
                <a:ext cx="1883563" cy="1830367"/>
              </a:xfrm>
              <a:custGeom>
                <a:avLst/>
                <a:gdLst/>
                <a:ahLst/>
                <a:cxnLst>
                  <a:cxn ang="0">
                    <a:pos x="wd2" y="hd2"/>
                  </a:cxn>
                  <a:cxn ang="5400000">
                    <a:pos x="wd2" y="hd2"/>
                  </a:cxn>
                  <a:cxn ang="10800000">
                    <a:pos x="wd2" y="hd2"/>
                  </a:cxn>
                  <a:cxn ang="16200000">
                    <a:pos x="wd2" y="hd2"/>
                  </a:cxn>
                </a:cxnLst>
                <a:rect l="0" t="0" r="r" b="b"/>
                <a:pathLst>
                  <a:path w="21595" h="21147" fill="norm" stroke="1" extrusionOk="0">
                    <a:moveTo>
                      <a:pt x="597" y="151"/>
                    </a:moveTo>
                    <a:cubicBezTo>
                      <a:pt x="895" y="-241"/>
                      <a:pt x="1630" y="252"/>
                      <a:pt x="2148" y="275"/>
                    </a:cubicBezTo>
                    <a:cubicBezTo>
                      <a:pt x="3499" y="335"/>
                      <a:pt x="4855" y="304"/>
                      <a:pt x="6204" y="399"/>
                    </a:cubicBezTo>
                    <a:cubicBezTo>
                      <a:pt x="6609" y="428"/>
                      <a:pt x="7397" y="647"/>
                      <a:pt x="7397" y="647"/>
                    </a:cubicBezTo>
                    <a:cubicBezTo>
                      <a:pt x="9084" y="559"/>
                      <a:pt x="9232" y="349"/>
                      <a:pt x="10380" y="647"/>
                    </a:cubicBezTo>
                    <a:cubicBezTo>
                      <a:pt x="10502" y="679"/>
                      <a:pt x="10619" y="730"/>
                      <a:pt x="10738" y="771"/>
                    </a:cubicBezTo>
                    <a:cubicBezTo>
                      <a:pt x="11295" y="730"/>
                      <a:pt x="11853" y="708"/>
                      <a:pt x="12408" y="647"/>
                    </a:cubicBezTo>
                    <a:cubicBezTo>
                      <a:pt x="12610" y="625"/>
                      <a:pt x="12805" y="558"/>
                      <a:pt x="13005" y="523"/>
                    </a:cubicBezTo>
                    <a:cubicBezTo>
                      <a:pt x="13282" y="475"/>
                      <a:pt x="13562" y="441"/>
                      <a:pt x="13840" y="399"/>
                    </a:cubicBezTo>
                    <a:cubicBezTo>
                      <a:pt x="14118" y="441"/>
                      <a:pt x="14398" y="471"/>
                      <a:pt x="14675" y="523"/>
                    </a:cubicBezTo>
                    <a:cubicBezTo>
                      <a:pt x="14836" y="554"/>
                      <a:pt x="14988" y="647"/>
                      <a:pt x="15152" y="647"/>
                    </a:cubicBezTo>
                    <a:cubicBezTo>
                      <a:pt x="16346" y="647"/>
                      <a:pt x="17538" y="564"/>
                      <a:pt x="18732" y="523"/>
                    </a:cubicBezTo>
                    <a:lnTo>
                      <a:pt x="19805" y="647"/>
                    </a:lnTo>
                    <a:cubicBezTo>
                      <a:pt x="20282" y="694"/>
                      <a:pt x="20779" y="625"/>
                      <a:pt x="21237" y="771"/>
                    </a:cubicBezTo>
                    <a:cubicBezTo>
                      <a:pt x="21357" y="809"/>
                      <a:pt x="21329" y="1015"/>
                      <a:pt x="21356" y="1143"/>
                    </a:cubicBezTo>
                    <a:cubicBezTo>
                      <a:pt x="21409" y="1388"/>
                      <a:pt x="21432" y="1639"/>
                      <a:pt x="21476" y="1886"/>
                    </a:cubicBezTo>
                    <a:cubicBezTo>
                      <a:pt x="21512" y="2093"/>
                      <a:pt x="21555" y="2299"/>
                      <a:pt x="21595" y="2506"/>
                    </a:cubicBezTo>
                    <a:cubicBezTo>
                      <a:pt x="21555" y="2836"/>
                      <a:pt x="21528" y="3169"/>
                      <a:pt x="21476" y="3497"/>
                    </a:cubicBezTo>
                    <a:cubicBezTo>
                      <a:pt x="21449" y="3665"/>
                      <a:pt x="21392" y="3826"/>
                      <a:pt x="21356" y="3993"/>
                    </a:cubicBezTo>
                    <a:cubicBezTo>
                      <a:pt x="21312" y="4198"/>
                      <a:pt x="21277" y="4406"/>
                      <a:pt x="21237" y="4612"/>
                    </a:cubicBezTo>
                    <a:cubicBezTo>
                      <a:pt x="21197" y="5686"/>
                      <a:pt x="21214" y="6764"/>
                      <a:pt x="21118" y="7834"/>
                    </a:cubicBezTo>
                    <a:cubicBezTo>
                      <a:pt x="21094" y="8094"/>
                      <a:pt x="21019" y="8360"/>
                      <a:pt x="20879" y="8577"/>
                    </a:cubicBezTo>
                    <a:lnTo>
                      <a:pt x="20641" y="8949"/>
                    </a:lnTo>
                    <a:cubicBezTo>
                      <a:pt x="20408" y="9672"/>
                      <a:pt x="20535" y="9101"/>
                      <a:pt x="20641" y="10312"/>
                    </a:cubicBezTo>
                    <a:cubicBezTo>
                      <a:pt x="20691" y="10890"/>
                      <a:pt x="20720" y="11469"/>
                      <a:pt x="20760" y="12047"/>
                    </a:cubicBezTo>
                    <a:cubicBezTo>
                      <a:pt x="20557" y="16054"/>
                      <a:pt x="20996" y="13354"/>
                      <a:pt x="20402" y="14897"/>
                    </a:cubicBezTo>
                    <a:cubicBezTo>
                      <a:pt x="20059" y="15787"/>
                      <a:pt x="20434" y="15547"/>
                      <a:pt x="19805" y="15764"/>
                    </a:cubicBezTo>
                    <a:lnTo>
                      <a:pt x="19567" y="16508"/>
                    </a:lnTo>
                    <a:cubicBezTo>
                      <a:pt x="19465" y="16826"/>
                      <a:pt x="19388" y="17033"/>
                      <a:pt x="19328" y="17375"/>
                    </a:cubicBezTo>
                    <a:cubicBezTo>
                      <a:pt x="19278" y="17663"/>
                      <a:pt x="19290" y="17963"/>
                      <a:pt x="19209" y="18243"/>
                    </a:cubicBezTo>
                    <a:cubicBezTo>
                      <a:pt x="19120" y="18552"/>
                      <a:pt x="18786" y="18755"/>
                      <a:pt x="18612" y="18986"/>
                    </a:cubicBezTo>
                    <a:cubicBezTo>
                      <a:pt x="18436" y="19221"/>
                      <a:pt x="18294" y="19482"/>
                      <a:pt x="18135" y="19730"/>
                    </a:cubicBezTo>
                    <a:cubicBezTo>
                      <a:pt x="18055" y="19854"/>
                      <a:pt x="18016" y="20019"/>
                      <a:pt x="17896" y="20101"/>
                    </a:cubicBezTo>
                    <a:cubicBezTo>
                      <a:pt x="17076" y="20670"/>
                      <a:pt x="17453" y="20503"/>
                      <a:pt x="16823" y="20721"/>
                    </a:cubicBezTo>
                    <a:cubicBezTo>
                      <a:pt x="16703" y="20804"/>
                      <a:pt x="16593" y="20902"/>
                      <a:pt x="16465" y="20969"/>
                    </a:cubicBezTo>
                    <a:cubicBezTo>
                      <a:pt x="15713" y="21359"/>
                      <a:pt x="14280" y="20993"/>
                      <a:pt x="13840" y="20969"/>
                    </a:cubicBezTo>
                    <a:cubicBezTo>
                      <a:pt x="13601" y="20886"/>
                      <a:pt x="13372" y="20764"/>
                      <a:pt x="13124" y="20721"/>
                    </a:cubicBezTo>
                    <a:cubicBezTo>
                      <a:pt x="12561" y="20624"/>
                      <a:pt x="12429" y="20621"/>
                      <a:pt x="11931" y="20473"/>
                    </a:cubicBezTo>
                    <a:cubicBezTo>
                      <a:pt x="11810" y="20437"/>
                      <a:pt x="11689" y="20401"/>
                      <a:pt x="11573" y="20349"/>
                    </a:cubicBezTo>
                    <a:cubicBezTo>
                      <a:pt x="11410" y="20277"/>
                      <a:pt x="11265" y="20160"/>
                      <a:pt x="11096" y="20101"/>
                    </a:cubicBezTo>
                    <a:cubicBezTo>
                      <a:pt x="10785" y="19994"/>
                      <a:pt x="10141" y="19854"/>
                      <a:pt x="10141" y="19854"/>
                    </a:cubicBezTo>
                    <a:cubicBezTo>
                      <a:pt x="8449" y="20293"/>
                      <a:pt x="9674" y="20023"/>
                      <a:pt x="5846" y="19854"/>
                    </a:cubicBezTo>
                    <a:cubicBezTo>
                      <a:pt x="4562" y="19797"/>
                      <a:pt x="4207" y="19759"/>
                      <a:pt x="3102" y="19606"/>
                    </a:cubicBezTo>
                    <a:cubicBezTo>
                      <a:pt x="2823" y="19567"/>
                      <a:pt x="2543" y="19536"/>
                      <a:pt x="2267" y="19482"/>
                    </a:cubicBezTo>
                    <a:cubicBezTo>
                      <a:pt x="1719" y="19375"/>
                      <a:pt x="1242" y="19247"/>
                      <a:pt x="716" y="19110"/>
                    </a:cubicBezTo>
                    <a:cubicBezTo>
                      <a:pt x="597" y="18986"/>
                      <a:pt x="447" y="18887"/>
                      <a:pt x="358" y="18738"/>
                    </a:cubicBezTo>
                    <a:cubicBezTo>
                      <a:pt x="97" y="18304"/>
                      <a:pt x="79" y="17865"/>
                      <a:pt x="0" y="17375"/>
                    </a:cubicBezTo>
                    <a:cubicBezTo>
                      <a:pt x="27" y="17043"/>
                      <a:pt x="-5" y="16023"/>
                      <a:pt x="239" y="15517"/>
                    </a:cubicBezTo>
                    <a:cubicBezTo>
                      <a:pt x="303" y="15383"/>
                      <a:pt x="398" y="15269"/>
                      <a:pt x="477" y="15145"/>
                    </a:cubicBezTo>
                    <a:cubicBezTo>
                      <a:pt x="517" y="14938"/>
                      <a:pt x="597" y="14736"/>
                      <a:pt x="597" y="14525"/>
                    </a:cubicBezTo>
                    <a:cubicBezTo>
                      <a:pt x="597" y="12809"/>
                      <a:pt x="654" y="13093"/>
                      <a:pt x="358" y="12171"/>
                    </a:cubicBezTo>
                    <a:cubicBezTo>
                      <a:pt x="398" y="11262"/>
                      <a:pt x="373" y="10348"/>
                      <a:pt x="477" y="9445"/>
                    </a:cubicBezTo>
                    <a:cubicBezTo>
                      <a:pt x="494" y="9297"/>
                      <a:pt x="652" y="9206"/>
                      <a:pt x="716" y="9073"/>
                    </a:cubicBezTo>
                    <a:cubicBezTo>
                      <a:pt x="772" y="8956"/>
                      <a:pt x="795" y="8825"/>
                      <a:pt x="835" y="8701"/>
                    </a:cubicBezTo>
                    <a:cubicBezTo>
                      <a:pt x="795" y="7834"/>
                      <a:pt x="785" y="6965"/>
                      <a:pt x="716" y="6099"/>
                    </a:cubicBezTo>
                    <a:cubicBezTo>
                      <a:pt x="705" y="5969"/>
                      <a:pt x="675" y="5829"/>
                      <a:pt x="597" y="5727"/>
                    </a:cubicBezTo>
                    <a:cubicBezTo>
                      <a:pt x="507" y="5611"/>
                      <a:pt x="358" y="5562"/>
                      <a:pt x="239" y="5480"/>
                    </a:cubicBezTo>
                    <a:cubicBezTo>
                      <a:pt x="199" y="5232"/>
                      <a:pt x="119" y="4987"/>
                      <a:pt x="119" y="4736"/>
                    </a:cubicBezTo>
                    <a:cubicBezTo>
                      <a:pt x="119" y="4003"/>
                      <a:pt x="244" y="3339"/>
                      <a:pt x="358" y="2630"/>
                    </a:cubicBezTo>
                    <a:cubicBezTo>
                      <a:pt x="483" y="-96"/>
                      <a:pt x="298" y="544"/>
                      <a:pt x="597" y="151"/>
                    </a:cubicBezTo>
                    <a:close/>
                  </a:path>
                </a:pathLst>
              </a:custGeom>
              <a:solidFill>
                <a:srgbClr val="BFBFBF">
                  <a:alpha val="27000"/>
                </a:srgbClr>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777" name="adult plant"/>
            <p:cNvSpPr txBox="1"/>
            <p:nvPr/>
          </p:nvSpPr>
          <p:spPr>
            <a:xfrm>
              <a:off x="0" y="3381794"/>
              <a:ext cx="2082320" cy="456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adult plant</a:t>
              </a:r>
            </a:p>
          </p:txBody>
        </p:sp>
        <p:sp>
          <p:nvSpPr>
            <p:cNvPr id="778" name="fruit"/>
            <p:cNvSpPr txBox="1"/>
            <p:nvPr/>
          </p:nvSpPr>
          <p:spPr>
            <a:xfrm>
              <a:off x="1388212" y="1086697"/>
              <a:ext cx="1090740" cy="4563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fruit</a:t>
              </a:r>
            </a:p>
          </p:txBody>
        </p:sp>
      </p:grpSp>
      <p:grpSp>
        <p:nvGrpSpPr>
          <p:cNvPr id="782" name="Group"/>
          <p:cNvGrpSpPr/>
          <p:nvPr/>
        </p:nvGrpSpPr>
        <p:grpSpPr>
          <a:xfrm>
            <a:off x="5202223" y="899416"/>
            <a:ext cx="1752601" cy="948851"/>
            <a:chOff x="0" y="0"/>
            <a:chExt cx="1752599" cy="948849"/>
          </a:xfrm>
        </p:grpSpPr>
        <p:sp>
          <p:nvSpPr>
            <p:cNvPr id="780"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81"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85" name="Group"/>
          <p:cNvGrpSpPr/>
          <p:nvPr/>
        </p:nvGrpSpPr>
        <p:grpSpPr>
          <a:xfrm rot="4237800">
            <a:off x="6988864" y="3455485"/>
            <a:ext cx="928823" cy="502861"/>
            <a:chOff x="0" y="0"/>
            <a:chExt cx="928821" cy="502859"/>
          </a:xfrm>
        </p:grpSpPr>
        <p:sp>
          <p:nvSpPr>
            <p:cNvPr id="783"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84"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88" name="Group"/>
          <p:cNvGrpSpPr/>
          <p:nvPr/>
        </p:nvGrpSpPr>
        <p:grpSpPr>
          <a:xfrm rot="8161300">
            <a:off x="5864404" y="5598316"/>
            <a:ext cx="928822" cy="502861"/>
            <a:chOff x="0" y="0"/>
            <a:chExt cx="928821" cy="502859"/>
          </a:xfrm>
        </p:grpSpPr>
        <p:sp>
          <p:nvSpPr>
            <p:cNvPr id="786"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87"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91" name="Group"/>
          <p:cNvGrpSpPr/>
          <p:nvPr/>
        </p:nvGrpSpPr>
        <p:grpSpPr>
          <a:xfrm rot="10875756">
            <a:off x="2204539" y="5492937"/>
            <a:ext cx="1318108" cy="713619"/>
            <a:chOff x="0" y="0"/>
            <a:chExt cx="1318107" cy="713617"/>
          </a:xfrm>
        </p:grpSpPr>
        <p:sp>
          <p:nvSpPr>
            <p:cNvPr id="789" name="Arrow"/>
            <p:cNvSpPr/>
            <p:nvPr/>
          </p:nvSpPr>
          <p:spPr>
            <a:xfrm rot="3375610">
              <a:off x="1072843" y="450698"/>
              <a:ext cx="188507" cy="23728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90" name="Line"/>
            <p:cNvSpPr/>
            <p:nvPr/>
          </p:nvSpPr>
          <p:spPr>
            <a:xfrm rot="679358">
              <a:off x="15226" y="108512"/>
              <a:ext cx="1131891" cy="267318"/>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794" name="Group"/>
          <p:cNvGrpSpPr/>
          <p:nvPr/>
        </p:nvGrpSpPr>
        <p:grpSpPr>
          <a:xfrm rot="18561046">
            <a:off x="2241262" y="980946"/>
            <a:ext cx="1451418" cy="785792"/>
            <a:chOff x="0" y="0"/>
            <a:chExt cx="1451416" cy="785790"/>
          </a:xfrm>
        </p:grpSpPr>
        <p:sp>
          <p:nvSpPr>
            <p:cNvPr id="792"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793"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798"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799" name="Life Cycle of a Seed Plant"/>
          <p:cNvSpPr txBox="1"/>
          <p:nvPr/>
        </p:nvSpPr>
        <p:spPr>
          <a:xfrm>
            <a:off x="3749930" y="-5006"/>
            <a:ext cx="57912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Life Cycle of a Seed Plant</a:t>
            </a:r>
          </a:p>
        </p:txBody>
      </p:sp>
      <p:grpSp>
        <p:nvGrpSpPr>
          <p:cNvPr id="804" name="Group"/>
          <p:cNvGrpSpPr/>
          <p:nvPr/>
        </p:nvGrpSpPr>
        <p:grpSpPr>
          <a:xfrm>
            <a:off x="-1388124" y="1524000"/>
            <a:ext cx="4577998" cy="4105771"/>
            <a:chOff x="0" y="0"/>
            <a:chExt cx="4577997" cy="4105770"/>
          </a:xfrm>
        </p:grpSpPr>
        <p:grpSp>
          <p:nvGrpSpPr>
            <p:cNvPr id="802" name="Group"/>
            <p:cNvGrpSpPr/>
            <p:nvPr/>
          </p:nvGrpSpPr>
          <p:grpSpPr>
            <a:xfrm>
              <a:off x="0" y="0"/>
              <a:ext cx="4577998" cy="3829032"/>
              <a:chOff x="0" y="0"/>
              <a:chExt cx="4577997" cy="3829031"/>
            </a:xfrm>
          </p:grpSpPr>
          <p:pic>
            <p:nvPicPr>
              <p:cNvPr id="800" name="trees, pine.jpg" descr="trees, pine.jpg"/>
              <p:cNvPicPr>
                <a:picLocks noChangeAspect="1"/>
              </p:cNvPicPr>
              <p:nvPr/>
            </p:nvPicPr>
            <p:blipFill>
              <a:blip r:embed="rId3">
                <a:extLst/>
              </a:blip>
              <a:stretch>
                <a:fillRect/>
              </a:stretch>
            </p:blipFill>
            <p:spPr>
              <a:xfrm>
                <a:off x="0" y="0"/>
                <a:ext cx="4577998" cy="3829032"/>
              </a:xfrm>
              <a:prstGeom prst="rect">
                <a:avLst/>
              </a:prstGeom>
              <a:ln w="12700" cap="flat">
                <a:noFill/>
                <a:miter lim="400000"/>
              </a:ln>
              <a:effectLst/>
            </p:spPr>
          </p:pic>
          <p:sp>
            <p:nvSpPr>
              <p:cNvPr id="801" name="Rectangle"/>
              <p:cNvSpPr/>
              <p:nvPr/>
            </p:nvSpPr>
            <p:spPr>
              <a:xfrm>
                <a:off x="-1" y="0"/>
                <a:ext cx="2127241" cy="382903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803" name="tree"/>
            <p:cNvSpPr txBox="1"/>
            <p:nvPr/>
          </p:nvSpPr>
          <p:spPr>
            <a:xfrm>
              <a:off x="2769843" y="3616307"/>
              <a:ext cx="1169983" cy="4894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tree</a:t>
              </a:r>
            </a:p>
          </p:txBody>
        </p:sp>
      </p:grpSp>
      <p:grpSp>
        <p:nvGrpSpPr>
          <p:cNvPr id="807" name="Group"/>
          <p:cNvGrpSpPr/>
          <p:nvPr/>
        </p:nvGrpSpPr>
        <p:grpSpPr>
          <a:xfrm>
            <a:off x="3984212" y="540244"/>
            <a:ext cx="2183953" cy="1827102"/>
            <a:chOff x="0" y="0"/>
            <a:chExt cx="2183951" cy="1827101"/>
          </a:xfrm>
        </p:grpSpPr>
        <p:sp>
          <p:nvSpPr>
            <p:cNvPr id="805" name="Line"/>
            <p:cNvSpPr/>
            <p:nvPr/>
          </p:nvSpPr>
          <p:spPr>
            <a:xfrm rot="2395840">
              <a:off x="312608" y="105506"/>
              <a:ext cx="786405" cy="1259761"/>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17629" y="0"/>
                  </a:moveTo>
                  <a:cubicBezTo>
                    <a:pt x="17841" y="66"/>
                    <a:pt x="18062" y="122"/>
                    <a:pt x="18265" y="198"/>
                  </a:cubicBezTo>
                  <a:cubicBezTo>
                    <a:pt x="18592" y="320"/>
                    <a:pt x="19218" y="592"/>
                    <a:pt x="19218" y="592"/>
                  </a:cubicBezTo>
                  <a:cubicBezTo>
                    <a:pt x="19984" y="1307"/>
                    <a:pt x="19511" y="1078"/>
                    <a:pt x="20488" y="1382"/>
                  </a:cubicBezTo>
                  <a:lnTo>
                    <a:pt x="20965" y="2270"/>
                  </a:lnTo>
                  <a:cubicBezTo>
                    <a:pt x="21018" y="2368"/>
                    <a:pt x="21083" y="2465"/>
                    <a:pt x="21124" y="2566"/>
                  </a:cubicBezTo>
                  <a:lnTo>
                    <a:pt x="21282" y="2960"/>
                  </a:lnTo>
                  <a:cubicBezTo>
                    <a:pt x="21499" y="4841"/>
                    <a:pt x="21585" y="4918"/>
                    <a:pt x="21282" y="7301"/>
                  </a:cubicBezTo>
                  <a:cubicBezTo>
                    <a:pt x="21248" y="7572"/>
                    <a:pt x="21103" y="7833"/>
                    <a:pt x="20965" y="8090"/>
                  </a:cubicBezTo>
                  <a:lnTo>
                    <a:pt x="20488" y="8978"/>
                  </a:lnTo>
                  <a:cubicBezTo>
                    <a:pt x="20435" y="9077"/>
                    <a:pt x="20370" y="9173"/>
                    <a:pt x="20329" y="9274"/>
                  </a:cubicBezTo>
                  <a:cubicBezTo>
                    <a:pt x="20224" y="9537"/>
                    <a:pt x="20097" y="9798"/>
                    <a:pt x="20012" y="10064"/>
                  </a:cubicBezTo>
                  <a:cubicBezTo>
                    <a:pt x="19949" y="10259"/>
                    <a:pt x="19806" y="10743"/>
                    <a:pt x="19694" y="10952"/>
                  </a:cubicBezTo>
                  <a:cubicBezTo>
                    <a:pt x="19604" y="11120"/>
                    <a:pt x="19482" y="11280"/>
                    <a:pt x="19376" y="11445"/>
                  </a:cubicBezTo>
                  <a:cubicBezTo>
                    <a:pt x="19324" y="11609"/>
                    <a:pt x="19266" y="11773"/>
                    <a:pt x="19218" y="11938"/>
                  </a:cubicBezTo>
                  <a:cubicBezTo>
                    <a:pt x="19160" y="12135"/>
                    <a:pt x="19144" y="12337"/>
                    <a:pt x="19059" y="12530"/>
                  </a:cubicBezTo>
                  <a:cubicBezTo>
                    <a:pt x="18984" y="12701"/>
                    <a:pt x="18825" y="12854"/>
                    <a:pt x="18741" y="13023"/>
                  </a:cubicBezTo>
                  <a:cubicBezTo>
                    <a:pt x="18653" y="13201"/>
                    <a:pt x="18458" y="13829"/>
                    <a:pt x="18265" y="14109"/>
                  </a:cubicBezTo>
                  <a:cubicBezTo>
                    <a:pt x="18171" y="14244"/>
                    <a:pt x="18053" y="14372"/>
                    <a:pt x="17947" y="14503"/>
                  </a:cubicBezTo>
                  <a:cubicBezTo>
                    <a:pt x="17572" y="15435"/>
                    <a:pt x="17825" y="15050"/>
                    <a:pt x="17312" y="15687"/>
                  </a:cubicBezTo>
                  <a:cubicBezTo>
                    <a:pt x="17202" y="16027"/>
                    <a:pt x="17144" y="16250"/>
                    <a:pt x="16994" y="16575"/>
                  </a:cubicBezTo>
                  <a:cubicBezTo>
                    <a:pt x="16948" y="16675"/>
                    <a:pt x="16879" y="16771"/>
                    <a:pt x="16835" y="16871"/>
                  </a:cubicBezTo>
                  <a:cubicBezTo>
                    <a:pt x="16720" y="17133"/>
                    <a:pt x="16656" y="17403"/>
                    <a:pt x="16518" y="17660"/>
                  </a:cubicBezTo>
                  <a:cubicBezTo>
                    <a:pt x="16465" y="17759"/>
                    <a:pt x="16434" y="17863"/>
                    <a:pt x="16359" y="17956"/>
                  </a:cubicBezTo>
                  <a:cubicBezTo>
                    <a:pt x="16273" y="18062"/>
                    <a:pt x="16176" y="18168"/>
                    <a:pt x="16041" y="18252"/>
                  </a:cubicBezTo>
                  <a:cubicBezTo>
                    <a:pt x="15906" y="18336"/>
                    <a:pt x="15724" y="18384"/>
                    <a:pt x="15565" y="18450"/>
                  </a:cubicBezTo>
                  <a:cubicBezTo>
                    <a:pt x="15053" y="19402"/>
                    <a:pt x="15873" y="17921"/>
                    <a:pt x="15088" y="19140"/>
                  </a:cubicBezTo>
                  <a:cubicBezTo>
                    <a:pt x="14964" y="19333"/>
                    <a:pt x="14876" y="19535"/>
                    <a:pt x="14771" y="19732"/>
                  </a:cubicBezTo>
                  <a:cubicBezTo>
                    <a:pt x="14605" y="20041"/>
                    <a:pt x="14444" y="20426"/>
                    <a:pt x="13976" y="20620"/>
                  </a:cubicBezTo>
                  <a:cubicBezTo>
                    <a:pt x="13659" y="20752"/>
                    <a:pt x="13293" y="20847"/>
                    <a:pt x="13024" y="21015"/>
                  </a:cubicBezTo>
                  <a:cubicBezTo>
                    <a:pt x="12865" y="21113"/>
                    <a:pt x="12743" y="21243"/>
                    <a:pt x="12547" y="21311"/>
                  </a:cubicBezTo>
                  <a:cubicBezTo>
                    <a:pt x="12254" y="21412"/>
                    <a:pt x="11594" y="21508"/>
                    <a:pt x="11594" y="21508"/>
                  </a:cubicBezTo>
                  <a:cubicBezTo>
                    <a:pt x="10165" y="21475"/>
                    <a:pt x="8733" y="21468"/>
                    <a:pt x="7306" y="21409"/>
                  </a:cubicBezTo>
                  <a:cubicBezTo>
                    <a:pt x="7139" y="21402"/>
                    <a:pt x="6992" y="21336"/>
                    <a:pt x="6829" y="21311"/>
                  </a:cubicBezTo>
                  <a:cubicBezTo>
                    <a:pt x="6567" y="21270"/>
                    <a:pt x="6299" y="21248"/>
                    <a:pt x="6035" y="21212"/>
                  </a:cubicBezTo>
                  <a:cubicBezTo>
                    <a:pt x="4014" y="20933"/>
                    <a:pt x="7004" y="21313"/>
                    <a:pt x="4606" y="21015"/>
                  </a:cubicBezTo>
                  <a:cubicBezTo>
                    <a:pt x="3240" y="20449"/>
                    <a:pt x="4968" y="21127"/>
                    <a:pt x="3653" y="20719"/>
                  </a:cubicBezTo>
                  <a:cubicBezTo>
                    <a:pt x="3482" y="20666"/>
                    <a:pt x="3335" y="20587"/>
                    <a:pt x="3176" y="20521"/>
                  </a:cubicBezTo>
                  <a:cubicBezTo>
                    <a:pt x="3071" y="20423"/>
                    <a:pt x="2981" y="20317"/>
                    <a:pt x="2859" y="20225"/>
                  </a:cubicBezTo>
                  <a:cubicBezTo>
                    <a:pt x="2715" y="20118"/>
                    <a:pt x="2507" y="20046"/>
                    <a:pt x="2382" y="19929"/>
                  </a:cubicBezTo>
                  <a:cubicBezTo>
                    <a:pt x="2054" y="19623"/>
                    <a:pt x="2441" y="19604"/>
                    <a:pt x="1906" y="19338"/>
                  </a:cubicBezTo>
                  <a:cubicBezTo>
                    <a:pt x="1775" y="19273"/>
                    <a:pt x="1588" y="19272"/>
                    <a:pt x="1429" y="19239"/>
                  </a:cubicBezTo>
                  <a:cubicBezTo>
                    <a:pt x="1376" y="19140"/>
                    <a:pt x="1363" y="19029"/>
                    <a:pt x="1271" y="18943"/>
                  </a:cubicBezTo>
                  <a:cubicBezTo>
                    <a:pt x="1146" y="18827"/>
                    <a:pt x="938" y="18754"/>
                    <a:pt x="794" y="18647"/>
                  </a:cubicBezTo>
                  <a:cubicBezTo>
                    <a:pt x="672" y="18556"/>
                    <a:pt x="582" y="18450"/>
                    <a:pt x="476" y="18351"/>
                  </a:cubicBezTo>
                  <a:cubicBezTo>
                    <a:pt x="424" y="17825"/>
                    <a:pt x="450" y="17293"/>
                    <a:pt x="318" y="16772"/>
                  </a:cubicBezTo>
                  <a:cubicBezTo>
                    <a:pt x="288" y="16655"/>
                    <a:pt x="0" y="16595"/>
                    <a:pt x="0" y="16476"/>
                  </a:cubicBezTo>
                  <a:cubicBezTo>
                    <a:pt x="0" y="16237"/>
                    <a:pt x="216" y="16017"/>
                    <a:pt x="318" y="15786"/>
                  </a:cubicBezTo>
                  <a:cubicBezTo>
                    <a:pt x="617" y="15105"/>
                    <a:pt x="331" y="15662"/>
                    <a:pt x="635" y="15095"/>
                  </a:cubicBezTo>
                  <a:cubicBezTo>
                    <a:pt x="419" y="14287"/>
                    <a:pt x="357" y="14357"/>
                    <a:pt x="635" y="13319"/>
                  </a:cubicBezTo>
                  <a:cubicBezTo>
                    <a:pt x="715" y="13024"/>
                    <a:pt x="993" y="12727"/>
                    <a:pt x="1112" y="12431"/>
                  </a:cubicBezTo>
                  <a:cubicBezTo>
                    <a:pt x="1163" y="12305"/>
                    <a:pt x="1315" y="11882"/>
                    <a:pt x="1429" y="11741"/>
                  </a:cubicBezTo>
                  <a:cubicBezTo>
                    <a:pt x="1515" y="11635"/>
                    <a:pt x="1641" y="11544"/>
                    <a:pt x="1747" y="11445"/>
                  </a:cubicBezTo>
                  <a:cubicBezTo>
                    <a:pt x="2147" y="10451"/>
                    <a:pt x="1608" y="11866"/>
                    <a:pt x="2065" y="10162"/>
                  </a:cubicBezTo>
                  <a:cubicBezTo>
                    <a:pt x="2092" y="10060"/>
                    <a:pt x="2179" y="9967"/>
                    <a:pt x="2224" y="9866"/>
                  </a:cubicBezTo>
                  <a:cubicBezTo>
                    <a:pt x="2338" y="9605"/>
                    <a:pt x="2403" y="9334"/>
                    <a:pt x="2541" y="9077"/>
                  </a:cubicBezTo>
                  <a:cubicBezTo>
                    <a:pt x="2594" y="8978"/>
                    <a:pt x="2625" y="8874"/>
                    <a:pt x="2700" y="8781"/>
                  </a:cubicBezTo>
                  <a:cubicBezTo>
                    <a:pt x="2785" y="8675"/>
                    <a:pt x="2923" y="8588"/>
                    <a:pt x="3018" y="8485"/>
                  </a:cubicBezTo>
                  <a:cubicBezTo>
                    <a:pt x="3514" y="7946"/>
                    <a:pt x="3063" y="8203"/>
                    <a:pt x="3812" y="7893"/>
                  </a:cubicBezTo>
                  <a:cubicBezTo>
                    <a:pt x="3918" y="7696"/>
                    <a:pt x="3944" y="7474"/>
                    <a:pt x="4129" y="7301"/>
                  </a:cubicBezTo>
                  <a:lnTo>
                    <a:pt x="4765" y="6709"/>
                  </a:lnTo>
                  <a:cubicBezTo>
                    <a:pt x="4871" y="6512"/>
                    <a:pt x="5001" y="6319"/>
                    <a:pt x="5082" y="6117"/>
                  </a:cubicBezTo>
                  <a:cubicBezTo>
                    <a:pt x="5135" y="5986"/>
                    <a:pt x="5178" y="5853"/>
                    <a:pt x="5241" y="5723"/>
                  </a:cubicBezTo>
                  <a:cubicBezTo>
                    <a:pt x="5337" y="5523"/>
                    <a:pt x="5373" y="5304"/>
                    <a:pt x="5559" y="5131"/>
                  </a:cubicBezTo>
                  <a:lnTo>
                    <a:pt x="5876" y="4835"/>
                  </a:lnTo>
                  <a:cubicBezTo>
                    <a:pt x="6234" y="4168"/>
                    <a:pt x="5738" y="4891"/>
                    <a:pt x="6512" y="4341"/>
                  </a:cubicBezTo>
                  <a:cubicBezTo>
                    <a:pt x="6763" y="4163"/>
                    <a:pt x="6935" y="3947"/>
                    <a:pt x="7147" y="3750"/>
                  </a:cubicBezTo>
                  <a:lnTo>
                    <a:pt x="7782" y="3158"/>
                  </a:lnTo>
                  <a:cubicBezTo>
                    <a:pt x="7888" y="3059"/>
                    <a:pt x="8015" y="2968"/>
                    <a:pt x="8100" y="2862"/>
                  </a:cubicBezTo>
                  <a:cubicBezTo>
                    <a:pt x="8178" y="2764"/>
                    <a:pt x="8548" y="2264"/>
                    <a:pt x="8735" y="2171"/>
                  </a:cubicBezTo>
                  <a:cubicBezTo>
                    <a:pt x="8866" y="2106"/>
                    <a:pt x="9053" y="2105"/>
                    <a:pt x="9212" y="2072"/>
                  </a:cubicBezTo>
                  <a:cubicBezTo>
                    <a:pt x="9318" y="1974"/>
                    <a:pt x="9380" y="1850"/>
                    <a:pt x="9529" y="1776"/>
                  </a:cubicBezTo>
                  <a:cubicBezTo>
                    <a:pt x="9660" y="1711"/>
                    <a:pt x="9888" y="1751"/>
                    <a:pt x="10006" y="1678"/>
                  </a:cubicBezTo>
                  <a:cubicBezTo>
                    <a:pt x="10124" y="1604"/>
                    <a:pt x="10060" y="1463"/>
                    <a:pt x="10165" y="1382"/>
                  </a:cubicBezTo>
                  <a:cubicBezTo>
                    <a:pt x="10389" y="1208"/>
                    <a:pt x="10804" y="1151"/>
                    <a:pt x="11118" y="1086"/>
                  </a:cubicBezTo>
                  <a:cubicBezTo>
                    <a:pt x="11276" y="1020"/>
                    <a:pt x="11420" y="937"/>
                    <a:pt x="11594" y="888"/>
                  </a:cubicBezTo>
                  <a:cubicBezTo>
                    <a:pt x="11900" y="804"/>
                    <a:pt x="12229" y="757"/>
                    <a:pt x="12547" y="691"/>
                  </a:cubicBezTo>
                  <a:cubicBezTo>
                    <a:pt x="12706" y="658"/>
                    <a:pt x="12874" y="639"/>
                    <a:pt x="13024" y="592"/>
                  </a:cubicBezTo>
                  <a:cubicBezTo>
                    <a:pt x="13235" y="527"/>
                    <a:pt x="13427" y="424"/>
                    <a:pt x="13659" y="395"/>
                  </a:cubicBezTo>
                  <a:cubicBezTo>
                    <a:pt x="14232" y="324"/>
                    <a:pt x="14824" y="329"/>
                    <a:pt x="15406" y="296"/>
                  </a:cubicBezTo>
                  <a:lnTo>
                    <a:pt x="16359" y="99"/>
                  </a:lnTo>
                  <a:lnTo>
                    <a:pt x="16835" y="0"/>
                  </a:lnTo>
                  <a:cubicBezTo>
                    <a:pt x="18698" y="193"/>
                    <a:pt x="17536" y="-92"/>
                    <a:pt x="17312" y="395"/>
                  </a:cubicBezTo>
                  <a:cubicBezTo>
                    <a:pt x="17252" y="526"/>
                    <a:pt x="17350" y="677"/>
                    <a:pt x="17471" y="790"/>
                  </a:cubicBezTo>
                  <a:cubicBezTo>
                    <a:pt x="17576" y="888"/>
                    <a:pt x="17776" y="934"/>
                    <a:pt x="17947" y="987"/>
                  </a:cubicBezTo>
                  <a:cubicBezTo>
                    <a:pt x="18391" y="1125"/>
                    <a:pt x="19126" y="1148"/>
                    <a:pt x="19535" y="1184"/>
                  </a:cubicBezTo>
                  <a:cubicBezTo>
                    <a:pt x="19134" y="1267"/>
                    <a:pt x="18772" y="1233"/>
                    <a:pt x="19218" y="1579"/>
                  </a:cubicBezTo>
                  <a:cubicBezTo>
                    <a:pt x="19337" y="1672"/>
                    <a:pt x="19520" y="1728"/>
                    <a:pt x="19694" y="1776"/>
                  </a:cubicBezTo>
                  <a:cubicBezTo>
                    <a:pt x="20000" y="1861"/>
                    <a:pt x="20647" y="1974"/>
                    <a:pt x="20647" y="1974"/>
                  </a:cubicBezTo>
                  <a:cubicBezTo>
                    <a:pt x="20700" y="2072"/>
                    <a:pt x="20868" y="2173"/>
                    <a:pt x="20806" y="2270"/>
                  </a:cubicBezTo>
                  <a:cubicBezTo>
                    <a:pt x="20684" y="2459"/>
                    <a:pt x="19901" y="2533"/>
                    <a:pt x="19694" y="2566"/>
                  </a:cubicBezTo>
                  <a:cubicBezTo>
                    <a:pt x="19324" y="2533"/>
                    <a:pt x="18949" y="2513"/>
                    <a:pt x="18582" y="2467"/>
                  </a:cubicBezTo>
                  <a:cubicBezTo>
                    <a:pt x="18418" y="2447"/>
                    <a:pt x="18224" y="2442"/>
                    <a:pt x="18106" y="2368"/>
                  </a:cubicBezTo>
                  <a:cubicBezTo>
                    <a:pt x="17836" y="2201"/>
                    <a:pt x="17471" y="1776"/>
                    <a:pt x="17471" y="1776"/>
                  </a:cubicBezTo>
                  <a:cubicBezTo>
                    <a:pt x="17384" y="1615"/>
                    <a:pt x="17253" y="1285"/>
                    <a:pt x="16994" y="1184"/>
                  </a:cubicBezTo>
                  <a:cubicBezTo>
                    <a:pt x="16710" y="1074"/>
                    <a:pt x="16041" y="987"/>
                    <a:pt x="16041" y="987"/>
                  </a:cubicBezTo>
                  <a:cubicBezTo>
                    <a:pt x="15935" y="856"/>
                    <a:pt x="15817" y="728"/>
                    <a:pt x="15724" y="592"/>
                  </a:cubicBezTo>
                  <a:cubicBezTo>
                    <a:pt x="15658" y="497"/>
                    <a:pt x="15729" y="317"/>
                    <a:pt x="15565" y="296"/>
                  </a:cubicBezTo>
                  <a:cubicBezTo>
                    <a:pt x="15095" y="238"/>
                    <a:pt x="14612" y="362"/>
                    <a:pt x="14135" y="395"/>
                  </a:cubicBezTo>
                  <a:cubicBezTo>
                    <a:pt x="14029" y="494"/>
                    <a:pt x="13841" y="573"/>
                    <a:pt x="13818" y="691"/>
                  </a:cubicBezTo>
                  <a:cubicBezTo>
                    <a:pt x="13738" y="1088"/>
                    <a:pt x="13947" y="1242"/>
                    <a:pt x="14453" y="1382"/>
                  </a:cubicBezTo>
                  <a:cubicBezTo>
                    <a:pt x="15208" y="1590"/>
                    <a:pt x="15560" y="1595"/>
                    <a:pt x="16359" y="1678"/>
                  </a:cubicBezTo>
                  <a:lnTo>
                    <a:pt x="16676" y="2270"/>
                  </a:lnTo>
                  <a:cubicBezTo>
                    <a:pt x="16729" y="2368"/>
                    <a:pt x="16676" y="2533"/>
                    <a:pt x="16835" y="2566"/>
                  </a:cubicBezTo>
                  <a:cubicBezTo>
                    <a:pt x="17153" y="2631"/>
                    <a:pt x="17510" y="2648"/>
                    <a:pt x="17788" y="2763"/>
                  </a:cubicBezTo>
                  <a:cubicBezTo>
                    <a:pt x="17947" y="2829"/>
                    <a:pt x="18086" y="2919"/>
                    <a:pt x="18265" y="2960"/>
                  </a:cubicBezTo>
                  <a:cubicBezTo>
                    <a:pt x="18517" y="3019"/>
                    <a:pt x="18794" y="3026"/>
                    <a:pt x="19059" y="3059"/>
                  </a:cubicBezTo>
                  <a:cubicBezTo>
                    <a:pt x="19149" y="3228"/>
                    <a:pt x="19271" y="3542"/>
                    <a:pt x="19535" y="3651"/>
                  </a:cubicBezTo>
                  <a:cubicBezTo>
                    <a:pt x="19717" y="3726"/>
                    <a:pt x="19962" y="3711"/>
                    <a:pt x="20171" y="3750"/>
                  </a:cubicBezTo>
                  <a:cubicBezTo>
                    <a:pt x="21201" y="3942"/>
                    <a:pt x="20904" y="3856"/>
                    <a:pt x="21600" y="4144"/>
                  </a:cubicBezTo>
                  <a:cubicBezTo>
                    <a:pt x="21547" y="4276"/>
                    <a:pt x="21562" y="4426"/>
                    <a:pt x="21441" y="4539"/>
                  </a:cubicBezTo>
                  <a:cubicBezTo>
                    <a:pt x="21001" y="4949"/>
                    <a:pt x="19820" y="4665"/>
                    <a:pt x="19376" y="4637"/>
                  </a:cubicBezTo>
                  <a:cubicBezTo>
                    <a:pt x="18827" y="4524"/>
                    <a:pt x="18870" y="4600"/>
                    <a:pt x="18582" y="4243"/>
                  </a:cubicBezTo>
                  <a:cubicBezTo>
                    <a:pt x="18487" y="4125"/>
                    <a:pt x="18375" y="3702"/>
                    <a:pt x="18106" y="3651"/>
                  </a:cubicBezTo>
                  <a:cubicBezTo>
                    <a:pt x="17547" y="3544"/>
                    <a:pt x="16941" y="3585"/>
                    <a:pt x="16359" y="3552"/>
                  </a:cubicBezTo>
                  <a:cubicBezTo>
                    <a:pt x="16011" y="3228"/>
                    <a:pt x="16047" y="3318"/>
                    <a:pt x="15882" y="2960"/>
                  </a:cubicBezTo>
                  <a:cubicBezTo>
                    <a:pt x="15822" y="2830"/>
                    <a:pt x="15860" y="2671"/>
                    <a:pt x="15724" y="2566"/>
                  </a:cubicBezTo>
                  <a:cubicBezTo>
                    <a:pt x="15619" y="2484"/>
                    <a:pt x="15410" y="2490"/>
                    <a:pt x="15247" y="2467"/>
                  </a:cubicBezTo>
                  <a:cubicBezTo>
                    <a:pt x="14933" y="2424"/>
                    <a:pt x="14607" y="2417"/>
                    <a:pt x="14294" y="2368"/>
                  </a:cubicBezTo>
                  <a:cubicBezTo>
                    <a:pt x="13969" y="2318"/>
                    <a:pt x="13341" y="2171"/>
                    <a:pt x="13341" y="2171"/>
                  </a:cubicBezTo>
                  <a:cubicBezTo>
                    <a:pt x="13212" y="1930"/>
                    <a:pt x="13173" y="1770"/>
                    <a:pt x="12865" y="1579"/>
                  </a:cubicBezTo>
                  <a:cubicBezTo>
                    <a:pt x="12730" y="1495"/>
                    <a:pt x="12547" y="1447"/>
                    <a:pt x="12388" y="1382"/>
                  </a:cubicBezTo>
                  <a:cubicBezTo>
                    <a:pt x="12229" y="1447"/>
                    <a:pt x="12098" y="1554"/>
                    <a:pt x="11912" y="1579"/>
                  </a:cubicBezTo>
                  <a:cubicBezTo>
                    <a:pt x="11340" y="1655"/>
                    <a:pt x="10744" y="1626"/>
                    <a:pt x="10165" y="1678"/>
                  </a:cubicBezTo>
                  <a:cubicBezTo>
                    <a:pt x="9999" y="1692"/>
                    <a:pt x="9847" y="1743"/>
                    <a:pt x="9688" y="1776"/>
                  </a:cubicBezTo>
                  <a:cubicBezTo>
                    <a:pt x="9635" y="1875"/>
                    <a:pt x="9467" y="1976"/>
                    <a:pt x="9529" y="2072"/>
                  </a:cubicBezTo>
                  <a:cubicBezTo>
                    <a:pt x="9749" y="2413"/>
                    <a:pt x="10322" y="2220"/>
                    <a:pt x="10641" y="2171"/>
                  </a:cubicBezTo>
                  <a:cubicBezTo>
                    <a:pt x="11065" y="2204"/>
                    <a:pt x="11522" y="2162"/>
                    <a:pt x="11912" y="2270"/>
                  </a:cubicBezTo>
                  <a:cubicBezTo>
                    <a:pt x="12065" y="2312"/>
                    <a:pt x="11989" y="2475"/>
                    <a:pt x="12071" y="2566"/>
                  </a:cubicBezTo>
                  <a:cubicBezTo>
                    <a:pt x="12256" y="2773"/>
                    <a:pt x="12344" y="3083"/>
                    <a:pt x="12706" y="3158"/>
                  </a:cubicBezTo>
                  <a:cubicBezTo>
                    <a:pt x="13587" y="3340"/>
                    <a:pt x="13016" y="3243"/>
                    <a:pt x="14453" y="3355"/>
                  </a:cubicBezTo>
                  <a:cubicBezTo>
                    <a:pt x="14593" y="3616"/>
                    <a:pt x="14837" y="4158"/>
                    <a:pt x="15247" y="4243"/>
                  </a:cubicBezTo>
                  <a:lnTo>
                    <a:pt x="15724" y="4341"/>
                  </a:lnTo>
                  <a:cubicBezTo>
                    <a:pt x="15882" y="4407"/>
                    <a:pt x="16011" y="4524"/>
                    <a:pt x="16200" y="4539"/>
                  </a:cubicBezTo>
                  <a:cubicBezTo>
                    <a:pt x="17413" y="4633"/>
                    <a:pt x="16680" y="4148"/>
                    <a:pt x="17312" y="4736"/>
                  </a:cubicBezTo>
                  <a:cubicBezTo>
                    <a:pt x="17365" y="4835"/>
                    <a:pt x="17396" y="4939"/>
                    <a:pt x="17471" y="5032"/>
                  </a:cubicBezTo>
                  <a:cubicBezTo>
                    <a:pt x="17704" y="5322"/>
                    <a:pt x="18221" y="5669"/>
                    <a:pt x="18741" y="5723"/>
                  </a:cubicBezTo>
                  <a:lnTo>
                    <a:pt x="19694" y="5821"/>
                  </a:lnTo>
                  <a:cubicBezTo>
                    <a:pt x="19748" y="6022"/>
                    <a:pt x="19755" y="6548"/>
                    <a:pt x="20171" y="6709"/>
                  </a:cubicBezTo>
                  <a:cubicBezTo>
                    <a:pt x="20455" y="6819"/>
                    <a:pt x="21124" y="6907"/>
                    <a:pt x="21124" y="6907"/>
                  </a:cubicBezTo>
                  <a:cubicBezTo>
                    <a:pt x="21071" y="7137"/>
                    <a:pt x="21300" y="7493"/>
                    <a:pt x="20965" y="7597"/>
                  </a:cubicBezTo>
                  <a:cubicBezTo>
                    <a:pt x="20009" y="7894"/>
                    <a:pt x="19384" y="7567"/>
                    <a:pt x="18741" y="7301"/>
                  </a:cubicBezTo>
                  <a:cubicBezTo>
                    <a:pt x="18635" y="7104"/>
                    <a:pt x="18702" y="6825"/>
                    <a:pt x="18424" y="6709"/>
                  </a:cubicBezTo>
                  <a:cubicBezTo>
                    <a:pt x="17072" y="6149"/>
                    <a:pt x="17850" y="6341"/>
                    <a:pt x="16041" y="6216"/>
                  </a:cubicBezTo>
                  <a:cubicBezTo>
                    <a:pt x="15724" y="6150"/>
                    <a:pt x="15367" y="6134"/>
                    <a:pt x="15088" y="6019"/>
                  </a:cubicBezTo>
                  <a:cubicBezTo>
                    <a:pt x="13996" y="5566"/>
                    <a:pt x="14497" y="5699"/>
                    <a:pt x="13659" y="5525"/>
                  </a:cubicBezTo>
                  <a:cubicBezTo>
                    <a:pt x="13447" y="5328"/>
                    <a:pt x="13144" y="5158"/>
                    <a:pt x="13024" y="4933"/>
                  </a:cubicBezTo>
                  <a:cubicBezTo>
                    <a:pt x="12971" y="4835"/>
                    <a:pt x="12983" y="4711"/>
                    <a:pt x="12865" y="4637"/>
                  </a:cubicBezTo>
                  <a:cubicBezTo>
                    <a:pt x="12746" y="4564"/>
                    <a:pt x="12547" y="4572"/>
                    <a:pt x="12388" y="4539"/>
                  </a:cubicBezTo>
                  <a:cubicBezTo>
                    <a:pt x="11191" y="4787"/>
                    <a:pt x="12667" y="4452"/>
                    <a:pt x="11435" y="4835"/>
                  </a:cubicBezTo>
                  <a:cubicBezTo>
                    <a:pt x="11286" y="4881"/>
                    <a:pt x="11118" y="4901"/>
                    <a:pt x="10959" y="4933"/>
                  </a:cubicBezTo>
                  <a:cubicBezTo>
                    <a:pt x="10535" y="4868"/>
                    <a:pt x="10051" y="4887"/>
                    <a:pt x="9688" y="4736"/>
                  </a:cubicBezTo>
                  <a:lnTo>
                    <a:pt x="8735" y="4341"/>
                  </a:lnTo>
                  <a:cubicBezTo>
                    <a:pt x="8296" y="3522"/>
                    <a:pt x="8740" y="3692"/>
                    <a:pt x="7306" y="3947"/>
                  </a:cubicBezTo>
                  <a:cubicBezTo>
                    <a:pt x="7359" y="4111"/>
                    <a:pt x="7315" y="4301"/>
                    <a:pt x="7465" y="4440"/>
                  </a:cubicBezTo>
                  <a:cubicBezTo>
                    <a:pt x="7558" y="4527"/>
                    <a:pt x="7810" y="4474"/>
                    <a:pt x="7941" y="4539"/>
                  </a:cubicBezTo>
                  <a:cubicBezTo>
                    <a:pt x="8090" y="4613"/>
                    <a:pt x="8097" y="4772"/>
                    <a:pt x="8259" y="4835"/>
                  </a:cubicBezTo>
                  <a:cubicBezTo>
                    <a:pt x="8543" y="4945"/>
                    <a:pt x="8894" y="4966"/>
                    <a:pt x="9212" y="5032"/>
                  </a:cubicBezTo>
                  <a:cubicBezTo>
                    <a:pt x="10044" y="5204"/>
                    <a:pt x="9522" y="5116"/>
                    <a:pt x="10800" y="5229"/>
                  </a:cubicBezTo>
                  <a:cubicBezTo>
                    <a:pt x="11329" y="5723"/>
                    <a:pt x="10959" y="5460"/>
                    <a:pt x="12071" y="5920"/>
                  </a:cubicBezTo>
                  <a:lnTo>
                    <a:pt x="12547" y="6117"/>
                  </a:lnTo>
                  <a:cubicBezTo>
                    <a:pt x="12600" y="6216"/>
                    <a:pt x="12575" y="6348"/>
                    <a:pt x="12706" y="6413"/>
                  </a:cubicBezTo>
                  <a:cubicBezTo>
                    <a:pt x="12876" y="6498"/>
                    <a:pt x="13125" y="6494"/>
                    <a:pt x="13341" y="6512"/>
                  </a:cubicBezTo>
                  <a:cubicBezTo>
                    <a:pt x="13921" y="6560"/>
                    <a:pt x="14506" y="6578"/>
                    <a:pt x="15088" y="6611"/>
                  </a:cubicBezTo>
                  <a:cubicBezTo>
                    <a:pt x="15141" y="6709"/>
                    <a:pt x="15129" y="6833"/>
                    <a:pt x="15247" y="6907"/>
                  </a:cubicBezTo>
                  <a:cubicBezTo>
                    <a:pt x="15365" y="6980"/>
                    <a:pt x="15574" y="6959"/>
                    <a:pt x="15724" y="7005"/>
                  </a:cubicBezTo>
                  <a:cubicBezTo>
                    <a:pt x="16955" y="7388"/>
                    <a:pt x="15479" y="7053"/>
                    <a:pt x="16676" y="7301"/>
                  </a:cubicBezTo>
                  <a:cubicBezTo>
                    <a:pt x="17675" y="7715"/>
                    <a:pt x="16655" y="7358"/>
                    <a:pt x="18582" y="7597"/>
                  </a:cubicBezTo>
                  <a:cubicBezTo>
                    <a:pt x="18911" y="7638"/>
                    <a:pt x="19218" y="7729"/>
                    <a:pt x="19535" y="7795"/>
                  </a:cubicBezTo>
                  <a:lnTo>
                    <a:pt x="20012" y="7893"/>
                  </a:lnTo>
                  <a:cubicBezTo>
                    <a:pt x="20118" y="7992"/>
                    <a:pt x="20298" y="8072"/>
                    <a:pt x="20329" y="8189"/>
                  </a:cubicBezTo>
                  <a:cubicBezTo>
                    <a:pt x="20357" y="8292"/>
                    <a:pt x="20336" y="8470"/>
                    <a:pt x="20171" y="8485"/>
                  </a:cubicBezTo>
                  <a:cubicBezTo>
                    <a:pt x="19487" y="8546"/>
                    <a:pt x="18794" y="8419"/>
                    <a:pt x="18106" y="8386"/>
                  </a:cubicBezTo>
                  <a:cubicBezTo>
                    <a:pt x="16798" y="7845"/>
                    <a:pt x="17532" y="8021"/>
                    <a:pt x="15882" y="7893"/>
                  </a:cubicBezTo>
                  <a:cubicBezTo>
                    <a:pt x="15671" y="7860"/>
                    <a:pt x="15418" y="7879"/>
                    <a:pt x="15247" y="7795"/>
                  </a:cubicBezTo>
                  <a:cubicBezTo>
                    <a:pt x="15116" y="7730"/>
                    <a:pt x="15154" y="7594"/>
                    <a:pt x="15088" y="7499"/>
                  </a:cubicBezTo>
                  <a:cubicBezTo>
                    <a:pt x="15027" y="7410"/>
                    <a:pt x="14626" y="6894"/>
                    <a:pt x="14453" y="6808"/>
                  </a:cubicBezTo>
                  <a:cubicBezTo>
                    <a:pt x="14322" y="6743"/>
                    <a:pt x="14135" y="6742"/>
                    <a:pt x="13976" y="6709"/>
                  </a:cubicBezTo>
                  <a:cubicBezTo>
                    <a:pt x="13765" y="6742"/>
                    <a:pt x="13559" y="6818"/>
                    <a:pt x="13341" y="6808"/>
                  </a:cubicBezTo>
                  <a:cubicBezTo>
                    <a:pt x="12855" y="6785"/>
                    <a:pt x="12387" y="6679"/>
                    <a:pt x="11912" y="6611"/>
                  </a:cubicBezTo>
                  <a:cubicBezTo>
                    <a:pt x="11264" y="6518"/>
                    <a:pt x="11369" y="6531"/>
                    <a:pt x="10800" y="6413"/>
                  </a:cubicBezTo>
                  <a:cubicBezTo>
                    <a:pt x="10694" y="6315"/>
                    <a:pt x="10653" y="6170"/>
                    <a:pt x="10482" y="6117"/>
                  </a:cubicBezTo>
                  <a:cubicBezTo>
                    <a:pt x="10092" y="5996"/>
                    <a:pt x="9633" y="5991"/>
                    <a:pt x="9212" y="5920"/>
                  </a:cubicBezTo>
                  <a:cubicBezTo>
                    <a:pt x="9050" y="5893"/>
                    <a:pt x="8894" y="5854"/>
                    <a:pt x="8735" y="5821"/>
                  </a:cubicBezTo>
                  <a:cubicBezTo>
                    <a:pt x="8576" y="5756"/>
                    <a:pt x="8360" y="5725"/>
                    <a:pt x="8259" y="5624"/>
                  </a:cubicBezTo>
                  <a:cubicBezTo>
                    <a:pt x="8081" y="5448"/>
                    <a:pt x="7941" y="5032"/>
                    <a:pt x="7941" y="5032"/>
                  </a:cubicBezTo>
                  <a:cubicBezTo>
                    <a:pt x="7253" y="5065"/>
                    <a:pt x="6505" y="4953"/>
                    <a:pt x="5876" y="5131"/>
                  </a:cubicBezTo>
                  <a:cubicBezTo>
                    <a:pt x="5661" y="5192"/>
                    <a:pt x="6043" y="5412"/>
                    <a:pt x="6194" y="5525"/>
                  </a:cubicBezTo>
                  <a:cubicBezTo>
                    <a:pt x="6316" y="5616"/>
                    <a:pt x="6512" y="5657"/>
                    <a:pt x="6671" y="5723"/>
                  </a:cubicBezTo>
                  <a:cubicBezTo>
                    <a:pt x="6724" y="5821"/>
                    <a:pt x="6693" y="5958"/>
                    <a:pt x="6829" y="6019"/>
                  </a:cubicBezTo>
                  <a:cubicBezTo>
                    <a:pt x="7143" y="6158"/>
                    <a:pt x="8176" y="6265"/>
                    <a:pt x="8576" y="6315"/>
                  </a:cubicBezTo>
                  <a:cubicBezTo>
                    <a:pt x="8629" y="6413"/>
                    <a:pt x="8586" y="6564"/>
                    <a:pt x="8735" y="6611"/>
                  </a:cubicBezTo>
                  <a:cubicBezTo>
                    <a:pt x="8885" y="6657"/>
                    <a:pt x="9044" y="6512"/>
                    <a:pt x="9212" y="6512"/>
                  </a:cubicBezTo>
                  <a:cubicBezTo>
                    <a:pt x="9744" y="6512"/>
                    <a:pt x="10271" y="6578"/>
                    <a:pt x="10800" y="6611"/>
                  </a:cubicBezTo>
                  <a:cubicBezTo>
                    <a:pt x="10959" y="6676"/>
                    <a:pt x="11157" y="6715"/>
                    <a:pt x="11276" y="6808"/>
                  </a:cubicBezTo>
                  <a:cubicBezTo>
                    <a:pt x="11381" y="6889"/>
                    <a:pt x="11317" y="7030"/>
                    <a:pt x="11435" y="7104"/>
                  </a:cubicBezTo>
                  <a:cubicBezTo>
                    <a:pt x="11554" y="7177"/>
                    <a:pt x="11762" y="7156"/>
                    <a:pt x="11912" y="7203"/>
                  </a:cubicBezTo>
                  <a:cubicBezTo>
                    <a:pt x="12083" y="7256"/>
                    <a:pt x="12229" y="7334"/>
                    <a:pt x="12388" y="7400"/>
                  </a:cubicBezTo>
                  <a:cubicBezTo>
                    <a:pt x="12494" y="7499"/>
                    <a:pt x="12571" y="7612"/>
                    <a:pt x="12706" y="7696"/>
                  </a:cubicBezTo>
                  <a:cubicBezTo>
                    <a:pt x="13014" y="7887"/>
                    <a:pt x="13271" y="7912"/>
                    <a:pt x="13659" y="7992"/>
                  </a:cubicBezTo>
                  <a:cubicBezTo>
                    <a:pt x="13764" y="7984"/>
                    <a:pt x="15047" y="7769"/>
                    <a:pt x="15406" y="7992"/>
                  </a:cubicBezTo>
                  <a:cubicBezTo>
                    <a:pt x="15524" y="8065"/>
                    <a:pt x="15428" y="8227"/>
                    <a:pt x="15565" y="8288"/>
                  </a:cubicBezTo>
                  <a:cubicBezTo>
                    <a:pt x="15837" y="8409"/>
                    <a:pt x="16518" y="8485"/>
                    <a:pt x="16518" y="8485"/>
                  </a:cubicBezTo>
                  <a:cubicBezTo>
                    <a:pt x="16917" y="9229"/>
                    <a:pt x="16378" y="8312"/>
                    <a:pt x="16994" y="9077"/>
                  </a:cubicBezTo>
                  <a:cubicBezTo>
                    <a:pt x="17069" y="9170"/>
                    <a:pt x="16996" y="9337"/>
                    <a:pt x="17153" y="9373"/>
                  </a:cubicBezTo>
                  <a:cubicBezTo>
                    <a:pt x="17653" y="9486"/>
                    <a:pt x="18212" y="9439"/>
                    <a:pt x="18741" y="9472"/>
                  </a:cubicBezTo>
                  <a:cubicBezTo>
                    <a:pt x="20099" y="9753"/>
                    <a:pt x="20026" y="9643"/>
                    <a:pt x="18424" y="9768"/>
                  </a:cubicBezTo>
                  <a:cubicBezTo>
                    <a:pt x="18295" y="10008"/>
                    <a:pt x="18095" y="10203"/>
                    <a:pt x="18424" y="10458"/>
                  </a:cubicBezTo>
                  <a:cubicBezTo>
                    <a:pt x="18528" y="10540"/>
                    <a:pt x="18741" y="10524"/>
                    <a:pt x="18900" y="10557"/>
                  </a:cubicBezTo>
                  <a:cubicBezTo>
                    <a:pt x="18741" y="10590"/>
                    <a:pt x="18591" y="10656"/>
                    <a:pt x="18424" y="10656"/>
                  </a:cubicBezTo>
                  <a:cubicBezTo>
                    <a:pt x="17854" y="10656"/>
                    <a:pt x="17233" y="10545"/>
                    <a:pt x="16676" y="10458"/>
                  </a:cubicBezTo>
                  <a:cubicBezTo>
                    <a:pt x="16624" y="10360"/>
                    <a:pt x="16593" y="10255"/>
                    <a:pt x="16518" y="10162"/>
                  </a:cubicBezTo>
                  <a:cubicBezTo>
                    <a:pt x="16432" y="10056"/>
                    <a:pt x="16250" y="9981"/>
                    <a:pt x="16200" y="9866"/>
                  </a:cubicBezTo>
                  <a:cubicBezTo>
                    <a:pt x="16088" y="9611"/>
                    <a:pt x="16094" y="9340"/>
                    <a:pt x="16041" y="9077"/>
                  </a:cubicBezTo>
                  <a:cubicBezTo>
                    <a:pt x="15882" y="9143"/>
                    <a:pt x="15730" y="9216"/>
                    <a:pt x="15565" y="9274"/>
                  </a:cubicBezTo>
                  <a:cubicBezTo>
                    <a:pt x="14450" y="9670"/>
                    <a:pt x="14763" y="9464"/>
                    <a:pt x="12865" y="9373"/>
                  </a:cubicBezTo>
                  <a:cubicBezTo>
                    <a:pt x="12812" y="9274"/>
                    <a:pt x="12731" y="9180"/>
                    <a:pt x="12706" y="9077"/>
                  </a:cubicBezTo>
                  <a:cubicBezTo>
                    <a:pt x="12625" y="8750"/>
                    <a:pt x="12901" y="8337"/>
                    <a:pt x="12547" y="8090"/>
                  </a:cubicBezTo>
                  <a:cubicBezTo>
                    <a:pt x="12298" y="7917"/>
                    <a:pt x="11806" y="8156"/>
                    <a:pt x="11435" y="8189"/>
                  </a:cubicBezTo>
                  <a:cubicBezTo>
                    <a:pt x="11174" y="8174"/>
                    <a:pt x="9620" y="8143"/>
                    <a:pt x="9053" y="7992"/>
                  </a:cubicBezTo>
                  <a:cubicBezTo>
                    <a:pt x="8878" y="7945"/>
                    <a:pt x="8735" y="7860"/>
                    <a:pt x="8576" y="7795"/>
                  </a:cubicBezTo>
                  <a:cubicBezTo>
                    <a:pt x="8471" y="7696"/>
                    <a:pt x="8381" y="7590"/>
                    <a:pt x="8259" y="7499"/>
                  </a:cubicBezTo>
                  <a:cubicBezTo>
                    <a:pt x="8115" y="7391"/>
                    <a:pt x="7837" y="7338"/>
                    <a:pt x="7782" y="7203"/>
                  </a:cubicBezTo>
                  <a:cubicBezTo>
                    <a:pt x="7717" y="7040"/>
                    <a:pt x="7888" y="6874"/>
                    <a:pt x="7941" y="6709"/>
                  </a:cubicBezTo>
                  <a:cubicBezTo>
                    <a:pt x="7888" y="6611"/>
                    <a:pt x="7938" y="6452"/>
                    <a:pt x="7782" y="6413"/>
                  </a:cubicBezTo>
                  <a:cubicBezTo>
                    <a:pt x="6956" y="6208"/>
                    <a:pt x="5574" y="6363"/>
                    <a:pt x="4765" y="6413"/>
                  </a:cubicBezTo>
                  <a:cubicBezTo>
                    <a:pt x="4712" y="6512"/>
                    <a:pt x="4553" y="6611"/>
                    <a:pt x="4606" y="6709"/>
                  </a:cubicBezTo>
                  <a:cubicBezTo>
                    <a:pt x="4965" y="7379"/>
                    <a:pt x="5284" y="7310"/>
                    <a:pt x="6194" y="7499"/>
                  </a:cubicBezTo>
                  <a:cubicBezTo>
                    <a:pt x="7175" y="7702"/>
                    <a:pt x="6504" y="7587"/>
                    <a:pt x="8259" y="7696"/>
                  </a:cubicBezTo>
                  <a:lnTo>
                    <a:pt x="8576" y="8288"/>
                  </a:lnTo>
                  <a:cubicBezTo>
                    <a:pt x="8706" y="8529"/>
                    <a:pt x="8745" y="8688"/>
                    <a:pt x="9053" y="8880"/>
                  </a:cubicBezTo>
                  <a:cubicBezTo>
                    <a:pt x="9188" y="8964"/>
                    <a:pt x="9371" y="9011"/>
                    <a:pt x="9529" y="9077"/>
                  </a:cubicBezTo>
                  <a:cubicBezTo>
                    <a:pt x="9635" y="9176"/>
                    <a:pt x="9685" y="9310"/>
                    <a:pt x="9847" y="9373"/>
                  </a:cubicBezTo>
                  <a:cubicBezTo>
                    <a:pt x="10131" y="9483"/>
                    <a:pt x="10800" y="9570"/>
                    <a:pt x="10800" y="9570"/>
                  </a:cubicBezTo>
                  <a:cubicBezTo>
                    <a:pt x="11224" y="9537"/>
                    <a:pt x="11650" y="9515"/>
                    <a:pt x="12071" y="9472"/>
                  </a:cubicBezTo>
                  <a:cubicBezTo>
                    <a:pt x="12286" y="9449"/>
                    <a:pt x="12499" y="9330"/>
                    <a:pt x="12706" y="9373"/>
                  </a:cubicBezTo>
                  <a:cubicBezTo>
                    <a:pt x="12887" y="9411"/>
                    <a:pt x="12918" y="9570"/>
                    <a:pt x="13024" y="9669"/>
                  </a:cubicBezTo>
                  <a:cubicBezTo>
                    <a:pt x="13076" y="9801"/>
                    <a:pt x="13122" y="9933"/>
                    <a:pt x="13182" y="10064"/>
                  </a:cubicBezTo>
                  <a:cubicBezTo>
                    <a:pt x="13228" y="10164"/>
                    <a:pt x="13179" y="10334"/>
                    <a:pt x="13341" y="10360"/>
                  </a:cubicBezTo>
                  <a:cubicBezTo>
                    <a:pt x="13704" y="10416"/>
                    <a:pt x="14082" y="10294"/>
                    <a:pt x="14453" y="10261"/>
                  </a:cubicBezTo>
                  <a:cubicBezTo>
                    <a:pt x="14612" y="10228"/>
                    <a:pt x="14784" y="10214"/>
                    <a:pt x="14929" y="10162"/>
                  </a:cubicBezTo>
                  <a:cubicBezTo>
                    <a:pt x="15159" y="10081"/>
                    <a:pt x="15310" y="9912"/>
                    <a:pt x="15565" y="9866"/>
                  </a:cubicBezTo>
                  <a:cubicBezTo>
                    <a:pt x="15726" y="9838"/>
                    <a:pt x="15882" y="9932"/>
                    <a:pt x="16041" y="9965"/>
                  </a:cubicBezTo>
                  <a:cubicBezTo>
                    <a:pt x="16049" y="9989"/>
                    <a:pt x="16229" y="10653"/>
                    <a:pt x="16359" y="10754"/>
                  </a:cubicBezTo>
                  <a:cubicBezTo>
                    <a:pt x="16583" y="10928"/>
                    <a:pt x="16998" y="10985"/>
                    <a:pt x="17312" y="11050"/>
                  </a:cubicBezTo>
                  <a:cubicBezTo>
                    <a:pt x="17418" y="11149"/>
                    <a:pt x="17629" y="11228"/>
                    <a:pt x="17629" y="11346"/>
                  </a:cubicBezTo>
                  <a:cubicBezTo>
                    <a:pt x="17629" y="11916"/>
                    <a:pt x="16729" y="11401"/>
                    <a:pt x="17788" y="11839"/>
                  </a:cubicBezTo>
                  <a:cubicBezTo>
                    <a:pt x="18324" y="12338"/>
                    <a:pt x="17815" y="11996"/>
                    <a:pt x="18582" y="12234"/>
                  </a:cubicBezTo>
                  <a:cubicBezTo>
                    <a:pt x="18753" y="12287"/>
                    <a:pt x="19233" y="12480"/>
                    <a:pt x="19059" y="12431"/>
                  </a:cubicBezTo>
                  <a:cubicBezTo>
                    <a:pt x="18410" y="12252"/>
                    <a:pt x="17802" y="12019"/>
                    <a:pt x="17153" y="11839"/>
                  </a:cubicBezTo>
                  <a:cubicBezTo>
                    <a:pt x="16847" y="11755"/>
                    <a:pt x="16200" y="11642"/>
                    <a:pt x="16200" y="11642"/>
                  </a:cubicBezTo>
                  <a:cubicBezTo>
                    <a:pt x="15988" y="11675"/>
                    <a:pt x="15765" y="11687"/>
                    <a:pt x="15565" y="11741"/>
                  </a:cubicBezTo>
                  <a:cubicBezTo>
                    <a:pt x="15389" y="11788"/>
                    <a:pt x="15277" y="11919"/>
                    <a:pt x="15088" y="11938"/>
                  </a:cubicBezTo>
                  <a:cubicBezTo>
                    <a:pt x="14923" y="11955"/>
                    <a:pt x="14771" y="11872"/>
                    <a:pt x="14612" y="11839"/>
                  </a:cubicBezTo>
                  <a:lnTo>
                    <a:pt x="14294" y="11248"/>
                  </a:lnTo>
                  <a:lnTo>
                    <a:pt x="14135" y="10952"/>
                  </a:lnTo>
                  <a:cubicBezTo>
                    <a:pt x="13712" y="11017"/>
                    <a:pt x="13301" y="11135"/>
                    <a:pt x="12865" y="11149"/>
                  </a:cubicBezTo>
                  <a:cubicBezTo>
                    <a:pt x="11832" y="11183"/>
                    <a:pt x="11337" y="11084"/>
                    <a:pt x="10482" y="10952"/>
                  </a:cubicBezTo>
                  <a:cubicBezTo>
                    <a:pt x="10121" y="10503"/>
                    <a:pt x="10151" y="10567"/>
                    <a:pt x="9847" y="10064"/>
                  </a:cubicBezTo>
                  <a:cubicBezTo>
                    <a:pt x="9746" y="9897"/>
                    <a:pt x="9646" y="9579"/>
                    <a:pt x="9371" y="9472"/>
                  </a:cubicBezTo>
                  <a:cubicBezTo>
                    <a:pt x="9087" y="9361"/>
                    <a:pt x="8418" y="9274"/>
                    <a:pt x="8418" y="9274"/>
                  </a:cubicBezTo>
                  <a:cubicBezTo>
                    <a:pt x="7932" y="9395"/>
                    <a:pt x="7219" y="9671"/>
                    <a:pt x="6671" y="9373"/>
                  </a:cubicBezTo>
                  <a:cubicBezTo>
                    <a:pt x="6419" y="9236"/>
                    <a:pt x="6353" y="8781"/>
                    <a:pt x="6353" y="8781"/>
                  </a:cubicBezTo>
                  <a:cubicBezTo>
                    <a:pt x="6300" y="8518"/>
                    <a:pt x="6406" y="8222"/>
                    <a:pt x="6194" y="7992"/>
                  </a:cubicBezTo>
                  <a:cubicBezTo>
                    <a:pt x="6111" y="7902"/>
                    <a:pt x="5848" y="8026"/>
                    <a:pt x="5718" y="8090"/>
                  </a:cubicBezTo>
                  <a:cubicBezTo>
                    <a:pt x="5569" y="8165"/>
                    <a:pt x="5506" y="8288"/>
                    <a:pt x="5400" y="8386"/>
                  </a:cubicBezTo>
                  <a:cubicBezTo>
                    <a:pt x="5135" y="8354"/>
                    <a:pt x="4859" y="8347"/>
                    <a:pt x="4606" y="8288"/>
                  </a:cubicBezTo>
                  <a:cubicBezTo>
                    <a:pt x="4427" y="8246"/>
                    <a:pt x="4300" y="8144"/>
                    <a:pt x="4129" y="8090"/>
                  </a:cubicBezTo>
                  <a:cubicBezTo>
                    <a:pt x="3980" y="8044"/>
                    <a:pt x="3812" y="8025"/>
                    <a:pt x="3653" y="7992"/>
                  </a:cubicBezTo>
                  <a:cubicBezTo>
                    <a:pt x="3494" y="8058"/>
                    <a:pt x="3223" y="8074"/>
                    <a:pt x="3176" y="8189"/>
                  </a:cubicBezTo>
                  <a:cubicBezTo>
                    <a:pt x="3098" y="8383"/>
                    <a:pt x="3265" y="8586"/>
                    <a:pt x="3335" y="8781"/>
                  </a:cubicBezTo>
                  <a:cubicBezTo>
                    <a:pt x="3372" y="8883"/>
                    <a:pt x="3376" y="9004"/>
                    <a:pt x="3494" y="9077"/>
                  </a:cubicBezTo>
                  <a:cubicBezTo>
                    <a:pt x="3764" y="9245"/>
                    <a:pt x="4447" y="9472"/>
                    <a:pt x="4447" y="9472"/>
                  </a:cubicBezTo>
                  <a:cubicBezTo>
                    <a:pt x="4486" y="9399"/>
                    <a:pt x="4718" y="8880"/>
                    <a:pt x="4924" y="8880"/>
                  </a:cubicBezTo>
                  <a:cubicBezTo>
                    <a:pt x="5091" y="8880"/>
                    <a:pt x="4978" y="9094"/>
                    <a:pt x="5082" y="9176"/>
                  </a:cubicBezTo>
                  <a:cubicBezTo>
                    <a:pt x="5202" y="9268"/>
                    <a:pt x="5388" y="9320"/>
                    <a:pt x="5559" y="9373"/>
                  </a:cubicBezTo>
                  <a:cubicBezTo>
                    <a:pt x="5950" y="9494"/>
                    <a:pt x="6622" y="9532"/>
                    <a:pt x="6988" y="9570"/>
                  </a:cubicBezTo>
                  <a:cubicBezTo>
                    <a:pt x="7041" y="9833"/>
                    <a:pt x="6989" y="10113"/>
                    <a:pt x="7147" y="10360"/>
                  </a:cubicBezTo>
                  <a:cubicBezTo>
                    <a:pt x="7218" y="10470"/>
                    <a:pt x="7449" y="10509"/>
                    <a:pt x="7624" y="10557"/>
                  </a:cubicBezTo>
                  <a:cubicBezTo>
                    <a:pt x="7929" y="10641"/>
                    <a:pt x="8576" y="10754"/>
                    <a:pt x="8576" y="10754"/>
                  </a:cubicBezTo>
                  <a:cubicBezTo>
                    <a:pt x="8894" y="10721"/>
                    <a:pt x="9232" y="10733"/>
                    <a:pt x="9529" y="10656"/>
                  </a:cubicBezTo>
                  <a:cubicBezTo>
                    <a:pt x="9882" y="10564"/>
                    <a:pt x="10482" y="10261"/>
                    <a:pt x="10482" y="10261"/>
                  </a:cubicBezTo>
                  <a:cubicBezTo>
                    <a:pt x="10588" y="10392"/>
                    <a:pt x="10717" y="10518"/>
                    <a:pt x="10800" y="10656"/>
                  </a:cubicBezTo>
                  <a:cubicBezTo>
                    <a:pt x="10877" y="10783"/>
                    <a:pt x="10793" y="10962"/>
                    <a:pt x="10959" y="11050"/>
                  </a:cubicBezTo>
                  <a:cubicBezTo>
                    <a:pt x="11213" y="11186"/>
                    <a:pt x="11912" y="11248"/>
                    <a:pt x="11912" y="11248"/>
                  </a:cubicBezTo>
                  <a:cubicBezTo>
                    <a:pt x="12678" y="11152"/>
                    <a:pt x="13181" y="11017"/>
                    <a:pt x="13976" y="11346"/>
                  </a:cubicBezTo>
                  <a:cubicBezTo>
                    <a:pt x="14294" y="11478"/>
                    <a:pt x="14491" y="11713"/>
                    <a:pt x="14612" y="11938"/>
                  </a:cubicBezTo>
                  <a:cubicBezTo>
                    <a:pt x="14758" y="12210"/>
                    <a:pt x="14715" y="12332"/>
                    <a:pt x="15247" y="12431"/>
                  </a:cubicBezTo>
                  <a:cubicBezTo>
                    <a:pt x="15606" y="12498"/>
                    <a:pt x="15988" y="12497"/>
                    <a:pt x="16359" y="12530"/>
                  </a:cubicBezTo>
                  <a:lnTo>
                    <a:pt x="16041" y="13122"/>
                  </a:lnTo>
                  <a:lnTo>
                    <a:pt x="15882" y="13418"/>
                  </a:lnTo>
                  <a:cubicBezTo>
                    <a:pt x="16041" y="13484"/>
                    <a:pt x="16170" y="13599"/>
                    <a:pt x="16359" y="13615"/>
                  </a:cubicBezTo>
                  <a:cubicBezTo>
                    <a:pt x="16498" y="13628"/>
                    <a:pt x="17292" y="13455"/>
                    <a:pt x="17471" y="13418"/>
                  </a:cubicBezTo>
                  <a:cubicBezTo>
                    <a:pt x="16175" y="13150"/>
                    <a:pt x="17861" y="13412"/>
                    <a:pt x="16518" y="13517"/>
                  </a:cubicBezTo>
                  <a:cubicBezTo>
                    <a:pt x="16250" y="13537"/>
                    <a:pt x="15985" y="13459"/>
                    <a:pt x="15724" y="13418"/>
                  </a:cubicBezTo>
                  <a:cubicBezTo>
                    <a:pt x="15198" y="13336"/>
                    <a:pt x="15236" y="13315"/>
                    <a:pt x="14771" y="13122"/>
                  </a:cubicBezTo>
                  <a:cubicBezTo>
                    <a:pt x="14665" y="13221"/>
                    <a:pt x="14588" y="13334"/>
                    <a:pt x="14453" y="13418"/>
                  </a:cubicBezTo>
                  <a:cubicBezTo>
                    <a:pt x="14145" y="13609"/>
                    <a:pt x="13887" y="13634"/>
                    <a:pt x="13500" y="13714"/>
                  </a:cubicBezTo>
                  <a:cubicBezTo>
                    <a:pt x="13235" y="13681"/>
                    <a:pt x="12940" y="13699"/>
                    <a:pt x="12706" y="13615"/>
                  </a:cubicBezTo>
                  <a:cubicBezTo>
                    <a:pt x="12206" y="13438"/>
                    <a:pt x="12363" y="12956"/>
                    <a:pt x="12547" y="12727"/>
                  </a:cubicBezTo>
                  <a:cubicBezTo>
                    <a:pt x="12632" y="12621"/>
                    <a:pt x="12865" y="12596"/>
                    <a:pt x="13024" y="12530"/>
                  </a:cubicBezTo>
                  <a:cubicBezTo>
                    <a:pt x="13076" y="12431"/>
                    <a:pt x="13332" y="12281"/>
                    <a:pt x="13182" y="12234"/>
                  </a:cubicBezTo>
                  <a:cubicBezTo>
                    <a:pt x="13012" y="12181"/>
                    <a:pt x="12896" y="12422"/>
                    <a:pt x="12706" y="12431"/>
                  </a:cubicBezTo>
                  <a:cubicBezTo>
                    <a:pt x="12228" y="12456"/>
                    <a:pt x="11753" y="12366"/>
                    <a:pt x="11276" y="12333"/>
                  </a:cubicBezTo>
                  <a:lnTo>
                    <a:pt x="10959" y="11741"/>
                  </a:lnTo>
                  <a:lnTo>
                    <a:pt x="10800" y="11445"/>
                  </a:lnTo>
                  <a:cubicBezTo>
                    <a:pt x="10588" y="11511"/>
                    <a:pt x="10401" y="11642"/>
                    <a:pt x="10165" y="11642"/>
                  </a:cubicBezTo>
                  <a:cubicBezTo>
                    <a:pt x="9830" y="11642"/>
                    <a:pt x="9484" y="11566"/>
                    <a:pt x="9212" y="11445"/>
                  </a:cubicBezTo>
                  <a:cubicBezTo>
                    <a:pt x="9076" y="11384"/>
                    <a:pt x="9099" y="11249"/>
                    <a:pt x="9053" y="11149"/>
                  </a:cubicBezTo>
                  <a:cubicBezTo>
                    <a:pt x="8993" y="11019"/>
                    <a:pt x="8947" y="10886"/>
                    <a:pt x="8894" y="10754"/>
                  </a:cubicBezTo>
                  <a:cubicBezTo>
                    <a:pt x="8048" y="10929"/>
                    <a:pt x="7937" y="10996"/>
                    <a:pt x="6671" y="10754"/>
                  </a:cubicBezTo>
                  <a:cubicBezTo>
                    <a:pt x="6488" y="10719"/>
                    <a:pt x="6459" y="10557"/>
                    <a:pt x="6353" y="10458"/>
                  </a:cubicBezTo>
                  <a:cubicBezTo>
                    <a:pt x="6194" y="10491"/>
                    <a:pt x="6007" y="10492"/>
                    <a:pt x="5876" y="10557"/>
                  </a:cubicBezTo>
                  <a:cubicBezTo>
                    <a:pt x="4850" y="11067"/>
                    <a:pt x="6280" y="10704"/>
                    <a:pt x="5082" y="10952"/>
                  </a:cubicBezTo>
                  <a:cubicBezTo>
                    <a:pt x="4976" y="10853"/>
                    <a:pt x="4900" y="10739"/>
                    <a:pt x="4765" y="10656"/>
                  </a:cubicBezTo>
                  <a:cubicBezTo>
                    <a:pt x="4630" y="10572"/>
                    <a:pt x="4407" y="10551"/>
                    <a:pt x="4288" y="10458"/>
                  </a:cubicBezTo>
                  <a:cubicBezTo>
                    <a:pt x="4184" y="10377"/>
                    <a:pt x="4204" y="10255"/>
                    <a:pt x="4129" y="10162"/>
                  </a:cubicBezTo>
                  <a:cubicBezTo>
                    <a:pt x="3865" y="9833"/>
                    <a:pt x="3812" y="9866"/>
                    <a:pt x="3335" y="9669"/>
                  </a:cubicBezTo>
                  <a:cubicBezTo>
                    <a:pt x="3181" y="9381"/>
                    <a:pt x="3137" y="8975"/>
                    <a:pt x="2224" y="9472"/>
                  </a:cubicBezTo>
                  <a:cubicBezTo>
                    <a:pt x="1972" y="9609"/>
                    <a:pt x="1906" y="10064"/>
                    <a:pt x="1906" y="10064"/>
                  </a:cubicBezTo>
                  <a:cubicBezTo>
                    <a:pt x="1959" y="10162"/>
                    <a:pt x="1946" y="10286"/>
                    <a:pt x="2065" y="10360"/>
                  </a:cubicBezTo>
                  <a:cubicBezTo>
                    <a:pt x="2183" y="10433"/>
                    <a:pt x="2375" y="10445"/>
                    <a:pt x="2541" y="10458"/>
                  </a:cubicBezTo>
                  <a:cubicBezTo>
                    <a:pt x="3173" y="10511"/>
                    <a:pt x="3812" y="10524"/>
                    <a:pt x="4447" y="10557"/>
                  </a:cubicBezTo>
                  <a:cubicBezTo>
                    <a:pt x="4394" y="10688"/>
                    <a:pt x="4348" y="10821"/>
                    <a:pt x="4288" y="10952"/>
                  </a:cubicBezTo>
                  <a:cubicBezTo>
                    <a:pt x="4242" y="11052"/>
                    <a:pt x="4067" y="11151"/>
                    <a:pt x="4129" y="11248"/>
                  </a:cubicBezTo>
                  <a:cubicBezTo>
                    <a:pt x="4200" y="11358"/>
                    <a:pt x="4447" y="11379"/>
                    <a:pt x="4606" y="11445"/>
                  </a:cubicBezTo>
                  <a:cubicBezTo>
                    <a:pt x="4712" y="11544"/>
                    <a:pt x="4789" y="11657"/>
                    <a:pt x="4924" y="11741"/>
                  </a:cubicBezTo>
                  <a:cubicBezTo>
                    <a:pt x="5148" y="11880"/>
                    <a:pt x="5786" y="12058"/>
                    <a:pt x="6035" y="12135"/>
                  </a:cubicBezTo>
                  <a:cubicBezTo>
                    <a:pt x="6247" y="12103"/>
                    <a:pt x="6489" y="12112"/>
                    <a:pt x="6671" y="12037"/>
                  </a:cubicBezTo>
                  <a:cubicBezTo>
                    <a:pt x="7359" y="11752"/>
                    <a:pt x="6565" y="11565"/>
                    <a:pt x="7465" y="11938"/>
                  </a:cubicBezTo>
                  <a:cubicBezTo>
                    <a:pt x="7518" y="12070"/>
                    <a:pt x="7469" y="12237"/>
                    <a:pt x="7624" y="12333"/>
                  </a:cubicBezTo>
                  <a:cubicBezTo>
                    <a:pt x="7778" y="12429"/>
                    <a:pt x="8041" y="12431"/>
                    <a:pt x="8259" y="12431"/>
                  </a:cubicBezTo>
                  <a:cubicBezTo>
                    <a:pt x="8791" y="12431"/>
                    <a:pt x="9318" y="12366"/>
                    <a:pt x="9847" y="12333"/>
                  </a:cubicBezTo>
                  <a:cubicBezTo>
                    <a:pt x="10072" y="12286"/>
                    <a:pt x="10760" y="12135"/>
                    <a:pt x="10959" y="12135"/>
                  </a:cubicBezTo>
                  <a:cubicBezTo>
                    <a:pt x="11126" y="12135"/>
                    <a:pt x="11276" y="12201"/>
                    <a:pt x="11435" y="12234"/>
                  </a:cubicBezTo>
                  <a:cubicBezTo>
                    <a:pt x="11600" y="12540"/>
                    <a:pt x="11617" y="12620"/>
                    <a:pt x="11912" y="12925"/>
                  </a:cubicBezTo>
                  <a:cubicBezTo>
                    <a:pt x="12108" y="13128"/>
                    <a:pt x="12185" y="13442"/>
                    <a:pt x="12547" y="13517"/>
                  </a:cubicBezTo>
                  <a:lnTo>
                    <a:pt x="13500" y="13714"/>
                  </a:lnTo>
                  <a:cubicBezTo>
                    <a:pt x="13712" y="13681"/>
                    <a:pt x="13931" y="13663"/>
                    <a:pt x="14135" y="13615"/>
                  </a:cubicBezTo>
                  <a:cubicBezTo>
                    <a:pt x="14357" y="13564"/>
                    <a:pt x="14553" y="13476"/>
                    <a:pt x="14771" y="13418"/>
                  </a:cubicBezTo>
                  <a:cubicBezTo>
                    <a:pt x="14924" y="13377"/>
                    <a:pt x="15088" y="13352"/>
                    <a:pt x="15247" y="13319"/>
                  </a:cubicBezTo>
                  <a:cubicBezTo>
                    <a:pt x="15406" y="13352"/>
                    <a:pt x="15593" y="13353"/>
                    <a:pt x="15724" y="13418"/>
                  </a:cubicBezTo>
                  <a:cubicBezTo>
                    <a:pt x="16003" y="13557"/>
                    <a:pt x="16095" y="13815"/>
                    <a:pt x="16200" y="14010"/>
                  </a:cubicBezTo>
                  <a:cubicBezTo>
                    <a:pt x="16092" y="14212"/>
                    <a:pt x="16008" y="14455"/>
                    <a:pt x="15724" y="14602"/>
                  </a:cubicBezTo>
                  <a:cubicBezTo>
                    <a:pt x="15542" y="14696"/>
                    <a:pt x="15308" y="14745"/>
                    <a:pt x="15088" y="14799"/>
                  </a:cubicBezTo>
                  <a:cubicBezTo>
                    <a:pt x="14777" y="14876"/>
                    <a:pt x="14135" y="14997"/>
                    <a:pt x="14135" y="14997"/>
                  </a:cubicBezTo>
                  <a:cubicBezTo>
                    <a:pt x="13712" y="14964"/>
                    <a:pt x="13255" y="15006"/>
                    <a:pt x="12865" y="14898"/>
                  </a:cubicBezTo>
                  <a:cubicBezTo>
                    <a:pt x="12712" y="14856"/>
                    <a:pt x="12772" y="14698"/>
                    <a:pt x="12706" y="14602"/>
                  </a:cubicBezTo>
                  <a:cubicBezTo>
                    <a:pt x="12613" y="14467"/>
                    <a:pt x="12506" y="14335"/>
                    <a:pt x="12388" y="14207"/>
                  </a:cubicBezTo>
                  <a:cubicBezTo>
                    <a:pt x="12294" y="14104"/>
                    <a:pt x="12165" y="14014"/>
                    <a:pt x="12071" y="13911"/>
                  </a:cubicBezTo>
                  <a:cubicBezTo>
                    <a:pt x="11953" y="13784"/>
                    <a:pt x="11904" y="13630"/>
                    <a:pt x="11753" y="13517"/>
                  </a:cubicBezTo>
                  <a:cubicBezTo>
                    <a:pt x="11631" y="13426"/>
                    <a:pt x="11435" y="13385"/>
                    <a:pt x="11276" y="13319"/>
                  </a:cubicBezTo>
                  <a:cubicBezTo>
                    <a:pt x="11069" y="13405"/>
                    <a:pt x="10392" y="13703"/>
                    <a:pt x="10165" y="13714"/>
                  </a:cubicBezTo>
                  <a:cubicBezTo>
                    <a:pt x="9687" y="13737"/>
                    <a:pt x="9212" y="13648"/>
                    <a:pt x="8735" y="13615"/>
                  </a:cubicBezTo>
                  <a:cubicBezTo>
                    <a:pt x="8629" y="13517"/>
                    <a:pt x="8495" y="13428"/>
                    <a:pt x="8418" y="13319"/>
                  </a:cubicBezTo>
                  <a:cubicBezTo>
                    <a:pt x="8282" y="13129"/>
                    <a:pt x="8418" y="12793"/>
                    <a:pt x="8100" y="12727"/>
                  </a:cubicBezTo>
                  <a:lnTo>
                    <a:pt x="7624" y="12629"/>
                  </a:lnTo>
                  <a:cubicBezTo>
                    <a:pt x="7518" y="12530"/>
                    <a:pt x="7455" y="12407"/>
                    <a:pt x="7306" y="12333"/>
                  </a:cubicBezTo>
                  <a:cubicBezTo>
                    <a:pt x="6961" y="12161"/>
                    <a:pt x="6698" y="12241"/>
                    <a:pt x="6353" y="12333"/>
                  </a:cubicBezTo>
                  <a:cubicBezTo>
                    <a:pt x="6135" y="12391"/>
                    <a:pt x="5935" y="12472"/>
                    <a:pt x="5718" y="12530"/>
                  </a:cubicBezTo>
                  <a:cubicBezTo>
                    <a:pt x="5564" y="12571"/>
                    <a:pt x="5400" y="12596"/>
                    <a:pt x="5241" y="12629"/>
                  </a:cubicBezTo>
                  <a:cubicBezTo>
                    <a:pt x="4976" y="12596"/>
                    <a:pt x="4709" y="12571"/>
                    <a:pt x="4447" y="12530"/>
                  </a:cubicBezTo>
                  <a:cubicBezTo>
                    <a:pt x="4285" y="12505"/>
                    <a:pt x="4075" y="12513"/>
                    <a:pt x="3971" y="12431"/>
                  </a:cubicBezTo>
                  <a:cubicBezTo>
                    <a:pt x="2798" y="11521"/>
                    <a:pt x="4839" y="12462"/>
                    <a:pt x="3335" y="11839"/>
                  </a:cubicBezTo>
                  <a:cubicBezTo>
                    <a:pt x="3124" y="11872"/>
                    <a:pt x="2914" y="11912"/>
                    <a:pt x="2700" y="11938"/>
                  </a:cubicBezTo>
                  <a:cubicBezTo>
                    <a:pt x="2384" y="11977"/>
                    <a:pt x="2061" y="11993"/>
                    <a:pt x="1747" y="12037"/>
                  </a:cubicBezTo>
                  <a:cubicBezTo>
                    <a:pt x="1584" y="12059"/>
                    <a:pt x="1429" y="12103"/>
                    <a:pt x="1271" y="12135"/>
                  </a:cubicBezTo>
                  <a:cubicBezTo>
                    <a:pt x="1165" y="12234"/>
                    <a:pt x="1038" y="12325"/>
                    <a:pt x="953" y="12431"/>
                  </a:cubicBezTo>
                  <a:cubicBezTo>
                    <a:pt x="714" y="12728"/>
                    <a:pt x="684" y="13117"/>
                    <a:pt x="953" y="13418"/>
                  </a:cubicBezTo>
                  <a:cubicBezTo>
                    <a:pt x="1181" y="13673"/>
                    <a:pt x="2776" y="13708"/>
                    <a:pt x="2859" y="13714"/>
                  </a:cubicBezTo>
                  <a:cubicBezTo>
                    <a:pt x="3100" y="13814"/>
                    <a:pt x="3483" y="14010"/>
                    <a:pt x="3812" y="14010"/>
                  </a:cubicBezTo>
                  <a:cubicBezTo>
                    <a:pt x="3979" y="14010"/>
                    <a:pt x="4129" y="13944"/>
                    <a:pt x="4288" y="13911"/>
                  </a:cubicBezTo>
                  <a:cubicBezTo>
                    <a:pt x="5115" y="13141"/>
                    <a:pt x="4715" y="13142"/>
                    <a:pt x="5241" y="13714"/>
                  </a:cubicBezTo>
                  <a:cubicBezTo>
                    <a:pt x="5336" y="13817"/>
                    <a:pt x="5424" y="13926"/>
                    <a:pt x="5559" y="14010"/>
                  </a:cubicBezTo>
                  <a:cubicBezTo>
                    <a:pt x="5694" y="14094"/>
                    <a:pt x="5876" y="14142"/>
                    <a:pt x="6035" y="14207"/>
                  </a:cubicBezTo>
                  <a:cubicBezTo>
                    <a:pt x="6565" y="14174"/>
                    <a:pt x="7091" y="14109"/>
                    <a:pt x="7624" y="14109"/>
                  </a:cubicBezTo>
                  <a:cubicBezTo>
                    <a:pt x="8471" y="14109"/>
                    <a:pt x="7835" y="14240"/>
                    <a:pt x="8259" y="14503"/>
                  </a:cubicBezTo>
                  <a:cubicBezTo>
                    <a:pt x="8377" y="14577"/>
                    <a:pt x="8586" y="14555"/>
                    <a:pt x="8735" y="14602"/>
                  </a:cubicBezTo>
                  <a:cubicBezTo>
                    <a:pt x="8906" y="14655"/>
                    <a:pt x="9053" y="14733"/>
                    <a:pt x="9212" y="14799"/>
                  </a:cubicBezTo>
                  <a:cubicBezTo>
                    <a:pt x="9318" y="14898"/>
                    <a:pt x="9386" y="15017"/>
                    <a:pt x="9529" y="15095"/>
                  </a:cubicBezTo>
                  <a:cubicBezTo>
                    <a:pt x="9817" y="15251"/>
                    <a:pt x="10482" y="15490"/>
                    <a:pt x="10482" y="15490"/>
                  </a:cubicBezTo>
                  <a:cubicBezTo>
                    <a:pt x="10853" y="15457"/>
                    <a:pt x="11236" y="15458"/>
                    <a:pt x="11594" y="15391"/>
                  </a:cubicBezTo>
                  <a:cubicBezTo>
                    <a:pt x="11777" y="15357"/>
                    <a:pt x="11881" y="15209"/>
                    <a:pt x="12071" y="15194"/>
                  </a:cubicBezTo>
                  <a:cubicBezTo>
                    <a:pt x="12338" y="15173"/>
                    <a:pt x="12600" y="15260"/>
                    <a:pt x="12865" y="15293"/>
                  </a:cubicBezTo>
                  <a:cubicBezTo>
                    <a:pt x="12971" y="15391"/>
                    <a:pt x="13097" y="15482"/>
                    <a:pt x="13182" y="15589"/>
                  </a:cubicBezTo>
                  <a:cubicBezTo>
                    <a:pt x="13406" y="15866"/>
                    <a:pt x="13376" y="16352"/>
                    <a:pt x="13976" y="16476"/>
                  </a:cubicBezTo>
                  <a:lnTo>
                    <a:pt x="14453" y="16575"/>
                  </a:lnTo>
                  <a:cubicBezTo>
                    <a:pt x="14665" y="16509"/>
                    <a:pt x="14906" y="16472"/>
                    <a:pt x="15088" y="16378"/>
                  </a:cubicBezTo>
                  <a:cubicBezTo>
                    <a:pt x="15235" y="16302"/>
                    <a:pt x="15244" y="16145"/>
                    <a:pt x="15406" y="16082"/>
                  </a:cubicBezTo>
                  <a:cubicBezTo>
                    <a:pt x="15690" y="15972"/>
                    <a:pt x="16359" y="15884"/>
                    <a:pt x="16359" y="15884"/>
                  </a:cubicBezTo>
                  <a:cubicBezTo>
                    <a:pt x="16412" y="15983"/>
                    <a:pt x="16518" y="16076"/>
                    <a:pt x="16518" y="16180"/>
                  </a:cubicBezTo>
                  <a:cubicBezTo>
                    <a:pt x="16518" y="16284"/>
                    <a:pt x="16440" y="16386"/>
                    <a:pt x="16359" y="16476"/>
                  </a:cubicBezTo>
                  <a:cubicBezTo>
                    <a:pt x="15780" y="17124"/>
                    <a:pt x="16020" y="17007"/>
                    <a:pt x="15247" y="17167"/>
                  </a:cubicBezTo>
                  <a:cubicBezTo>
                    <a:pt x="14956" y="17107"/>
                    <a:pt x="14092" y="16986"/>
                    <a:pt x="13818" y="16772"/>
                  </a:cubicBezTo>
                  <a:cubicBezTo>
                    <a:pt x="13713" y="16691"/>
                    <a:pt x="13763" y="16558"/>
                    <a:pt x="13659" y="16476"/>
                  </a:cubicBezTo>
                  <a:cubicBezTo>
                    <a:pt x="13435" y="16303"/>
                    <a:pt x="13020" y="16245"/>
                    <a:pt x="12706" y="16180"/>
                  </a:cubicBezTo>
                  <a:cubicBezTo>
                    <a:pt x="12600" y="16279"/>
                    <a:pt x="12523" y="16393"/>
                    <a:pt x="12388" y="16476"/>
                  </a:cubicBezTo>
                  <a:cubicBezTo>
                    <a:pt x="11803" y="16840"/>
                    <a:pt x="11550" y="16646"/>
                    <a:pt x="10641" y="16575"/>
                  </a:cubicBezTo>
                  <a:cubicBezTo>
                    <a:pt x="10482" y="16509"/>
                    <a:pt x="10284" y="16470"/>
                    <a:pt x="10165" y="16378"/>
                  </a:cubicBezTo>
                  <a:cubicBezTo>
                    <a:pt x="10060" y="16297"/>
                    <a:pt x="10081" y="16175"/>
                    <a:pt x="10006" y="16082"/>
                  </a:cubicBezTo>
                  <a:cubicBezTo>
                    <a:pt x="9873" y="15916"/>
                    <a:pt x="9557" y="15622"/>
                    <a:pt x="9212" y="15589"/>
                  </a:cubicBezTo>
                  <a:cubicBezTo>
                    <a:pt x="8373" y="15506"/>
                    <a:pt x="7518" y="15523"/>
                    <a:pt x="6671" y="15490"/>
                  </a:cubicBezTo>
                  <a:cubicBezTo>
                    <a:pt x="6512" y="15424"/>
                    <a:pt x="6329" y="15376"/>
                    <a:pt x="6194" y="15293"/>
                  </a:cubicBezTo>
                  <a:cubicBezTo>
                    <a:pt x="6059" y="15209"/>
                    <a:pt x="6026" y="15071"/>
                    <a:pt x="5876" y="14997"/>
                  </a:cubicBezTo>
                  <a:cubicBezTo>
                    <a:pt x="5746" y="14932"/>
                    <a:pt x="5559" y="14931"/>
                    <a:pt x="5400" y="14898"/>
                  </a:cubicBezTo>
                  <a:cubicBezTo>
                    <a:pt x="5347" y="14997"/>
                    <a:pt x="5346" y="15113"/>
                    <a:pt x="5241" y="15194"/>
                  </a:cubicBezTo>
                  <a:cubicBezTo>
                    <a:pt x="4762" y="15566"/>
                    <a:pt x="4165" y="15345"/>
                    <a:pt x="3494" y="15293"/>
                  </a:cubicBezTo>
                  <a:cubicBezTo>
                    <a:pt x="3335" y="15260"/>
                    <a:pt x="3148" y="15259"/>
                    <a:pt x="3018" y="15194"/>
                  </a:cubicBezTo>
                  <a:cubicBezTo>
                    <a:pt x="2869" y="15120"/>
                    <a:pt x="2811" y="14994"/>
                    <a:pt x="2700" y="14898"/>
                  </a:cubicBezTo>
                  <a:cubicBezTo>
                    <a:pt x="2546" y="14764"/>
                    <a:pt x="2421" y="14613"/>
                    <a:pt x="2224" y="14503"/>
                  </a:cubicBezTo>
                  <a:cubicBezTo>
                    <a:pt x="1938" y="14346"/>
                    <a:pt x="1271" y="14109"/>
                    <a:pt x="1271" y="14109"/>
                  </a:cubicBezTo>
                  <a:cubicBezTo>
                    <a:pt x="1059" y="14142"/>
                    <a:pt x="712" y="14080"/>
                    <a:pt x="635" y="14207"/>
                  </a:cubicBezTo>
                  <a:cubicBezTo>
                    <a:pt x="504" y="14425"/>
                    <a:pt x="721" y="14670"/>
                    <a:pt x="794" y="14898"/>
                  </a:cubicBezTo>
                  <a:cubicBezTo>
                    <a:pt x="827" y="15000"/>
                    <a:pt x="817" y="15133"/>
                    <a:pt x="953" y="15194"/>
                  </a:cubicBezTo>
                  <a:cubicBezTo>
                    <a:pt x="1336" y="15364"/>
                    <a:pt x="2418" y="15444"/>
                    <a:pt x="2859" y="15490"/>
                  </a:cubicBezTo>
                  <a:cubicBezTo>
                    <a:pt x="2912" y="15654"/>
                    <a:pt x="2923" y="15826"/>
                    <a:pt x="3018" y="15983"/>
                  </a:cubicBezTo>
                  <a:cubicBezTo>
                    <a:pt x="3239" y="16349"/>
                    <a:pt x="3447" y="16291"/>
                    <a:pt x="3971" y="16476"/>
                  </a:cubicBezTo>
                  <a:cubicBezTo>
                    <a:pt x="4833" y="16782"/>
                    <a:pt x="4050" y="16592"/>
                    <a:pt x="4924" y="16772"/>
                  </a:cubicBezTo>
                  <a:cubicBezTo>
                    <a:pt x="5294" y="16740"/>
                    <a:pt x="5700" y="16778"/>
                    <a:pt x="6035" y="16674"/>
                  </a:cubicBezTo>
                  <a:cubicBezTo>
                    <a:pt x="6185" y="16627"/>
                    <a:pt x="6076" y="16451"/>
                    <a:pt x="6194" y="16378"/>
                  </a:cubicBezTo>
                  <a:cubicBezTo>
                    <a:pt x="6312" y="16304"/>
                    <a:pt x="6512" y="16312"/>
                    <a:pt x="6671" y="16279"/>
                  </a:cubicBezTo>
                  <a:cubicBezTo>
                    <a:pt x="6829" y="16312"/>
                    <a:pt x="7029" y="16304"/>
                    <a:pt x="7147" y="16378"/>
                  </a:cubicBezTo>
                  <a:cubicBezTo>
                    <a:pt x="7265" y="16451"/>
                    <a:pt x="7231" y="16581"/>
                    <a:pt x="7306" y="16674"/>
                  </a:cubicBezTo>
                  <a:cubicBezTo>
                    <a:pt x="7391" y="16780"/>
                    <a:pt x="7518" y="16871"/>
                    <a:pt x="7624" y="16970"/>
                  </a:cubicBezTo>
                  <a:cubicBezTo>
                    <a:pt x="8100" y="16937"/>
                    <a:pt x="8588" y="16943"/>
                    <a:pt x="9053" y="16871"/>
                  </a:cubicBezTo>
                  <a:cubicBezTo>
                    <a:pt x="9238" y="16842"/>
                    <a:pt x="9340" y="16687"/>
                    <a:pt x="9529" y="16674"/>
                  </a:cubicBezTo>
                  <a:cubicBezTo>
                    <a:pt x="9849" y="16652"/>
                    <a:pt x="10165" y="16740"/>
                    <a:pt x="10482" y="16772"/>
                  </a:cubicBezTo>
                  <a:cubicBezTo>
                    <a:pt x="10882" y="17516"/>
                    <a:pt x="10297" y="16628"/>
                    <a:pt x="11118" y="17266"/>
                  </a:cubicBezTo>
                  <a:cubicBezTo>
                    <a:pt x="11744" y="17752"/>
                    <a:pt x="10594" y="17456"/>
                    <a:pt x="11912" y="17660"/>
                  </a:cubicBezTo>
                  <a:cubicBezTo>
                    <a:pt x="12335" y="17627"/>
                    <a:pt x="12762" y="17609"/>
                    <a:pt x="13182" y="17562"/>
                  </a:cubicBezTo>
                  <a:cubicBezTo>
                    <a:pt x="13347" y="17543"/>
                    <a:pt x="13491" y="17463"/>
                    <a:pt x="13659" y="17463"/>
                  </a:cubicBezTo>
                  <a:cubicBezTo>
                    <a:pt x="13981" y="17463"/>
                    <a:pt x="14294" y="17529"/>
                    <a:pt x="14612" y="17562"/>
                  </a:cubicBezTo>
                  <a:cubicBezTo>
                    <a:pt x="14941" y="17767"/>
                    <a:pt x="15538" y="17973"/>
                    <a:pt x="14929" y="18351"/>
                  </a:cubicBezTo>
                  <a:cubicBezTo>
                    <a:pt x="14693" y="18498"/>
                    <a:pt x="13976" y="18548"/>
                    <a:pt x="13976" y="18548"/>
                  </a:cubicBezTo>
                  <a:cubicBezTo>
                    <a:pt x="13500" y="18482"/>
                    <a:pt x="13010" y="18447"/>
                    <a:pt x="12547" y="18351"/>
                  </a:cubicBezTo>
                  <a:cubicBezTo>
                    <a:pt x="11912" y="18219"/>
                    <a:pt x="12176" y="18121"/>
                    <a:pt x="11753" y="17858"/>
                  </a:cubicBezTo>
                  <a:cubicBezTo>
                    <a:pt x="11618" y="17774"/>
                    <a:pt x="11435" y="17726"/>
                    <a:pt x="11276" y="17660"/>
                  </a:cubicBezTo>
                  <a:cubicBezTo>
                    <a:pt x="11118" y="17693"/>
                    <a:pt x="10961" y="17730"/>
                    <a:pt x="10800" y="17759"/>
                  </a:cubicBezTo>
                  <a:cubicBezTo>
                    <a:pt x="9404" y="18007"/>
                    <a:pt x="10831" y="17720"/>
                    <a:pt x="9688" y="17956"/>
                  </a:cubicBezTo>
                  <a:cubicBezTo>
                    <a:pt x="8947" y="17923"/>
                    <a:pt x="8188" y="17963"/>
                    <a:pt x="7465" y="17858"/>
                  </a:cubicBezTo>
                  <a:cubicBezTo>
                    <a:pt x="7246" y="17826"/>
                    <a:pt x="7213" y="17562"/>
                    <a:pt x="6988" y="17562"/>
                  </a:cubicBezTo>
                  <a:cubicBezTo>
                    <a:pt x="6721" y="17562"/>
                    <a:pt x="6606" y="18081"/>
                    <a:pt x="6512" y="18154"/>
                  </a:cubicBezTo>
                  <a:cubicBezTo>
                    <a:pt x="6288" y="18327"/>
                    <a:pt x="5873" y="18385"/>
                    <a:pt x="5559" y="18450"/>
                  </a:cubicBezTo>
                  <a:cubicBezTo>
                    <a:pt x="5400" y="18384"/>
                    <a:pt x="5183" y="18353"/>
                    <a:pt x="5082" y="18252"/>
                  </a:cubicBezTo>
                  <a:cubicBezTo>
                    <a:pt x="4638" y="17810"/>
                    <a:pt x="4951" y="17642"/>
                    <a:pt x="4447" y="17266"/>
                  </a:cubicBezTo>
                  <a:cubicBezTo>
                    <a:pt x="4210" y="17089"/>
                    <a:pt x="3819" y="17037"/>
                    <a:pt x="3494" y="16970"/>
                  </a:cubicBezTo>
                  <a:cubicBezTo>
                    <a:pt x="2065" y="17266"/>
                    <a:pt x="2806" y="16937"/>
                    <a:pt x="2382" y="17463"/>
                  </a:cubicBezTo>
                  <a:cubicBezTo>
                    <a:pt x="2297" y="17569"/>
                    <a:pt x="2171" y="17660"/>
                    <a:pt x="2065" y="17759"/>
                  </a:cubicBezTo>
                  <a:cubicBezTo>
                    <a:pt x="1936" y="17999"/>
                    <a:pt x="1736" y="18195"/>
                    <a:pt x="2065" y="18450"/>
                  </a:cubicBezTo>
                  <a:cubicBezTo>
                    <a:pt x="2169" y="18531"/>
                    <a:pt x="2382" y="18515"/>
                    <a:pt x="2541" y="18548"/>
                  </a:cubicBezTo>
                  <a:cubicBezTo>
                    <a:pt x="3071" y="18515"/>
                    <a:pt x="3597" y="18450"/>
                    <a:pt x="4129" y="18450"/>
                  </a:cubicBezTo>
                  <a:cubicBezTo>
                    <a:pt x="4297" y="18450"/>
                    <a:pt x="4531" y="18455"/>
                    <a:pt x="4606" y="18548"/>
                  </a:cubicBezTo>
                  <a:cubicBezTo>
                    <a:pt x="4681" y="18641"/>
                    <a:pt x="4552" y="18763"/>
                    <a:pt x="4447" y="18844"/>
                  </a:cubicBezTo>
                  <a:cubicBezTo>
                    <a:pt x="4328" y="18937"/>
                    <a:pt x="4129" y="18976"/>
                    <a:pt x="3971" y="19042"/>
                  </a:cubicBezTo>
                  <a:cubicBezTo>
                    <a:pt x="3918" y="19140"/>
                    <a:pt x="3812" y="19234"/>
                    <a:pt x="3812" y="19338"/>
                  </a:cubicBezTo>
                  <a:cubicBezTo>
                    <a:pt x="3812" y="19764"/>
                    <a:pt x="3960" y="19821"/>
                    <a:pt x="4288" y="20127"/>
                  </a:cubicBezTo>
                  <a:cubicBezTo>
                    <a:pt x="4659" y="20094"/>
                    <a:pt x="5065" y="20132"/>
                    <a:pt x="5400" y="20028"/>
                  </a:cubicBezTo>
                  <a:cubicBezTo>
                    <a:pt x="5550" y="19982"/>
                    <a:pt x="5526" y="19834"/>
                    <a:pt x="5559" y="19732"/>
                  </a:cubicBezTo>
                  <a:cubicBezTo>
                    <a:pt x="5632" y="19504"/>
                    <a:pt x="5665" y="19272"/>
                    <a:pt x="5718" y="19042"/>
                  </a:cubicBezTo>
                  <a:cubicBezTo>
                    <a:pt x="5876" y="19107"/>
                    <a:pt x="6075" y="19146"/>
                    <a:pt x="6194" y="19239"/>
                  </a:cubicBezTo>
                  <a:cubicBezTo>
                    <a:pt x="7071" y="19920"/>
                    <a:pt x="5464" y="19167"/>
                    <a:pt x="6829" y="19732"/>
                  </a:cubicBezTo>
                  <a:cubicBezTo>
                    <a:pt x="7147" y="19699"/>
                    <a:pt x="7540" y="19765"/>
                    <a:pt x="7782" y="19634"/>
                  </a:cubicBezTo>
                  <a:cubicBezTo>
                    <a:pt x="8034" y="19497"/>
                    <a:pt x="7821" y="19157"/>
                    <a:pt x="8100" y="19042"/>
                  </a:cubicBezTo>
                  <a:lnTo>
                    <a:pt x="8576" y="18844"/>
                  </a:lnTo>
                  <a:cubicBezTo>
                    <a:pt x="8735" y="18910"/>
                    <a:pt x="8942" y="18945"/>
                    <a:pt x="9053" y="19042"/>
                  </a:cubicBezTo>
                  <a:cubicBezTo>
                    <a:pt x="9219" y="19186"/>
                    <a:pt x="9156" y="19418"/>
                    <a:pt x="9371" y="19535"/>
                  </a:cubicBezTo>
                  <a:cubicBezTo>
                    <a:pt x="9623" y="19672"/>
                    <a:pt x="10324" y="19732"/>
                    <a:pt x="10324" y="19732"/>
                  </a:cubicBezTo>
                  <a:cubicBezTo>
                    <a:pt x="10482" y="19666"/>
                    <a:pt x="10681" y="19627"/>
                    <a:pt x="10800" y="19535"/>
                  </a:cubicBezTo>
                  <a:cubicBezTo>
                    <a:pt x="10905" y="19454"/>
                    <a:pt x="10840" y="19312"/>
                    <a:pt x="10959" y="19239"/>
                  </a:cubicBezTo>
                  <a:cubicBezTo>
                    <a:pt x="11229" y="19071"/>
                    <a:pt x="11912" y="18844"/>
                    <a:pt x="11912" y="18844"/>
                  </a:cubicBezTo>
                  <a:cubicBezTo>
                    <a:pt x="12071" y="18877"/>
                    <a:pt x="12326" y="18846"/>
                    <a:pt x="12388" y="18943"/>
                  </a:cubicBezTo>
                  <a:cubicBezTo>
                    <a:pt x="12469" y="19069"/>
                    <a:pt x="12229" y="19202"/>
                    <a:pt x="12229" y="19338"/>
                  </a:cubicBezTo>
                  <a:cubicBezTo>
                    <a:pt x="12229" y="19570"/>
                    <a:pt x="12221" y="19820"/>
                    <a:pt x="12388" y="20028"/>
                  </a:cubicBezTo>
                  <a:cubicBezTo>
                    <a:pt x="12463" y="20121"/>
                    <a:pt x="12701" y="20106"/>
                    <a:pt x="12865" y="20127"/>
                  </a:cubicBezTo>
                  <a:cubicBezTo>
                    <a:pt x="13232" y="20172"/>
                    <a:pt x="13606" y="20193"/>
                    <a:pt x="13976" y="20225"/>
                  </a:cubicBezTo>
                  <a:cubicBezTo>
                    <a:pt x="13924" y="20324"/>
                    <a:pt x="13954" y="20461"/>
                    <a:pt x="13818" y="20521"/>
                  </a:cubicBezTo>
                  <a:cubicBezTo>
                    <a:pt x="13610" y="20614"/>
                    <a:pt x="12569" y="20765"/>
                    <a:pt x="12229" y="20817"/>
                  </a:cubicBezTo>
                  <a:cubicBezTo>
                    <a:pt x="11700" y="20785"/>
                    <a:pt x="11167" y="20769"/>
                    <a:pt x="10641" y="20719"/>
                  </a:cubicBezTo>
                  <a:cubicBezTo>
                    <a:pt x="10476" y="20703"/>
                    <a:pt x="10295" y="20685"/>
                    <a:pt x="10165" y="20620"/>
                  </a:cubicBezTo>
                  <a:cubicBezTo>
                    <a:pt x="10016" y="20546"/>
                    <a:pt x="9969" y="20415"/>
                    <a:pt x="9847" y="20324"/>
                  </a:cubicBezTo>
                  <a:cubicBezTo>
                    <a:pt x="9703" y="20217"/>
                    <a:pt x="9529" y="20127"/>
                    <a:pt x="9371" y="20028"/>
                  </a:cubicBezTo>
                  <a:cubicBezTo>
                    <a:pt x="9053" y="20061"/>
                    <a:pt x="8706" y="20037"/>
                    <a:pt x="8418" y="20127"/>
                  </a:cubicBezTo>
                  <a:cubicBezTo>
                    <a:pt x="8247" y="20180"/>
                    <a:pt x="8262" y="20360"/>
                    <a:pt x="8100" y="20423"/>
                  </a:cubicBezTo>
                  <a:cubicBezTo>
                    <a:pt x="7816" y="20533"/>
                    <a:pt x="7147" y="20620"/>
                    <a:pt x="7147" y="20620"/>
                  </a:cubicBezTo>
                  <a:cubicBezTo>
                    <a:pt x="6829" y="20587"/>
                    <a:pt x="6482" y="20611"/>
                    <a:pt x="6194" y="20521"/>
                  </a:cubicBezTo>
                  <a:cubicBezTo>
                    <a:pt x="6023" y="20468"/>
                    <a:pt x="6026" y="20300"/>
                    <a:pt x="5876" y="20225"/>
                  </a:cubicBezTo>
                  <a:cubicBezTo>
                    <a:pt x="5746" y="20160"/>
                    <a:pt x="5546" y="20177"/>
                    <a:pt x="5400" y="20127"/>
                  </a:cubicBezTo>
                  <a:cubicBezTo>
                    <a:pt x="3762" y="19561"/>
                    <a:pt x="5049" y="19857"/>
                    <a:pt x="3971" y="19634"/>
                  </a:cubicBezTo>
                  <a:cubicBezTo>
                    <a:pt x="3805" y="19702"/>
                    <a:pt x="3281" y="19957"/>
                    <a:pt x="3018" y="19929"/>
                  </a:cubicBezTo>
                  <a:cubicBezTo>
                    <a:pt x="2777" y="19905"/>
                    <a:pt x="2393" y="19640"/>
                    <a:pt x="2224" y="19535"/>
                  </a:cubicBezTo>
                </a:path>
              </a:pathLst>
            </a:custGeom>
            <a:no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806" name="pine cone"/>
            <p:cNvSpPr txBox="1"/>
            <p:nvPr/>
          </p:nvSpPr>
          <p:spPr>
            <a:xfrm>
              <a:off x="208193" y="1348567"/>
              <a:ext cx="1975759" cy="4785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pine cone</a:t>
              </a:r>
            </a:p>
          </p:txBody>
        </p:sp>
      </p:grpSp>
      <p:grpSp>
        <p:nvGrpSpPr>
          <p:cNvPr id="812" name="Group"/>
          <p:cNvGrpSpPr/>
          <p:nvPr/>
        </p:nvGrpSpPr>
        <p:grpSpPr>
          <a:xfrm>
            <a:off x="6596027" y="2416252"/>
            <a:ext cx="3041311" cy="2025496"/>
            <a:chOff x="0" y="0"/>
            <a:chExt cx="3041309" cy="2025495"/>
          </a:xfrm>
        </p:grpSpPr>
        <p:grpSp>
          <p:nvGrpSpPr>
            <p:cNvPr id="810" name="Group"/>
            <p:cNvGrpSpPr/>
            <p:nvPr/>
          </p:nvGrpSpPr>
          <p:grpSpPr>
            <a:xfrm>
              <a:off x="0" y="0"/>
              <a:ext cx="2182876" cy="2025496"/>
              <a:chOff x="0" y="0"/>
              <a:chExt cx="2182875" cy="2025495"/>
            </a:xfrm>
          </p:grpSpPr>
          <p:pic>
            <p:nvPicPr>
              <p:cNvPr id="808" name="tuft of grass.jpg" descr="tuft of grass.jpg"/>
              <p:cNvPicPr>
                <a:picLocks noChangeAspect="1"/>
              </p:cNvPicPr>
              <p:nvPr/>
            </p:nvPicPr>
            <p:blipFill>
              <a:blip r:embed="rId4">
                <a:extLst/>
              </a:blip>
              <a:stretch>
                <a:fillRect/>
              </a:stretch>
            </p:blipFill>
            <p:spPr>
              <a:xfrm>
                <a:off x="0" y="0"/>
                <a:ext cx="2182876" cy="2025496"/>
              </a:xfrm>
              <a:prstGeom prst="rect">
                <a:avLst/>
              </a:prstGeom>
              <a:ln w="12700" cap="flat">
                <a:noFill/>
                <a:miter lim="400000"/>
              </a:ln>
              <a:effectLst/>
            </p:spPr>
          </p:pic>
          <p:sp>
            <p:nvSpPr>
              <p:cNvPr id="809" name="Line"/>
              <p:cNvSpPr/>
              <p:nvPr/>
            </p:nvSpPr>
            <p:spPr>
              <a:xfrm>
                <a:off x="785814" y="850571"/>
                <a:ext cx="145668" cy="303723"/>
              </a:xfrm>
              <a:custGeom>
                <a:avLst/>
                <a:gdLst/>
                <a:ahLst/>
                <a:cxnLst>
                  <a:cxn ang="0">
                    <a:pos x="wd2" y="hd2"/>
                  </a:cxn>
                  <a:cxn ang="5400000">
                    <a:pos x="wd2" y="hd2"/>
                  </a:cxn>
                  <a:cxn ang="10800000">
                    <a:pos x="wd2" y="hd2"/>
                  </a:cxn>
                  <a:cxn ang="16200000">
                    <a:pos x="wd2" y="hd2"/>
                  </a:cxn>
                </a:cxnLst>
                <a:rect l="0" t="0" r="r" b="b"/>
                <a:pathLst>
                  <a:path w="20803" h="21257" fill="norm" stroke="1" extrusionOk="0">
                    <a:moveTo>
                      <a:pt x="13629" y="20870"/>
                    </a:moveTo>
                    <a:cubicBezTo>
                      <a:pt x="11998" y="17958"/>
                      <a:pt x="14388" y="21435"/>
                      <a:pt x="11033" y="18939"/>
                    </a:cubicBezTo>
                    <a:cubicBezTo>
                      <a:pt x="10606" y="18622"/>
                      <a:pt x="10716" y="18137"/>
                      <a:pt x="10384" y="17781"/>
                    </a:cubicBezTo>
                    <a:cubicBezTo>
                      <a:pt x="9626" y="16969"/>
                      <a:pt x="7788" y="15464"/>
                      <a:pt x="7788" y="15464"/>
                    </a:cubicBezTo>
                    <a:lnTo>
                      <a:pt x="5192" y="10829"/>
                    </a:lnTo>
                    <a:lnTo>
                      <a:pt x="4543" y="9671"/>
                    </a:lnTo>
                    <a:cubicBezTo>
                      <a:pt x="4327" y="9284"/>
                      <a:pt x="4060" y="8907"/>
                      <a:pt x="3894" y="8512"/>
                    </a:cubicBezTo>
                    <a:cubicBezTo>
                      <a:pt x="3531" y="7648"/>
                      <a:pt x="2579" y="5214"/>
                      <a:pt x="1947" y="4650"/>
                    </a:cubicBezTo>
                    <a:cubicBezTo>
                      <a:pt x="270" y="3153"/>
                      <a:pt x="896" y="3932"/>
                      <a:pt x="0" y="2333"/>
                    </a:cubicBezTo>
                    <a:cubicBezTo>
                      <a:pt x="364" y="1252"/>
                      <a:pt x="-137" y="-165"/>
                      <a:pt x="2596" y="16"/>
                    </a:cubicBezTo>
                    <a:cubicBezTo>
                      <a:pt x="3956" y="106"/>
                      <a:pt x="6490" y="788"/>
                      <a:pt x="6490" y="788"/>
                    </a:cubicBezTo>
                    <a:cubicBezTo>
                      <a:pt x="7139" y="1046"/>
                      <a:pt x="7885" y="1232"/>
                      <a:pt x="8437" y="1560"/>
                    </a:cubicBezTo>
                    <a:cubicBezTo>
                      <a:pt x="8989" y="1889"/>
                      <a:pt x="9126" y="2429"/>
                      <a:pt x="9735" y="2719"/>
                    </a:cubicBezTo>
                    <a:cubicBezTo>
                      <a:pt x="10269" y="2973"/>
                      <a:pt x="11033" y="2977"/>
                      <a:pt x="11682" y="3105"/>
                    </a:cubicBezTo>
                    <a:lnTo>
                      <a:pt x="15576" y="4650"/>
                    </a:lnTo>
                    <a:lnTo>
                      <a:pt x="17523" y="5422"/>
                    </a:lnTo>
                    <a:cubicBezTo>
                      <a:pt x="19127" y="8286"/>
                      <a:pt x="18209" y="7011"/>
                      <a:pt x="20119" y="9284"/>
                    </a:cubicBezTo>
                    <a:cubicBezTo>
                      <a:pt x="20473" y="12449"/>
                      <a:pt x="21463" y="17285"/>
                      <a:pt x="20119" y="20484"/>
                    </a:cubicBezTo>
                    <a:cubicBezTo>
                      <a:pt x="19930" y="20935"/>
                      <a:pt x="18821" y="20999"/>
                      <a:pt x="18172" y="21257"/>
                    </a:cubicBezTo>
                    <a:cubicBezTo>
                      <a:pt x="16658" y="20999"/>
                      <a:pt x="14964" y="20981"/>
                      <a:pt x="13629" y="20484"/>
                    </a:cubicBezTo>
                    <a:cubicBezTo>
                      <a:pt x="13049" y="20268"/>
                      <a:pt x="13407" y="19644"/>
                      <a:pt x="12980" y="19326"/>
                    </a:cubicBezTo>
                    <a:cubicBezTo>
                      <a:pt x="11846" y="18482"/>
                      <a:pt x="11538" y="18553"/>
                      <a:pt x="10384" y="18553"/>
                    </a:cubicBezTo>
                  </a:path>
                </a:pathLst>
              </a:custGeom>
              <a:solidFill>
                <a:srgbClr val="000000"/>
              </a:solid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811" name="seed"/>
            <p:cNvSpPr txBox="1"/>
            <p:nvPr/>
          </p:nvSpPr>
          <p:spPr>
            <a:xfrm>
              <a:off x="1177281" y="784854"/>
              <a:ext cx="1864029" cy="4514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seed</a:t>
              </a:r>
            </a:p>
          </p:txBody>
        </p:sp>
      </p:grpSp>
      <p:grpSp>
        <p:nvGrpSpPr>
          <p:cNvPr id="815" name="Group"/>
          <p:cNvGrpSpPr/>
          <p:nvPr/>
        </p:nvGrpSpPr>
        <p:grpSpPr>
          <a:xfrm>
            <a:off x="4061410" y="4053031"/>
            <a:ext cx="2029557" cy="2467298"/>
            <a:chOff x="0" y="0"/>
            <a:chExt cx="2029556" cy="2467296"/>
          </a:xfrm>
        </p:grpSpPr>
        <p:pic>
          <p:nvPicPr>
            <p:cNvPr id="813" name="seeding.jpg" descr="seeding.jpg"/>
            <p:cNvPicPr>
              <a:picLocks noChangeAspect="1"/>
            </p:cNvPicPr>
            <p:nvPr/>
          </p:nvPicPr>
          <p:blipFill>
            <a:blip r:embed="rId5">
              <a:extLst/>
            </a:blip>
            <a:srcRect l="5005" t="7710" r="5000" b="20648"/>
            <a:stretch>
              <a:fillRect/>
            </a:stretch>
          </p:blipFill>
          <p:spPr>
            <a:xfrm>
              <a:off x="0" y="0"/>
              <a:ext cx="1605360" cy="195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1" y="0"/>
                  </a:moveTo>
                  <a:cubicBezTo>
                    <a:pt x="1452" y="0"/>
                    <a:pt x="0" y="1190"/>
                    <a:pt x="0" y="2656"/>
                  </a:cubicBezTo>
                  <a:lnTo>
                    <a:pt x="0" y="18944"/>
                  </a:lnTo>
                  <a:cubicBezTo>
                    <a:pt x="0" y="20410"/>
                    <a:pt x="1452" y="21600"/>
                    <a:pt x="3241" y="21600"/>
                  </a:cubicBezTo>
                  <a:lnTo>
                    <a:pt x="18359" y="21600"/>
                  </a:lnTo>
                  <a:cubicBezTo>
                    <a:pt x="20148" y="21600"/>
                    <a:pt x="21600" y="20410"/>
                    <a:pt x="21600" y="18944"/>
                  </a:cubicBezTo>
                  <a:lnTo>
                    <a:pt x="21600" y="2656"/>
                  </a:lnTo>
                  <a:cubicBezTo>
                    <a:pt x="21600" y="1190"/>
                    <a:pt x="20148" y="0"/>
                    <a:pt x="18359" y="0"/>
                  </a:cubicBezTo>
                  <a:lnTo>
                    <a:pt x="3241" y="0"/>
                  </a:lnTo>
                  <a:close/>
                </a:path>
              </a:pathLst>
            </a:custGeom>
            <a:ln w="12700" cap="flat">
              <a:noFill/>
              <a:miter lim="400000"/>
            </a:ln>
            <a:effectLst/>
          </p:spPr>
        </p:pic>
        <p:sp>
          <p:nvSpPr>
            <p:cNvPr id="814" name="seedling"/>
            <p:cNvSpPr txBox="1"/>
            <p:nvPr/>
          </p:nvSpPr>
          <p:spPr>
            <a:xfrm>
              <a:off x="199553" y="2024064"/>
              <a:ext cx="1830004" cy="4432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seedling</a:t>
              </a:r>
            </a:p>
          </p:txBody>
        </p:sp>
      </p:grpSp>
      <p:grpSp>
        <p:nvGrpSpPr>
          <p:cNvPr id="818" name="Group"/>
          <p:cNvGrpSpPr/>
          <p:nvPr/>
        </p:nvGrpSpPr>
        <p:grpSpPr>
          <a:xfrm>
            <a:off x="5769230" y="1513326"/>
            <a:ext cx="1752601" cy="948851"/>
            <a:chOff x="0" y="0"/>
            <a:chExt cx="1752599" cy="948849"/>
          </a:xfrm>
        </p:grpSpPr>
        <p:sp>
          <p:nvSpPr>
            <p:cNvPr id="816"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17"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21" name="Group"/>
          <p:cNvGrpSpPr/>
          <p:nvPr/>
        </p:nvGrpSpPr>
        <p:grpSpPr>
          <a:xfrm rot="6111284">
            <a:off x="6143014" y="5042074"/>
            <a:ext cx="1216712" cy="658723"/>
            <a:chOff x="0" y="0"/>
            <a:chExt cx="1216710" cy="658721"/>
          </a:xfrm>
        </p:grpSpPr>
        <p:sp>
          <p:nvSpPr>
            <p:cNvPr id="819" name="Arrow"/>
            <p:cNvSpPr/>
            <p:nvPr/>
          </p:nvSpPr>
          <p:spPr>
            <a:xfrm rot="3375610">
              <a:off x="990313" y="416027"/>
              <a:ext cx="174007" cy="219035"/>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20" name="Line"/>
            <p:cNvSpPr/>
            <p:nvPr/>
          </p:nvSpPr>
          <p:spPr>
            <a:xfrm rot="679358">
              <a:off x="14055" y="100165"/>
              <a:ext cx="1044819" cy="2467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24" name="Group"/>
          <p:cNvGrpSpPr/>
          <p:nvPr/>
        </p:nvGrpSpPr>
        <p:grpSpPr>
          <a:xfrm rot="10875756">
            <a:off x="2230539" y="5409507"/>
            <a:ext cx="1318109" cy="713618"/>
            <a:chOff x="0" y="0"/>
            <a:chExt cx="1318107" cy="713617"/>
          </a:xfrm>
        </p:grpSpPr>
        <p:sp>
          <p:nvSpPr>
            <p:cNvPr id="822" name="Arrow"/>
            <p:cNvSpPr/>
            <p:nvPr/>
          </p:nvSpPr>
          <p:spPr>
            <a:xfrm rot="3375610">
              <a:off x="1072843" y="450698"/>
              <a:ext cx="188507" cy="23728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23" name="Line"/>
            <p:cNvSpPr/>
            <p:nvPr/>
          </p:nvSpPr>
          <p:spPr>
            <a:xfrm rot="679358">
              <a:off x="15226" y="108512"/>
              <a:ext cx="1131891" cy="267318"/>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27" name="Group"/>
          <p:cNvGrpSpPr/>
          <p:nvPr/>
        </p:nvGrpSpPr>
        <p:grpSpPr>
          <a:xfrm rot="18561046">
            <a:off x="2319207" y="1261133"/>
            <a:ext cx="1451417" cy="785791"/>
            <a:chOff x="0" y="0"/>
            <a:chExt cx="1451416" cy="785790"/>
          </a:xfrm>
        </p:grpSpPr>
        <p:sp>
          <p:nvSpPr>
            <p:cNvPr id="825"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26"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855" name="Group"/>
          <p:cNvGrpSpPr/>
          <p:nvPr/>
        </p:nvGrpSpPr>
        <p:grpSpPr>
          <a:xfrm>
            <a:off x="502808" y="634961"/>
            <a:ext cx="9850197" cy="6255016"/>
            <a:chOff x="0" y="0"/>
            <a:chExt cx="9850195" cy="6255015"/>
          </a:xfrm>
        </p:grpSpPr>
        <p:grpSp>
          <p:nvGrpSpPr>
            <p:cNvPr id="840" name="Group"/>
            <p:cNvGrpSpPr/>
            <p:nvPr/>
          </p:nvGrpSpPr>
          <p:grpSpPr>
            <a:xfrm>
              <a:off x="577955" y="0"/>
              <a:ext cx="9272241" cy="6255016"/>
              <a:chOff x="0" y="0"/>
              <a:chExt cx="9272240" cy="6255015"/>
            </a:xfrm>
          </p:grpSpPr>
          <p:grpSp>
            <p:nvGrpSpPr>
              <p:cNvPr id="835" name="Group"/>
              <p:cNvGrpSpPr/>
              <p:nvPr/>
            </p:nvGrpSpPr>
            <p:grpSpPr>
              <a:xfrm>
                <a:off x="799535" y="483305"/>
                <a:ext cx="6430728" cy="5771711"/>
                <a:chOff x="0" y="0"/>
                <a:chExt cx="6430727" cy="5771709"/>
              </a:xfrm>
            </p:grpSpPr>
            <p:pic>
              <p:nvPicPr>
                <p:cNvPr id="831" name="crysalis.jpg" descr="crysalis.jpg"/>
                <p:cNvPicPr>
                  <a:picLocks noChangeAspect="1"/>
                </p:cNvPicPr>
                <p:nvPr/>
              </p:nvPicPr>
              <p:blipFill>
                <a:blip r:embed="rId3">
                  <a:extLst/>
                </a:blip>
                <a:stretch>
                  <a:fillRect/>
                </a:stretch>
              </p:blipFill>
              <p:spPr>
                <a:xfrm>
                  <a:off x="4485119" y="972369"/>
                  <a:ext cx="1945609" cy="2003084"/>
                </a:xfrm>
                <a:prstGeom prst="rect">
                  <a:avLst/>
                </a:prstGeom>
                <a:ln w="12700" cap="flat">
                  <a:noFill/>
                  <a:miter lim="400000"/>
                </a:ln>
                <a:effectLst/>
              </p:spPr>
            </p:pic>
            <p:pic>
              <p:nvPicPr>
                <p:cNvPr id="832" name="catipillar2.jpg" descr="catipillar2.jpg"/>
                <p:cNvPicPr>
                  <a:picLocks noChangeAspect="1"/>
                </p:cNvPicPr>
                <p:nvPr/>
              </p:nvPicPr>
              <p:blipFill>
                <a:blip r:embed="rId4">
                  <a:extLst/>
                </a:blip>
                <a:stretch>
                  <a:fillRect/>
                </a:stretch>
              </p:blipFill>
              <p:spPr>
                <a:xfrm>
                  <a:off x="1674797" y="0"/>
                  <a:ext cx="1982785" cy="1166844"/>
                </a:xfrm>
                <a:prstGeom prst="rect">
                  <a:avLst/>
                </a:prstGeom>
                <a:ln w="12700" cap="flat">
                  <a:noFill/>
                  <a:miter lim="400000"/>
                </a:ln>
                <a:effectLst/>
              </p:spPr>
            </p:pic>
            <p:sp>
              <p:nvSpPr>
                <p:cNvPr id="833" name="Oval"/>
                <p:cNvSpPr/>
                <p:nvPr/>
              </p:nvSpPr>
              <p:spPr>
                <a:xfrm>
                  <a:off x="0" y="970759"/>
                  <a:ext cx="217047" cy="193174"/>
                </a:xfrm>
                <a:prstGeom prst="ellipse">
                  <a:avLst/>
                </a:prstGeom>
                <a:solidFill>
                  <a:srgbClr val="80808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pic>
              <p:nvPicPr>
                <p:cNvPr id="834" name="butterfly2.jpg" descr="butterfly2.jpg"/>
                <p:cNvPicPr>
                  <a:picLocks noChangeAspect="1"/>
                </p:cNvPicPr>
                <p:nvPr/>
              </p:nvPicPr>
              <p:blipFill>
                <a:blip r:embed="rId5">
                  <a:extLst/>
                </a:blip>
                <a:stretch>
                  <a:fillRect/>
                </a:stretch>
              </p:blipFill>
              <p:spPr>
                <a:xfrm>
                  <a:off x="1263274" y="3430242"/>
                  <a:ext cx="3458860" cy="2341468"/>
                </a:xfrm>
                <a:prstGeom prst="rect">
                  <a:avLst/>
                </a:prstGeom>
                <a:ln w="12700" cap="flat">
                  <a:noFill/>
                  <a:miter lim="400000"/>
                </a:ln>
                <a:effectLst/>
              </p:spPr>
            </p:pic>
          </p:grpSp>
          <p:sp>
            <p:nvSpPr>
              <p:cNvPr id="836" name="caterpillar"/>
              <p:cNvSpPr txBox="1"/>
              <p:nvPr/>
            </p:nvSpPr>
            <p:spPr>
              <a:xfrm>
                <a:off x="2717827" y="0"/>
                <a:ext cx="2594145" cy="4794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caterpillar</a:t>
                </a:r>
              </a:p>
            </p:txBody>
          </p:sp>
          <p:sp>
            <p:nvSpPr>
              <p:cNvPr id="837" name="chrysalis"/>
              <p:cNvSpPr txBox="1"/>
              <p:nvPr/>
            </p:nvSpPr>
            <p:spPr>
              <a:xfrm>
                <a:off x="6678096" y="2233571"/>
                <a:ext cx="2594145" cy="479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chrysalis</a:t>
                </a:r>
              </a:p>
            </p:txBody>
          </p:sp>
          <p:sp>
            <p:nvSpPr>
              <p:cNvPr id="838" name="butterfly"/>
              <p:cNvSpPr txBox="1"/>
              <p:nvPr/>
            </p:nvSpPr>
            <p:spPr>
              <a:xfrm>
                <a:off x="4906994" y="5251201"/>
                <a:ext cx="2594145" cy="479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butterfly</a:t>
                </a:r>
              </a:p>
            </p:txBody>
          </p:sp>
          <p:sp>
            <p:nvSpPr>
              <p:cNvPr id="839" name="egg"/>
              <p:cNvSpPr txBox="1"/>
              <p:nvPr/>
            </p:nvSpPr>
            <p:spPr>
              <a:xfrm>
                <a:off x="0" y="1254254"/>
                <a:ext cx="1513251" cy="479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egg</a:t>
                </a:r>
              </a:p>
            </p:txBody>
          </p:sp>
        </p:grpSp>
        <p:grpSp>
          <p:nvGrpSpPr>
            <p:cNvPr id="853" name="Group"/>
            <p:cNvGrpSpPr/>
            <p:nvPr/>
          </p:nvGrpSpPr>
          <p:grpSpPr>
            <a:xfrm>
              <a:off x="682961" y="3050051"/>
              <a:ext cx="1133185" cy="945053"/>
              <a:chOff x="0" y="0"/>
              <a:chExt cx="1133184" cy="945051"/>
            </a:xfrm>
          </p:grpSpPr>
          <p:grpSp>
            <p:nvGrpSpPr>
              <p:cNvPr id="846" name="Group"/>
              <p:cNvGrpSpPr/>
              <p:nvPr/>
            </p:nvGrpSpPr>
            <p:grpSpPr>
              <a:xfrm>
                <a:off x="-1" y="315016"/>
                <a:ext cx="608158" cy="630036"/>
                <a:chOff x="0" y="0"/>
                <a:chExt cx="608157" cy="630035"/>
              </a:xfrm>
            </p:grpSpPr>
            <p:sp>
              <p:nvSpPr>
                <p:cNvPr id="841" name="Circle"/>
                <p:cNvSpPr/>
                <p:nvPr/>
              </p:nvSpPr>
              <p:spPr>
                <a:xfrm>
                  <a:off x="-1" y="210011"/>
                  <a:ext cx="188135"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2" name="Circle"/>
                <p:cNvSpPr/>
                <p:nvPr/>
              </p:nvSpPr>
              <p:spPr>
                <a:xfrm>
                  <a:off x="105005" y="441898"/>
                  <a:ext cx="188135" cy="188138"/>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3" name="Circle"/>
                <p:cNvSpPr/>
                <p:nvPr/>
              </p:nvSpPr>
              <p:spPr>
                <a:xfrm>
                  <a:off x="315017" y="210011"/>
                  <a:ext cx="188135"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4" name="Circle"/>
                <p:cNvSpPr/>
                <p:nvPr/>
              </p:nvSpPr>
              <p:spPr>
                <a:xfrm>
                  <a:off x="210011" y="-1"/>
                  <a:ext cx="188135" cy="188138"/>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5" name="Circle"/>
                <p:cNvSpPr/>
                <p:nvPr/>
              </p:nvSpPr>
              <p:spPr>
                <a:xfrm>
                  <a:off x="420023" y="420022"/>
                  <a:ext cx="188135"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nvGrpSpPr>
              <p:cNvPr id="852" name="Group"/>
              <p:cNvGrpSpPr/>
              <p:nvPr/>
            </p:nvGrpSpPr>
            <p:grpSpPr>
              <a:xfrm>
                <a:off x="525027" y="-1"/>
                <a:ext cx="608158" cy="630037"/>
                <a:chOff x="0" y="0"/>
                <a:chExt cx="608157" cy="630035"/>
              </a:xfrm>
            </p:grpSpPr>
            <p:sp>
              <p:nvSpPr>
                <p:cNvPr id="847" name="Circle"/>
                <p:cNvSpPr/>
                <p:nvPr/>
              </p:nvSpPr>
              <p:spPr>
                <a:xfrm>
                  <a:off x="0" y="210011"/>
                  <a:ext cx="188134"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8" name="Circle"/>
                <p:cNvSpPr/>
                <p:nvPr/>
              </p:nvSpPr>
              <p:spPr>
                <a:xfrm>
                  <a:off x="105005" y="441898"/>
                  <a:ext cx="188135" cy="188138"/>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49" name="Circle"/>
                <p:cNvSpPr/>
                <p:nvPr/>
              </p:nvSpPr>
              <p:spPr>
                <a:xfrm>
                  <a:off x="315017" y="210011"/>
                  <a:ext cx="188135"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50" name="Circle"/>
                <p:cNvSpPr/>
                <p:nvPr/>
              </p:nvSpPr>
              <p:spPr>
                <a:xfrm>
                  <a:off x="210011" y="-1"/>
                  <a:ext cx="188135" cy="188138"/>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51" name="Circle"/>
                <p:cNvSpPr/>
                <p:nvPr/>
              </p:nvSpPr>
              <p:spPr>
                <a:xfrm>
                  <a:off x="420023" y="420022"/>
                  <a:ext cx="188135" cy="18813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sp>
          <p:nvSpPr>
            <p:cNvPr id="854" name="eggs"/>
            <p:cNvSpPr txBox="1"/>
            <p:nvPr/>
          </p:nvSpPr>
          <p:spPr>
            <a:xfrm>
              <a:off x="0" y="3280967"/>
              <a:ext cx="1524770" cy="483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800">
                  <a:latin typeface="Arial"/>
                  <a:ea typeface="Arial"/>
                  <a:cs typeface="Arial"/>
                  <a:sym typeface="Arial"/>
                </a:defRPr>
              </a:lvl1pPr>
            </a:lstStyle>
            <a:p>
              <a:pPr/>
              <a:r>
                <a:t>eggs</a:t>
              </a:r>
            </a:p>
          </p:txBody>
        </p:sp>
      </p:grpSp>
      <p:sp>
        <p:nvSpPr>
          <p:cNvPr id="856" name="Life Cycle of Animals"/>
          <p:cNvSpPr txBox="1"/>
          <p:nvPr/>
        </p:nvSpPr>
        <p:spPr>
          <a:xfrm>
            <a:off x="4517492" y="-14462"/>
            <a:ext cx="48006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Life Cycle of Animals</a:t>
            </a:r>
          </a:p>
        </p:txBody>
      </p:sp>
      <p:sp>
        <p:nvSpPr>
          <p:cNvPr id="857" name="Cognitive Learning Systems, Inc © 2016"/>
          <p:cNvSpPr txBox="1"/>
          <p:nvPr/>
        </p:nvSpPr>
        <p:spPr>
          <a:xfrm>
            <a:off x="6625317" y="6496011"/>
            <a:ext cx="2372034"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grpSp>
        <p:nvGrpSpPr>
          <p:cNvPr id="860" name="Group"/>
          <p:cNvGrpSpPr/>
          <p:nvPr/>
        </p:nvGrpSpPr>
        <p:grpSpPr>
          <a:xfrm>
            <a:off x="5202223" y="1277414"/>
            <a:ext cx="1752601" cy="948851"/>
            <a:chOff x="0" y="0"/>
            <a:chExt cx="1752599" cy="948849"/>
          </a:xfrm>
        </p:grpSpPr>
        <p:sp>
          <p:nvSpPr>
            <p:cNvPr id="858"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59"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63" name="Group"/>
          <p:cNvGrpSpPr/>
          <p:nvPr/>
        </p:nvGrpSpPr>
        <p:grpSpPr>
          <a:xfrm rot="5537604">
            <a:off x="6671828" y="4500484"/>
            <a:ext cx="928822" cy="502860"/>
            <a:chOff x="0" y="0"/>
            <a:chExt cx="928821" cy="502859"/>
          </a:xfrm>
        </p:grpSpPr>
        <p:sp>
          <p:nvSpPr>
            <p:cNvPr id="861"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62"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66" name="Group"/>
          <p:cNvGrpSpPr/>
          <p:nvPr/>
        </p:nvGrpSpPr>
        <p:grpSpPr>
          <a:xfrm rot="10875756">
            <a:off x="1910873" y="4842178"/>
            <a:ext cx="1318108" cy="713619"/>
            <a:chOff x="0" y="0"/>
            <a:chExt cx="1318107" cy="713617"/>
          </a:xfrm>
        </p:grpSpPr>
        <p:sp>
          <p:nvSpPr>
            <p:cNvPr id="864" name="Arrow"/>
            <p:cNvSpPr/>
            <p:nvPr/>
          </p:nvSpPr>
          <p:spPr>
            <a:xfrm rot="3375610">
              <a:off x="1072843" y="450698"/>
              <a:ext cx="188507" cy="23728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65" name="Line"/>
            <p:cNvSpPr/>
            <p:nvPr/>
          </p:nvSpPr>
          <p:spPr>
            <a:xfrm rot="679358">
              <a:off x="15226" y="108512"/>
              <a:ext cx="1131891" cy="267318"/>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69" name="Group"/>
          <p:cNvGrpSpPr/>
          <p:nvPr/>
        </p:nvGrpSpPr>
        <p:grpSpPr>
          <a:xfrm rot="18561046">
            <a:off x="2041028" y="1158711"/>
            <a:ext cx="1451418" cy="785791"/>
            <a:chOff x="0" y="0"/>
            <a:chExt cx="1451416" cy="785790"/>
          </a:xfrm>
        </p:grpSpPr>
        <p:sp>
          <p:nvSpPr>
            <p:cNvPr id="867"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68"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872" name="Group"/>
          <p:cNvGrpSpPr/>
          <p:nvPr/>
        </p:nvGrpSpPr>
        <p:grpSpPr>
          <a:xfrm rot="15126196">
            <a:off x="1325777" y="2858754"/>
            <a:ext cx="928822" cy="502861"/>
            <a:chOff x="0" y="0"/>
            <a:chExt cx="928821" cy="502859"/>
          </a:xfrm>
        </p:grpSpPr>
        <p:sp>
          <p:nvSpPr>
            <p:cNvPr id="870"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871"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876" name="Life Cycle of Animals"/>
          <p:cNvSpPr txBox="1"/>
          <p:nvPr/>
        </p:nvSpPr>
        <p:spPr>
          <a:xfrm>
            <a:off x="4517492" y="52283"/>
            <a:ext cx="48006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Life Cycle of Animals</a:t>
            </a:r>
          </a:p>
        </p:txBody>
      </p:sp>
      <p:sp>
        <p:nvSpPr>
          <p:cNvPr id="877"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grpSp>
        <p:nvGrpSpPr>
          <p:cNvPr id="892" name="Group"/>
          <p:cNvGrpSpPr/>
          <p:nvPr/>
        </p:nvGrpSpPr>
        <p:grpSpPr>
          <a:xfrm>
            <a:off x="2057400" y="914399"/>
            <a:ext cx="1584325" cy="762003"/>
            <a:chOff x="0" y="0"/>
            <a:chExt cx="1584324" cy="762001"/>
          </a:xfrm>
        </p:grpSpPr>
        <p:grpSp>
          <p:nvGrpSpPr>
            <p:cNvPr id="890" name="Group"/>
            <p:cNvGrpSpPr/>
            <p:nvPr/>
          </p:nvGrpSpPr>
          <p:grpSpPr>
            <a:xfrm>
              <a:off x="761999" y="76199"/>
              <a:ext cx="822326" cy="685803"/>
              <a:chOff x="0" y="0"/>
              <a:chExt cx="822324" cy="685801"/>
            </a:xfrm>
          </p:grpSpPr>
          <p:grpSp>
            <p:nvGrpSpPr>
              <p:cNvPr id="883" name="Group"/>
              <p:cNvGrpSpPr/>
              <p:nvPr/>
            </p:nvGrpSpPr>
            <p:grpSpPr>
              <a:xfrm>
                <a:off x="-1" y="228599"/>
                <a:ext cx="441325" cy="457203"/>
                <a:chOff x="0" y="0"/>
                <a:chExt cx="441323" cy="457201"/>
              </a:xfrm>
            </p:grpSpPr>
            <p:sp>
              <p:nvSpPr>
                <p:cNvPr id="878" name="Circle"/>
                <p:cNvSpPr/>
                <p:nvPr/>
              </p:nvSpPr>
              <p:spPr>
                <a:xfrm>
                  <a:off x="0" y="152400"/>
                  <a:ext cx="136524"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79" name="Circle"/>
                <p:cNvSpPr/>
                <p:nvPr/>
              </p:nvSpPr>
              <p:spPr>
                <a:xfrm>
                  <a:off x="76200" y="320675"/>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0" name="Circle"/>
                <p:cNvSpPr/>
                <p:nvPr/>
              </p:nvSpPr>
              <p:spPr>
                <a:xfrm>
                  <a:off x="228600" y="15240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1" name="Circle"/>
                <p:cNvSpPr/>
                <p:nvPr/>
              </p:nvSpPr>
              <p:spPr>
                <a:xfrm>
                  <a:off x="152400" y="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2" name="Circle"/>
                <p:cNvSpPr/>
                <p:nvPr/>
              </p:nvSpPr>
              <p:spPr>
                <a:xfrm>
                  <a:off x="304799" y="30480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nvGrpSpPr>
              <p:cNvPr id="889" name="Group"/>
              <p:cNvGrpSpPr/>
              <p:nvPr/>
            </p:nvGrpSpPr>
            <p:grpSpPr>
              <a:xfrm>
                <a:off x="380999" y="-1"/>
                <a:ext cx="441326" cy="457203"/>
                <a:chOff x="0" y="0"/>
                <a:chExt cx="441324" cy="457201"/>
              </a:xfrm>
            </p:grpSpPr>
            <p:sp>
              <p:nvSpPr>
                <p:cNvPr id="884" name="Circle"/>
                <p:cNvSpPr/>
                <p:nvPr/>
              </p:nvSpPr>
              <p:spPr>
                <a:xfrm>
                  <a:off x="0" y="152400"/>
                  <a:ext cx="136524"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5" name="Circle"/>
                <p:cNvSpPr/>
                <p:nvPr/>
              </p:nvSpPr>
              <p:spPr>
                <a:xfrm>
                  <a:off x="76200" y="320675"/>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6" name="Circle"/>
                <p:cNvSpPr/>
                <p:nvPr/>
              </p:nvSpPr>
              <p:spPr>
                <a:xfrm>
                  <a:off x="228600" y="15240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7" name="Circle"/>
                <p:cNvSpPr/>
                <p:nvPr/>
              </p:nvSpPr>
              <p:spPr>
                <a:xfrm>
                  <a:off x="152400" y="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88" name="Circle"/>
                <p:cNvSpPr/>
                <p:nvPr/>
              </p:nvSpPr>
              <p:spPr>
                <a:xfrm>
                  <a:off x="304800" y="304800"/>
                  <a:ext cx="136525"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sp>
          <p:nvSpPr>
            <p:cNvPr id="891" name="eggs"/>
            <p:cNvSpPr txBox="1"/>
            <p:nvPr/>
          </p:nvSpPr>
          <p:spPr>
            <a:xfrm>
              <a:off x="0" y="0"/>
              <a:ext cx="10668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eggs</a:t>
              </a:r>
            </a:p>
          </p:txBody>
        </p:sp>
      </p:grpSp>
      <p:grpSp>
        <p:nvGrpSpPr>
          <p:cNvPr id="895" name="Group"/>
          <p:cNvGrpSpPr/>
          <p:nvPr/>
        </p:nvGrpSpPr>
        <p:grpSpPr>
          <a:xfrm>
            <a:off x="5638800" y="1142999"/>
            <a:ext cx="1447800" cy="375232"/>
            <a:chOff x="0" y="0"/>
            <a:chExt cx="1447800" cy="375230"/>
          </a:xfrm>
        </p:grpSpPr>
        <p:sp>
          <p:nvSpPr>
            <p:cNvPr id="893" name="Circle"/>
            <p:cNvSpPr/>
            <p:nvPr/>
          </p:nvSpPr>
          <p:spPr>
            <a:xfrm>
              <a:off x="0" y="228600"/>
              <a:ext cx="136527" cy="136527"/>
            </a:xfrm>
            <a:prstGeom prst="ellipse">
              <a:avLst/>
            </a:prstGeom>
            <a:solidFill>
              <a:srgbClr val="BFBFB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894" name="egg"/>
            <p:cNvSpPr txBox="1"/>
            <p:nvPr/>
          </p:nvSpPr>
          <p:spPr>
            <a:xfrm>
              <a:off x="381000" y="0"/>
              <a:ext cx="10668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egg</a:t>
              </a:r>
            </a:p>
          </p:txBody>
        </p:sp>
      </p:grpSp>
      <p:grpSp>
        <p:nvGrpSpPr>
          <p:cNvPr id="902" name="Group"/>
          <p:cNvGrpSpPr/>
          <p:nvPr/>
        </p:nvGrpSpPr>
        <p:grpSpPr>
          <a:xfrm>
            <a:off x="6634160" y="3429000"/>
            <a:ext cx="2046902" cy="1103960"/>
            <a:chOff x="0" y="0"/>
            <a:chExt cx="2046901" cy="1103959"/>
          </a:xfrm>
        </p:grpSpPr>
        <p:grpSp>
          <p:nvGrpSpPr>
            <p:cNvPr id="900" name="Group"/>
            <p:cNvGrpSpPr/>
            <p:nvPr/>
          </p:nvGrpSpPr>
          <p:grpSpPr>
            <a:xfrm>
              <a:off x="-1" y="0"/>
              <a:ext cx="1553793" cy="395673"/>
              <a:chOff x="0" y="0"/>
              <a:chExt cx="1553791" cy="395672"/>
            </a:xfrm>
          </p:grpSpPr>
          <p:grpSp>
            <p:nvGrpSpPr>
              <p:cNvPr id="898" name="Group"/>
              <p:cNvGrpSpPr/>
              <p:nvPr/>
            </p:nvGrpSpPr>
            <p:grpSpPr>
              <a:xfrm>
                <a:off x="-1" y="0"/>
                <a:ext cx="1553793" cy="395673"/>
                <a:chOff x="0" y="0"/>
                <a:chExt cx="1553791" cy="395672"/>
              </a:xfrm>
            </p:grpSpPr>
            <p:sp>
              <p:nvSpPr>
                <p:cNvPr id="896" name="Line"/>
                <p:cNvSpPr/>
                <p:nvPr/>
              </p:nvSpPr>
              <p:spPr>
                <a:xfrm>
                  <a:off x="-1" y="0"/>
                  <a:ext cx="1553793" cy="395673"/>
                </a:xfrm>
                <a:custGeom>
                  <a:avLst/>
                  <a:gdLst/>
                  <a:ahLst/>
                  <a:cxnLst>
                    <a:cxn ang="0">
                      <a:pos x="wd2" y="hd2"/>
                    </a:cxn>
                    <a:cxn ang="5400000">
                      <a:pos x="wd2" y="hd2"/>
                    </a:cxn>
                    <a:cxn ang="10800000">
                      <a:pos x="wd2" y="hd2"/>
                    </a:cxn>
                    <a:cxn ang="16200000">
                      <a:pos x="wd2" y="hd2"/>
                    </a:cxn>
                  </a:cxnLst>
                  <a:rect l="0" t="0" r="r" b="b"/>
                  <a:pathLst>
                    <a:path w="21165" h="21023" fill="norm" stroke="1" extrusionOk="0">
                      <a:moveTo>
                        <a:pt x="364" y="12160"/>
                      </a:moveTo>
                      <a:cubicBezTo>
                        <a:pt x="536" y="11935"/>
                        <a:pt x="740" y="11929"/>
                        <a:pt x="882" y="11484"/>
                      </a:cubicBezTo>
                      <a:cubicBezTo>
                        <a:pt x="1044" y="10977"/>
                        <a:pt x="1080" y="10032"/>
                        <a:pt x="1227" y="9458"/>
                      </a:cubicBezTo>
                      <a:cubicBezTo>
                        <a:pt x="1374" y="8884"/>
                        <a:pt x="1572" y="8557"/>
                        <a:pt x="1745" y="8107"/>
                      </a:cubicBezTo>
                      <a:cubicBezTo>
                        <a:pt x="1803" y="7206"/>
                        <a:pt x="1770" y="6129"/>
                        <a:pt x="1918" y="5404"/>
                      </a:cubicBezTo>
                      <a:cubicBezTo>
                        <a:pt x="2032" y="4848"/>
                        <a:pt x="2273" y="5047"/>
                        <a:pt x="2436" y="4729"/>
                      </a:cubicBezTo>
                      <a:cubicBezTo>
                        <a:pt x="2843" y="3932"/>
                        <a:pt x="2987" y="2802"/>
                        <a:pt x="3472" y="2702"/>
                      </a:cubicBezTo>
                      <a:cubicBezTo>
                        <a:pt x="5485" y="2288"/>
                        <a:pt x="7502" y="2252"/>
                        <a:pt x="9517" y="2027"/>
                      </a:cubicBezTo>
                      <a:lnTo>
                        <a:pt x="10553" y="675"/>
                      </a:lnTo>
                      <a:lnTo>
                        <a:pt x="11071" y="0"/>
                      </a:lnTo>
                      <a:cubicBezTo>
                        <a:pt x="11819" y="225"/>
                        <a:pt x="12570" y="351"/>
                        <a:pt x="13316" y="675"/>
                      </a:cubicBezTo>
                      <a:cubicBezTo>
                        <a:pt x="13608" y="802"/>
                        <a:pt x="13890" y="1176"/>
                        <a:pt x="14180" y="1351"/>
                      </a:cubicBezTo>
                      <a:cubicBezTo>
                        <a:pt x="14638" y="1627"/>
                        <a:pt x="15103" y="1751"/>
                        <a:pt x="15561" y="2027"/>
                      </a:cubicBezTo>
                      <a:cubicBezTo>
                        <a:pt x="16408" y="2536"/>
                        <a:pt x="16342" y="2705"/>
                        <a:pt x="17116" y="3378"/>
                      </a:cubicBezTo>
                      <a:cubicBezTo>
                        <a:pt x="17402" y="3627"/>
                        <a:pt x="17696" y="3751"/>
                        <a:pt x="17979" y="4053"/>
                      </a:cubicBezTo>
                      <a:cubicBezTo>
                        <a:pt x="17980" y="4054"/>
                        <a:pt x="19274" y="5742"/>
                        <a:pt x="19534" y="6080"/>
                      </a:cubicBezTo>
                      <a:lnTo>
                        <a:pt x="20052" y="6755"/>
                      </a:lnTo>
                      <a:lnTo>
                        <a:pt x="20570" y="7431"/>
                      </a:lnTo>
                      <a:cubicBezTo>
                        <a:pt x="20627" y="8107"/>
                        <a:pt x="20649" y="8847"/>
                        <a:pt x="20742" y="9458"/>
                      </a:cubicBezTo>
                      <a:cubicBezTo>
                        <a:pt x="20891" y="10428"/>
                        <a:pt x="21503" y="11193"/>
                        <a:pt x="20915" y="12835"/>
                      </a:cubicBezTo>
                      <a:cubicBezTo>
                        <a:pt x="20915" y="12836"/>
                        <a:pt x="19620" y="14524"/>
                        <a:pt x="19361" y="14862"/>
                      </a:cubicBezTo>
                      <a:lnTo>
                        <a:pt x="17806" y="16889"/>
                      </a:lnTo>
                      <a:lnTo>
                        <a:pt x="17288" y="17564"/>
                      </a:lnTo>
                      <a:cubicBezTo>
                        <a:pt x="17116" y="17789"/>
                        <a:pt x="16947" y="18067"/>
                        <a:pt x="16770" y="18240"/>
                      </a:cubicBezTo>
                      <a:lnTo>
                        <a:pt x="16079" y="18915"/>
                      </a:lnTo>
                      <a:cubicBezTo>
                        <a:pt x="15849" y="19366"/>
                        <a:pt x="15646" y="20229"/>
                        <a:pt x="15389" y="20266"/>
                      </a:cubicBezTo>
                      <a:cubicBezTo>
                        <a:pt x="12138" y="20737"/>
                        <a:pt x="12550" y="21069"/>
                        <a:pt x="10898" y="18915"/>
                      </a:cubicBezTo>
                      <a:cubicBezTo>
                        <a:pt x="10092" y="19140"/>
                        <a:pt x="9283" y="19222"/>
                        <a:pt x="8481" y="19591"/>
                      </a:cubicBezTo>
                      <a:cubicBezTo>
                        <a:pt x="8300" y="19674"/>
                        <a:pt x="8139" y="20094"/>
                        <a:pt x="7962" y="20266"/>
                      </a:cubicBezTo>
                      <a:cubicBezTo>
                        <a:pt x="7678" y="20545"/>
                        <a:pt x="7387" y="20717"/>
                        <a:pt x="7099" y="20942"/>
                      </a:cubicBezTo>
                      <a:cubicBezTo>
                        <a:pt x="6235" y="20717"/>
                        <a:pt x="5304" y="21600"/>
                        <a:pt x="4508" y="20266"/>
                      </a:cubicBezTo>
                      <a:cubicBezTo>
                        <a:pt x="4239" y="19814"/>
                        <a:pt x="4518" y="17844"/>
                        <a:pt x="4681" y="16889"/>
                      </a:cubicBezTo>
                      <a:cubicBezTo>
                        <a:pt x="4782" y="16296"/>
                        <a:pt x="5027" y="16438"/>
                        <a:pt x="5199" y="16213"/>
                      </a:cubicBezTo>
                      <a:lnTo>
                        <a:pt x="5372" y="14187"/>
                      </a:lnTo>
                      <a:cubicBezTo>
                        <a:pt x="4995" y="18608"/>
                        <a:pt x="5518" y="14268"/>
                        <a:pt x="4681" y="16889"/>
                      </a:cubicBezTo>
                      <a:cubicBezTo>
                        <a:pt x="4519" y="17396"/>
                        <a:pt x="4451" y="18240"/>
                        <a:pt x="4336" y="18915"/>
                      </a:cubicBezTo>
                      <a:cubicBezTo>
                        <a:pt x="3760" y="18465"/>
                        <a:pt x="3181" y="18081"/>
                        <a:pt x="2609" y="17564"/>
                      </a:cubicBezTo>
                      <a:cubicBezTo>
                        <a:pt x="2431" y="17404"/>
                        <a:pt x="2253" y="17207"/>
                        <a:pt x="2091" y="16889"/>
                      </a:cubicBezTo>
                      <a:cubicBezTo>
                        <a:pt x="1905" y="16526"/>
                        <a:pt x="1758" y="15901"/>
                        <a:pt x="1572" y="15538"/>
                      </a:cubicBezTo>
                      <a:cubicBezTo>
                        <a:pt x="1325" y="15053"/>
                        <a:pt x="585" y="14403"/>
                        <a:pt x="364" y="14187"/>
                      </a:cubicBezTo>
                      <a:cubicBezTo>
                        <a:pt x="248" y="13736"/>
                        <a:pt x="50" y="13460"/>
                        <a:pt x="18" y="12835"/>
                      </a:cubicBezTo>
                      <a:cubicBezTo>
                        <a:pt x="-97" y="10584"/>
                        <a:pt x="364" y="10584"/>
                        <a:pt x="709" y="10133"/>
                      </a:cubicBezTo>
                      <a:cubicBezTo>
                        <a:pt x="2268" y="4034"/>
                        <a:pt x="677" y="9451"/>
                        <a:pt x="1918" y="6755"/>
                      </a:cubicBezTo>
                      <a:cubicBezTo>
                        <a:pt x="3699" y="2884"/>
                        <a:pt x="2300" y="4906"/>
                        <a:pt x="3472" y="3378"/>
                      </a:cubicBezTo>
                      <a:cubicBezTo>
                        <a:pt x="3818" y="3828"/>
                        <a:pt x="4251" y="3722"/>
                        <a:pt x="4508" y="4729"/>
                      </a:cubicBezTo>
                      <a:cubicBezTo>
                        <a:pt x="4983" y="6583"/>
                        <a:pt x="4699" y="5879"/>
                        <a:pt x="5372" y="6755"/>
                      </a:cubicBezTo>
                      <a:cubicBezTo>
                        <a:pt x="5487" y="7206"/>
                        <a:pt x="5578" y="7779"/>
                        <a:pt x="5717" y="8107"/>
                      </a:cubicBezTo>
                      <a:cubicBezTo>
                        <a:pt x="5873" y="8473"/>
                        <a:pt x="6235" y="8782"/>
                        <a:pt x="6235" y="8782"/>
                      </a:cubicBezTo>
                    </a:path>
                  </a:pathLst>
                </a:custGeom>
                <a:solidFill>
                  <a:srgbClr val="C3D69B"/>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897" name="Line"/>
                <p:cNvSpPr/>
                <p:nvPr/>
              </p:nvSpPr>
              <p:spPr>
                <a:xfrm>
                  <a:off x="444567" y="49925"/>
                  <a:ext cx="788509" cy="292414"/>
                </a:xfrm>
                <a:custGeom>
                  <a:avLst/>
                  <a:gdLst/>
                  <a:ahLst/>
                  <a:cxnLst>
                    <a:cxn ang="0">
                      <a:pos x="wd2" y="hd2"/>
                    </a:cxn>
                    <a:cxn ang="5400000">
                      <a:pos x="wd2" y="hd2"/>
                    </a:cxn>
                    <a:cxn ang="10800000">
                      <a:pos x="wd2" y="hd2"/>
                    </a:cxn>
                    <a:cxn ang="16200000">
                      <a:pos x="wd2" y="hd2"/>
                    </a:cxn>
                  </a:cxnLst>
                  <a:rect l="0" t="0" r="r" b="b"/>
                  <a:pathLst>
                    <a:path w="21386" h="21600" fill="norm" stroke="1" extrusionOk="0">
                      <a:moveTo>
                        <a:pt x="0" y="0"/>
                      </a:moveTo>
                      <a:cubicBezTo>
                        <a:pt x="313" y="1279"/>
                        <a:pt x="833" y="3804"/>
                        <a:pt x="1378" y="4696"/>
                      </a:cubicBezTo>
                      <a:cubicBezTo>
                        <a:pt x="1689" y="5205"/>
                        <a:pt x="2067" y="5322"/>
                        <a:pt x="2412" y="5635"/>
                      </a:cubicBezTo>
                      <a:cubicBezTo>
                        <a:pt x="2986" y="5322"/>
                        <a:pt x="3586" y="5256"/>
                        <a:pt x="4134" y="4696"/>
                      </a:cubicBezTo>
                      <a:cubicBezTo>
                        <a:pt x="4522" y="4299"/>
                        <a:pt x="4797" y="3322"/>
                        <a:pt x="5168" y="2817"/>
                      </a:cubicBezTo>
                      <a:cubicBezTo>
                        <a:pt x="5493" y="2375"/>
                        <a:pt x="5857" y="2191"/>
                        <a:pt x="6201" y="1878"/>
                      </a:cubicBezTo>
                      <a:cubicBezTo>
                        <a:pt x="8268" y="2191"/>
                        <a:pt x="10348" y="2117"/>
                        <a:pt x="12403" y="2817"/>
                      </a:cubicBezTo>
                      <a:cubicBezTo>
                        <a:pt x="13123" y="3063"/>
                        <a:pt x="13781" y="4070"/>
                        <a:pt x="14470" y="4696"/>
                      </a:cubicBezTo>
                      <a:cubicBezTo>
                        <a:pt x="14814" y="5009"/>
                        <a:pt x="15142" y="5553"/>
                        <a:pt x="15503" y="5635"/>
                      </a:cubicBezTo>
                      <a:lnTo>
                        <a:pt x="19638" y="6574"/>
                      </a:lnTo>
                      <a:cubicBezTo>
                        <a:pt x="20073" y="6969"/>
                        <a:pt x="21600" y="7716"/>
                        <a:pt x="21360" y="10330"/>
                      </a:cubicBezTo>
                      <a:cubicBezTo>
                        <a:pt x="21272" y="11291"/>
                        <a:pt x="20690" y="11227"/>
                        <a:pt x="20327" y="11270"/>
                      </a:cubicBezTo>
                      <a:cubicBezTo>
                        <a:pt x="15277" y="11855"/>
                        <a:pt x="10221" y="11896"/>
                        <a:pt x="5168" y="12209"/>
                      </a:cubicBezTo>
                      <a:cubicBezTo>
                        <a:pt x="4938" y="12835"/>
                        <a:pt x="4525" y="13210"/>
                        <a:pt x="4479" y="14087"/>
                      </a:cubicBezTo>
                      <a:cubicBezTo>
                        <a:pt x="4396" y="15667"/>
                        <a:pt x="4533" y="17397"/>
                        <a:pt x="4823" y="18783"/>
                      </a:cubicBezTo>
                      <a:cubicBezTo>
                        <a:pt x="4990" y="19576"/>
                        <a:pt x="6157" y="21070"/>
                        <a:pt x="6546" y="21600"/>
                      </a:cubicBezTo>
                    </a:path>
                  </a:pathLst>
                </a:custGeom>
                <a:no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899" name="Oval"/>
              <p:cNvSpPr/>
              <p:nvPr/>
            </p:nvSpPr>
            <p:spPr>
              <a:xfrm>
                <a:off x="171173" y="152150"/>
                <a:ext cx="114113" cy="68945"/>
              </a:xfrm>
              <a:prstGeom prst="ellipse">
                <a:avLst/>
              </a:prstGeom>
              <a:solidFill>
                <a:srgbClr val="000000"/>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901" name="tadpole"/>
            <p:cNvSpPr txBox="1"/>
            <p:nvPr/>
          </p:nvSpPr>
          <p:spPr>
            <a:xfrm>
              <a:off x="335209" y="542035"/>
              <a:ext cx="1711693" cy="561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tadpole</a:t>
              </a:r>
            </a:p>
          </p:txBody>
        </p:sp>
      </p:grpSp>
      <p:grpSp>
        <p:nvGrpSpPr>
          <p:cNvPr id="909" name="Group"/>
          <p:cNvGrpSpPr/>
          <p:nvPr/>
        </p:nvGrpSpPr>
        <p:grpSpPr>
          <a:xfrm>
            <a:off x="3428999" y="5181600"/>
            <a:ext cx="2651422" cy="1288271"/>
            <a:chOff x="0" y="0"/>
            <a:chExt cx="2651420" cy="1288270"/>
          </a:xfrm>
        </p:grpSpPr>
        <p:grpSp>
          <p:nvGrpSpPr>
            <p:cNvPr id="907" name="Group"/>
            <p:cNvGrpSpPr/>
            <p:nvPr/>
          </p:nvGrpSpPr>
          <p:grpSpPr>
            <a:xfrm>
              <a:off x="-1" y="0"/>
              <a:ext cx="2651422" cy="648226"/>
              <a:chOff x="0" y="0"/>
              <a:chExt cx="2651420" cy="648225"/>
            </a:xfrm>
          </p:grpSpPr>
          <p:sp>
            <p:nvSpPr>
              <p:cNvPr id="903" name="Shape"/>
              <p:cNvSpPr/>
              <p:nvPr/>
            </p:nvSpPr>
            <p:spPr>
              <a:xfrm>
                <a:off x="-1" y="-1"/>
                <a:ext cx="2651422" cy="648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 y="6849"/>
                    </a:moveTo>
                    <a:cubicBezTo>
                      <a:pt x="214" y="6585"/>
                      <a:pt x="474" y="6530"/>
                      <a:pt x="643" y="6322"/>
                    </a:cubicBezTo>
                    <a:cubicBezTo>
                      <a:pt x="902" y="6003"/>
                      <a:pt x="1414" y="5268"/>
                      <a:pt x="1414" y="5268"/>
                    </a:cubicBezTo>
                    <a:cubicBezTo>
                      <a:pt x="1500" y="4917"/>
                      <a:pt x="1609" y="4641"/>
                      <a:pt x="1671" y="4215"/>
                    </a:cubicBezTo>
                    <a:cubicBezTo>
                      <a:pt x="1741" y="3738"/>
                      <a:pt x="1674" y="2840"/>
                      <a:pt x="1800" y="2634"/>
                    </a:cubicBezTo>
                    <a:cubicBezTo>
                      <a:pt x="1964" y="2365"/>
                      <a:pt x="2143" y="2985"/>
                      <a:pt x="2314" y="3161"/>
                    </a:cubicBezTo>
                    <a:cubicBezTo>
                      <a:pt x="2433" y="3646"/>
                      <a:pt x="2719" y="5132"/>
                      <a:pt x="2957" y="4741"/>
                    </a:cubicBezTo>
                    <a:cubicBezTo>
                      <a:pt x="3101" y="4506"/>
                      <a:pt x="3096" y="3566"/>
                      <a:pt x="3214" y="3161"/>
                    </a:cubicBezTo>
                    <a:cubicBezTo>
                      <a:pt x="3426" y="2438"/>
                      <a:pt x="3846" y="1946"/>
                      <a:pt x="4114" y="1580"/>
                    </a:cubicBezTo>
                    <a:cubicBezTo>
                      <a:pt x="4757" y="1756"/>
                      <a:pt x="5407" y="1673"/>
                      <a:pt x="6043" y="2107"/>
                    </a:cubicBezTo>
                    <a:cubicBezTo>
                      <a:pt x="6195" y="2211"/>
                      <a:pt x="6274" y="3116"/>
                      <a:pt x="6429" y="3161"/>
                    </a:cubicBezTo>
                    <a:cubicBezTo>
                      <a:pt x="6901" y="3299"/>
                      <a:pt x="7371" y="2810"/>
                      <a:pt x="7843" y="2634"/>
                    </a:cubicBezTo>
                    <a:cubicBezTo>
                      <a:pt x="7971" y="2459"/>
                      <a:pt x="8112" y="2393"/>
                      <a:pt x="8229" y="2107"/>
                    </a:cubicBezTo>
                    <a:cubicBezTo>
                      <a:pt x="8333" y="1852"/>
                      <a:pt x="8367" y="1151"/>
                      <a:pt x="8486" y="1054"/>
                    </a:cubicBezTo>
                    <a:cubicBezTo>
                      <a:pt x="9247" y="430"/>
                      <a:pt x="10029" y="351"/>
                      <a:pt x="10800" y="0"/>
                    </a:cubicBezTo>
                    <a:cubicBezTo>
                      <a:pt x="11871" y="176"/>
                      <a:pt x="12944" y="235"/>
                      <a:pt x="14014" y="527"/>
                    </a:cubicBezTo>
                    <a:cubicBezTo>
                      <a:pt x="14469" y="651"/>
                      <a:pt x="15013" y="1540"/>
                      <a:pt x="15429" y="2107"/>
                    </a:cubicBezTo>
                    <a:lnTo>
                      <a:pt x="16200" y="3161"/>
                    </a:lnTo>
                    <a:cubicBezTo>
                      <a:pt x="16475" y="3536"/>
                      <a:pt x="16817" y="4049"/>
                      <a:pt x="17100" y="4215"/>
                    </a:cubicBezTo>
                    <a:cubicBezTo>
                      <a:pt x="17526" y="4464"/>
                      <a:pt x="17959" y="4503"/>
                      <a:pt x="18386" y="4741"/>
                    </a:cubicBezTo>
                    <a:cubicBezTo>
                      <a:pt x="18902" y="5030"/>
                      <a:pt x="19414" y="5444"/>
                      <a:pt x="19929" y="5795"/>
                    </a:cubicBezTo>
                    <a:cubicBezTo>
                      <a:pt x="20186" y="5971"/>
                      <a:pt x="20447" y="6063"/>
                      <a:pt x="20700" y="6322"/>
                    </a:cubicBezTo>
                    <a:cubicBezTo>
                      <a:pt x="21346" y="6984"/>
                      <a:pt x="21047" y="6620"/>
                      <a:pt x="21600" y="7376"/>
                    </a:cubicBezTo>
                    <a:cubicBezTo>
                      <a:pt x="21514" y="7902"/>
                      <a:pt x="21474" y="8621"/>
                      <a:pt x="21343" y="8956"/>
                    </a:cubicBezTo>
                    <a:cubicBezTo>
                      <a:pt x="21113" y="9545"/>
                      <a:pt x="20829" y="9659"/>
                      <a:pt x="20571" y="10010"/>
                    </a:cubicBezTo>
                    <a:cubicBezTo>
                      <a:pt x="19690" y="11214"/>
                      <a:pt x="20784" y="9792"/>
                      <a:pt x="19543" y="11063"/>
                    </a:cubicBezTo>
                    <a:cubicBezTo>
                      <a:pt x="19411" y="11198"/>
                      <a:pt x="19289" y="11470"/>
                      <a:pt x="19157" y="11590"/>
                    </a:cubicBezTo>
                    <a:cubicBezTo>
                      <a:pt x="18903" y="11822"/>
                      <a:pt x="18643" y="11941"/>
                      <a:pt x="18386" y="12117"/>
                    </a:cubicBezTo>
                    <a:cubicBezTo>
                      <a:pt x="18043" y="12585"/>
                      <a:pt x="17803" y="12830"/>
                      <a:pt x="17486" y="13698"/>
                    </a:cubicBezTo>
                    <a:cubicBezTo>
                      <a:pt x="17385" y="13973"/>
                      <a:pt x="17314" y="14400"/>
                      <a:pt x="17229" y="14751"/>
                    </a:cubicBezTo>
                    <a:cubicBezTo>
                      <a:pt x="15429" y="14576"/>
                      <a:pt x="13626" y="14685"/>
                      <a:pt x="11829" y="14224"/>
                    </a:cubicBezTo>
                    <a:cubicBezTo>
                      <a:pt x="11558" y="14155"/>
                      <a:pt x="11057" y="13171"/>
                      <a:pt x="11057" y="13171"/>
                    </a:cubicBezTo>
                    <a:cubicBezTo>
                      <a:pt x="10843" y="13346"/>
                      <a:pt x="10569" y="13064"/>
                      <a:pt x="10414" y="13698"/>
                    </a:cubicBezTo>
                    <a:cubicBezTo>
                      <a:pt x="10223" y="14483"/>
                      <a:pt x="10349" y="16073"/>
                      <a:pt x="10157" y="16859"/>
                    </a:cubicBezTo>
                    <a:lnTo>
                      <a:pt x="9900" y="17912"/>
                    </a:lnTo>
                    <a:cubicBezTo>
                      <a:pt x="9857" y="18439"/>
                      <a:pt x="9897" y="19287"/>
                      <a:pt x="9771" y="19493"/>
                    </a:cubicBezTo>
                    <a:cubicBezTo>
                      <a:pt x="9512" y="19918"/>
                      <a:pt x="9050" y="18401"/>
                      <a:pt x="8871" y="17912"/>
                    </a:cubicBezTo>
                    <a:cubicBezTo>
                      <a:pt x="8829" y="17385"/>
                      <a:pt x="8743" y="16887"/>
                      <a:pt x="8743" y="16332"/>
                    </a:cubicBezTo>
                    <a:cubicBezTo>
                      <a:pt x="8743" y="15608"/>
                      <a:pt x="9018" y="13823"/>
                      <a:pt x="8871" y="14224"/>
                    </a:cubicBezTo>
                    <a:cubicBezTo>
                      <a:pt x="8743" y="14576"/>
                      <a:pt x="8627" y="15021"/>
                      <a:pt x="8486" y="15278"/>
                    </a:cubicBezTo>
                    <a:cubicBezTo>
                      <a:pt x="7776" y="16570"/>
                      <a:pt x="7763" y="16150"/>
                      <a:pt x="7071" y="16859"/>
                    </a:cubicBezTo>
                    <a:cubicBezTo>
                      <a:pt x="6940" y="16993"/>
                      <a:pt x="6816" y="17233"/>
                      <a:pt x="6686" y="17385"/>
                    </a:cubicBezTo>
                    <a:cubicBezTo>
                      <a:pt x="6516" y="17584"/>
                      <a:pt x="6343" y="17737"/>
                      <a:pt x="6171" y="17912"/>
                    </a:cubicBezTo>
                    <a:cubicBezTo>
                      <a:pt x="5486" y="17737"/>
                      <a:pt x="4798" y="17680"/>
                      <a:pt x="4114" y="17385"/>
                    </a:cubicBezTo>
                    <a:cubicBezTo>
                      <a:pt x="3980" y="17327"/>
                      <a:pt x="3804" y="16396"/>
                      <a:pt x="3729" y="16859"/>
                    </a:cubicBezTo>
                    <a:cubicBezTo>
                      <a:pt x="3560" y="17892"/>
                      <a:pt x="3786" y="19566"/>
                      <a:pt x="3600" y="20546"/>
                    </a:cubicBezTo>
                    <a:cubicBezTo>
                      <a:pt x="3434" y="21423"/>
                      <a:pt x="2829" y="21600"/>
                      <a:pt x="2829" y="21600"/>
                    </a:cubicBezTo>
                    <a:cubicBezTo>
                      <a:pt x="2700" y="21249"/>
                      <a:pt x="2492" y="21147"/>
                      <a:pt x="2443" y="20546"/>
                    </a:cubicBezTo>
                    <a:cubicBezTo>
                      <a:pt x="2336" y="19231"/>
                      <a:pt x="2712" y="17812"/>
                      <a:pt x="2829" y="16859"/>
                    </a:cubicBezTo>
                    <a:cubicBezTo>
                      <a:pt x="2889" y="16362"/>
                      <a:pt x="2914" y="15805"/>
                      <a:pt x="2957" y="15278"/>
                    </a:cubicBezTo>
                    <a:lnTo>
                      <a:pt x="1800" y="13698"/>
                    </a:lnTo>
                    <a:lnTo>
                      <a:pt x="1414" y="13171"/>
                    </a:lnTo>
                    <a:cubicBezTo>
                      <a:pt x="965" y="11332"/>
                      <a:pt x="1272" y="12274"/>
                      <a:pt x="386" y="11063"/>
                    </a:cubicBezTo>
                    <a:lnTo>
                      <a:pt x="0" y="10010"/>
                    </a:lnTo>
                    <a:cubicBezTo>
                      <a:pt x="43" y="9307"/>
                      <a:pt x="18" y="8468"/>
                      <a:pt x="129" y="7902"/>
                    </a:cubicBezTo>
                    <a:cubicBezTo>
                      <a:pt x="253" y="7265"/>
                      <a:pt x="43" y="7112"/>
                      <a:pt x="129" y="6849"/>
                    </a:cubicBezTo>
                    <a:close/>
                  </a:path>
                </a:pathLst>
              </a:custGeom>
              <a:solidFill>
                <a:srgbClr val="C3D69B"/>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904" name="Line"/>
              <p:cNvSpPr/>
              <p:nvPr/>
            </p:nvSpPr>
            <p:spPr>
              <a:xfrm>
                <a:off x="931824" y="301367"/>
                <a:ext cx="394642" cy="110526"/>
              </a:xfrm>
              <a:custGeom>
                <a:avLst/>
                <a:gdLst/>
                <a:ahLst/>
                <a:cxnLst>
                  <a:cxn ang="0">
                    <a:pos x="wd2" y="hd2"/>
                  </a:cxn>
                  <a:cxn ang="5400000">
                    <a:pos x="wd2" y="hd2"/>
                  </a:cxn>
                  <a:cxn ang="10800000">
                    <a:pos x="wd2" y="hd2"/>
                  </a:cxn>
                  <a:cxn ang="16200000">
                    <a:pos x="wd2" y="hd2"/>
                  </a:cxn>
                </a:cxnLst>
                <a:rect l="0" t="0" r="r" b="b"/>
                <a:pathLst>
                  <a:path w="21158" h="18288" fill="norm" stroke="1" extrusionOk="0">
                    <a:moveTo>
                      <a:pt x="0" y="15676"/>
                    </a:moveTo>
                    <a:cubicBezTo>
                      <a:pt x="845" y="14805"/>
                      <a:pt x="1840" y="14783"/>
                      <a:pt x="2536" y="13063"/>
                    </a:cubicBezTo>
                    <a:cubicBezTo>
                      <a:pt x="3329" y="11101"/>
                      <a:pt x="3365" y="6890"/>
                      <a:pt x="4226" y="5225"/>
                    </a:cubicBezTo>
                    <a:cubicBezTo>
                      <a:pt x="5737" y="2306"/>
                      <a:pt x="9298" y="0"/>
                      <a:pt x="9298" y="0"/>
                    </a:cubicBezTo>
                    <a:cubicBezTo>
                      <a:pt x="20946" y="4000"/>
                      <a:pt x="14086" y="-3312"/>
                      <a:pt x="18595" y="7838"/>
                    </a:cubicBezTo>
                    <a:cubicBezTo>
                      <a:pt x="21600" y="15268"/>
                      <a:pt x="21131" y="9236"/>
                      <a:pt x="21131" y="18288"/>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905" name="Line"/>
              <p:cNvSpPr/>
              <p:nvPr/>
            </p:nvSpPr>
            <p:spPr>
              <a:xfrm>
                <a:off x="474699" y="348871"/>
                <a:ext cx="78994" cy="123793"/>
              </a:xfrm>
              <a:custGeom>
                <a:avLst/>
                <a:gdLst/>
                <a:ahLst/>
                <a:cxnLst>
                  <a:cxn ang="0">
                    <a:pos x="wd2" y="hd2"/>
                  </a:cxn>
                  <a:cxn ang="5400000">
                    <a:pos x="wd2" y="hd2"/>
                  </a:cxn>
                  <a:cxn ang="10800000">
                    <a:pos x="wd2" y="hd2"/>
                  </a:cxn>
                  <a:cxn ang="16200000">
                    <a:pos x="wd2" y="hd2"/>
                  </a:cxn>
                </a:cxnLst>
                <a:rect l="0" t="0" r="r" b="b"/>
                <a:pathLst>
                  <a:path w="20489" h="21600" fill="norm" stroke="1" extrusionOk="0">
                    <a:moveTo>
                      <a:pt x="24" y="0"/>
                    </a:moveTo>
                    <a:cubicBezTo>
                      <a:pt x="4117" y="900"/>
                      <a:pt x="8603" y="1235"/>
                      <a:pt x="12303" y="2700"/>
                    </a:cubicBezTo>
                    <a:cubicBezTo>
                      <a:pt x="15612" y="4010"/>
                      <a:pt x="20489" y="5554"/>
                      <a:pt x="20489" y="8100"/>
                    </a:cubicBezTo>
                    <a:cubicBezTo>
                      <a:pt x="20489" y="10646"/>
                      <a:pt x="15316" y="11910"/>
                      <a:pt x="12303" y="13500"/>
                    </a:cubicBezTo>
                    <a:cubicBezTo>
                      <a:pt x="-1111" y="20579"/>
                      <a:pt x="24" y="15328"/>
                      <a:pt x="24" y="2160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906" name="Oval"/>
              <p:cNvSpPr/>
              <p:nvPr/>
            </p:nvSpPr>
            <p:spPr>
              <a:xfrm>
                <a:off x="157554" y="180062"/>
                <a:ext cx="141800" cy="85530"/>
              </a:xfrm>
              <a:prstGeom prst="ellipse">
                <a:avLst/>
              </a:prstGeom>
              <a:solidFill>
                <a:srgbClr val="000000"/>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908" name="tadpole"/>
            <p:cNvSpPr txBox="1"/>
            <p:nvPr/>
          </p:nvSpPr>
          <p:spPr>
            <a:xfrm>
              <a:off x="648225" y="756262"/>
              <a:ext cx="1620563" cy="532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tadpole</a:t>
              </a:r>
            </a:p>
          </p:txBody>
        </p:sp>
      </p:grpSp>
      <p:grpSp>
        <p:nvGrpSpPr>
          <p:cNvPr id="923" name="Group"/>
          <p:cNvGrpSpPr/>
          <p:nvPr/>
        </p:nvGrpSpPr>
        <p:grpSpPr>
          <a:xfrm>
            <a:off x="352077" y="2962043"/>
            <a:ext cx="2153712" cy="2037873"/>
            <a:chOff x="0" y="0"/>
            <a:chExt cx="2153711" cy="2037872"/>
          </a:xfrm>
        </p:grpSpPr>
        <p:grpSp>
          <p:nvGrpSpPr>
            <p:cNvPr id="921" name="Group"/>
            <p:cNvGrpSpPr/>
            <p:nvPr/>
          </p:nvGrpSpPr>
          <p:grpSpPr>
            <a:xfrm>
              <a:off x="-1" y="-1"/>
              <a:ext cx="2153713" cy="1507600"/>
              <a:chOff x="0" y="0"/>
              <a:chExt cx="2153711" cy="1507598"/>
            </a:xfrm>
          </p:grpSpPr>
          <p:grpSp>
            <p:nvGrpSpPr>
              <p:cNvPr id="918" name="Group"/>
              <p:cNvGrpSpPr/>
              <p:nvPr/>
            </p:nvGrpSpPr>
            <p:grpSpPr>
              <a:xfrm>
                <a:off x="0" y="0"/>
                <a:ext cx="2153712" cy="1507599"/>
                <a:chOff x="0" y="0"/>
                <a:chExt cx="2153711" cy="1507598"/>
              </a:xfrm>
            </p:grpSpPr>
            <p:grpSp>
              <p:nvGrpSpPr>
                <p:cNvPr id="914" name="Group"/>
                <p:cNvGrpSpPr/>
                <p:nvPr/>
              </p:nvGrpSpPr>
              <p:grpSpPr>
                <a:xfrm>
                  <a:off x="0" y="-1"/>
                  <a:ext cx="2153712" cy="1507600"/>
                  <a:chOff x="0" y="0"/>
                  <a:chExt cx="2153711" cy="1507598"/>
                </a:xfrm>
              </p:grpSpPr>
              <p:sp>
                <p:nvSpPr>
                  <p:cNvPr id="910" name="Line"/>
                  <p:cNvSpPr/>
                  <p:nvPr/>
                </p:nvSpPr>
                <p:spPr>
                  <a:xfrm>
                    <a:off x="0" y="-1"/>
                    <a:ext cx="2153712" cy="1507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5" y="8424"/>
                        </a:moveTo>
                        <a:cubicBezTo>
                          <a:pt x="4121" y="8136"/>
                          <a:pt x="3877" y="7724"/>
                          <a:pt x="3553" y="7560"/>
                        </a:cubicBezTo>
                        <a:cubicBezTo>
                          <a:pt x="3411" y="7488"/>
                          <a:pt x="3260" y="7446"/>
                          <a:pt x="3126" y="7344"/>
                        </a:cubicBezTo>
                        <a:cubicBezTo>
                          <a:pt x="2974" y="7228"/>
                          <a:pt x="2853" y="7028"/>
                          <a:pt x="2700" y="6912"/>
                        </a:cubicBezTo>
                        <a:cubicBezTo>
                          <a:pt x="2316" y="6620"/>
                          <a:pt x="1814" y="6613"/>
                          <a:pt x="1421" y="6480"/>
                        </a:cubicBezTo>
                        <a:cubicBezTo>
                          <a:pt x="1275" y="6431"/>
                          <a:pt x="1137" y="6336"/>
                          <a:pt x="995" y="6264"/>
                        </a:cubicBezTo>
                        <a:cubicBezTo>
                          <a:pt x="853" y="6048"/>
                          <a:pt x="685" y="5865"/>
                          <a:pt x="568" y="5616"/>
                        </a:cubicBezTo>
                        <a:cubicBezTo>
                          <a:pt x="445" y="5354"/>
                          <a:pt x="389" y="5032"/>
                          <a:pt x="284" y="4752"/>
                        </a:cubicBezTo>
                        <a:cubicBezTo>
                          <a:pt x="199" y="4527"/>
                          <a:pt x="95" y="4320"/>
                          <a:pt x="0" y="4104"/>
                        </a:cubicBezTo>
                        <a:cubicBezTo>
                          <a:pt x="35" y="3840"/>
                          <a:pt x="272" y="1806"/>
                          <a:pt x="426" y="1728"/>
                        </a:cubicBezTo>
                        <a:lnTo>
                          <a:pt x="1279" y="1296"/>
                        </a:lnTo>
                        <a:cubicBezTo>
                          <a:pt x="1848" y="1383"/>
                          <a:pt x="2667" y="1753"/>
                          <a:pt x="3268" y="1296"/>
                        </a:cubicBezTo>
                        <a:cubicBezTo>
                          <a:pt x="3574" y="1064"/>
                          <a:pt x="3837" y="720"/>
                          <a:pt x="4121" y="432"/>
                        </a:cubicBezTo>
                        <a:lnTo>
                          <a:pt x="4547" y="0"/>
                        </a:lnTo>
                        <a:cubicBezTo>
                          <a:pt x="5021" y="72"/>
                          <a:pt x="5498" y="106"/>
                          <a:pt x="5968" y="216"/>
                        </a:cubicBezTo>
                        <a:cubicBezTo>
                          <a:pt x="6116" y="251"/>
                          <a:pt x="6289" y="271"/>
                          <a:pt x="6395" y="432"/>
                        </a:cubicBezTo>
                        <a:cubicBezTo>
                          <a:pt x="6501" y="593"/>
                          <a:pt x="6431" y="919"/>
                          <a:pt x="6537" y="1080"/>
                        </a:cubicBezTo>
                        <a:cubicBezTo>
                          <a:pt x="6643" y="1241"/>
                          <a:pt x="6817" y="1247"/>
                          <a:pt x="6963" y="1296"/>
                        </a:cubicBezTo>
                        <a:cubicBezTo>
                          <a:pt x="7601" y="1511"/>
                          <a:pt x="8479" y="1624"/>
                          <a:pt x="9095" y="1728"/>
                        </a:cubicBezTo>
                        <a:cubicBezTo>
                          <a:pt x="10650" y="2516"/>
                          <a:pt x="8336" y="1196"/>
                          <a:pt x="9805" y="2592"/>
                        </a:cubicBezTo>
                        <a:cubicBezTo>
                          <a:pt x="10059" y="2833"/>
                          <a:pt x="10374" y="2880"/>
                          <a:pt x="10658" y="3024"/>
                        </a:cubicBezTo>
                        <a:cubicBezTo>
                          <a:pt x="11951" y="3679"/>
                          <a:pt x="9908" y="2674"/>
                          <a:pt x="11795" y="3456"/>
                        </a:cubicBezTo>
                        <a:cubicBezTo>
                          <a:pt x="12084" y="3576"/>
                          <a:pt x="12363" y="3744"/>
                          <a:pt x="12647" y="3888"/>
                        </a:cubicBezTo>
                        <a:cubicBezTo>
                          <a:pt x="12789" y="3960"/>
                          <a:pt x="12949" y="3978"/>
                          <a:pt x="13074" y="4104"/>
                        </a:cubicBezTo>
                        <a:cubicBezTo>
                          <a:pt x="13216" y="4248"/>
                          <a:pt x="13344" y="4431"/>
                          <a:pt x="13500" y="4536"/>
                        </a:cubicBezTo>
                        <a:cubicBezTo>
                          <a:pt x="13774" y="4721"/>
                          <a:pt x="14068" y="4824"/>
                          <a:pt x="14353" y="4968"/>
                        </a:cubicBezTo>
                        <a:lnTo>
                          <a:pt x="14779" y="5184"/>
                        </a:lnTo>
                        <a:cubicBezTo>
                          <a:pt x="14921" y="5256"/>
                          <a:pt x="15081" y="5274"/>
                          <a:pt x="15205" y="5400"/>
                        </a:cubicBezTo>
                        <a:lnTo>
                          <a:pt x="15632" y="5832"/>
                        </a:lnTo>
                        <a:cubicBezTo>
                          <a:pt x="15726" y="6048"/>
                          <a:pt x="15785" y="6314"/>
                          <a:pt x="15916" y="6480"/>
                        </a:cubicBezTo>
                        <a:cubicBezTo>
                          <a:pt x="16079" y="6686"/>
                          <a:pt x="16300" y="6752"/>
                          <a:pt x="16484" y="6912"/>
                        </a:cubicBezTo>
                        <a:cubicBezTo>
                          <a:pt x="16632" y="7041"/>
                          <a:pt x="16779" y="7178"/>
                          <a:pt x="16911" y="7344"/>
                        </a:cubicBezTo>
                        <a:cubicBezTo>
                          <a:pt x="17065" y="7540"/>
                          <a:pt x="17208" y="7757"/>
                          <a:pt x="17337" y="7992"/>
                        </a:cubicBezTo>
                        <a:cubicBezTo>
                          <a:pt x="17446" y="8191"/>
                          <a:pt x="17493" y="8469"/>
                          <a:pt x="17621" y="8640"/>
                        </a:cubicBezTo>
                        <a:cubicBezTo>
                          <a:pt x="18222" y="9440"/>
                          <a:pt x="18314" y="9423"/>
                          <a:pt x="18900" y="9720"/>
                        </a:cubicBezTo>
                        <a:cubicBezTo>
                          <a:pt x="20145" y="11613"/>
                          <a:pt x="18566" y="9296"/>
                          <a:pt x="19753" y="10800"/>
                        </a:cubicBezTo>
                        <a:cubicBezTo>
                          <a:pt x="20847" y="12186"/>
                          <a:pt x="19547" y="10807"/>
                          <a:pt x="20605" y="11880"/>
                        </a:cubicBezTo>
                        <a:cubicBezTo>
                          <a:pt x="20700" y="12096"/>
                          <a:pt x="20780" y="12329"/>
                          <a:pt x="20889" y="12528"/>
                        </a:cubicBezTo>
                        <a:cubicBezTo>
                          <a:pt x="21018" y="12763"/>
                          <a:pt x="21218" y="12909"/>
                          <a:pt x="21316" y="13176"/>
                        </a:cubicBezTo>
                        <a:cubicBezTo>
                          <a:pt x="21461" y="13574"/>
                          <a:pt x="21600" y="14472"/>
                          <a:pt x="21600" y="14472"/>
                        </a:cubicBezTo>
                        <a:cubicBezTo>
                          <a:pt x="21505" y="15120"/>
                          <a:pt x="21496" y="15812"/>
                          <a:pt x="21316" y="16416"/>
                        </a:cubicBezTo>
                        <a:cubicBezTo>
                          <a:pt x="21245" y="16652"/>
                          <a:pt x="21010" y="16664"/>
                          <a:pt x="20889" y="16848"/>
                        </a:cubicBezTo>
                        <a:cubicBezTo>
                          <a:pt x="20614" y="17267"/>
                          <a:pt x="20579" y="17617"/>
                          <a:pt x="20463" y="18144"/>
                        </a:cubicBezTo>
                        <a:cubicBezTo>
                          <a:pt x="20653" y="18576"/>
                          <a:pt x="21140" y="18947"/>
                          <a:pt x="21032" y="19440"/>
                        </a:cubicBezTo>
                        <a:cubicBezTo>
                          <a:pt x="20984" y="19656"/>
                          <a:pt x="21006" y="19946"/>
                          <a:pt x="20889" y="20088"/>
                        </a:cubicBezTo>
                        <a:cubicBezTo>
                          <a:pt x="20737" y="20273"/>
                          <a:pt x="20508" y="20219"/>
                          <a:pt x="20321" y="20304"/>
                        </a:cubicBezTo>
                        <a:cubicBezTo>
                          <a:pt x="20034" y="20435"/>
                          <a:pt x="19753" y="20592"/>
                          <a:pt x="19468" y="20736"/>
                        </a:cubicBezTo>
                        <a:lnTo>
                          <a:pt x="18616" y="21168"/>
                        </a:lnTo>
                        <a:cubicBezTo>
                          <a:pt x="18474" y="21240"/>
                          <a:pt x="18336" y="21339"/>
                          <a:pt x="18189" y="21384"/>
                        </a:cubicBezTo>
                        <a:lnTo>
                          <a:pt x="17479" y="21600"/>
                        </a:lnTo>
                        <a:cubicBezTo>
                          <a:pt x="15726" y="21528"/>
                          <a:pt x="13972" y="21527"/>
                          <a:pt x="12221" y="21384"/>
                        </a:cubicBezTo>
                        <a:cubicBezTo>
                          <a:pt x="11317" y="21310"/>
                          <a:pt x="9521" y="20952"/>
                          <a:pt x="9521" y="20952"/>
                        </a:cubicBezTo>
                        <a:cubicBezTo>
                          <a:pt x="9284" y="20808"/>
                          <a:pt x="9006" y="20768"/>
                          <a:pt x="8811" y="20520"/>
                        </a:cubicBezTo>
                        <a:cubicBezTo>
                          <a:pt x="8695" y="20374"/>
                          <a:pt x="8817" y="19897"/>
                          <a:pt x="8668" y="19872"/>
                        </a:cubicBezTo>
                        <a:cubicBezTo>
                          <a:pt x="7867" y="19737"/>
                          <a:pt x="7058" y="20016"/>
                          <a:pt x="6253" y="20088"/>
                        </a:cubicBezTo>
                        <a:cubicBezTo>
                          <a:pt x="6063" y="20160"/>
                          <a:pt x="5872" y="20222"/>
                          <a:pt x="5684" y="20304"/>
                        </a:cubicBezTo>
                        <a:cubicBezTo>
                          <a:pt x="5540" y="20367"/>
                          <a:pt x="5408" y="20520"/>
                          <a:pt x="5258" y="20520"/>
                        </a:cubicBezTo>
                        <a:cubicBezTo>
                          <a:pt x="5063" y="20520"/>
                          <a:pt x="4879" y="20376"/>
                          <a:pt x="4689" y="20304"/>
                        </a:cubicBezTo>
                        <a:cubicBezTo>
                          <a:pt x="4737" y="20088"/>
                          <a:pt x="4738" y="19834"/>
                          <a:pt x="4832" y="19656"/>
                        </a:cubicBezTo>
                        <a:cubicBezTo>
                          <a:pt x="4938" y="19453"/>
                          <a:pt x="5088" y="19248"/>
                          <a:pt x="5258" y="19224"/>
                        </a:cubicBezTo>
                        <a:cubicBezTo>
                          <a:pt x="6626" y="19029"/>
                          <a:pt x="8005" y="19080"/>
                          <a:pt x="9379" y="19008"/>
                        </a:cubicBezTo>
                        <a:cubicBezTo>
                          <a:pt x="10394" y="18494"/>
                          <a:pt x="10065" y="18955"/>
                          <a:pt x="10516" y="17928"/>
                        </a:cubicBezTo>
                        <a:cubicBezTo>
                          <a:pt x="10312" y="15761"/>
                          <a:pt x="10671" y="16901"/>
                          <a:pt x="9947" y="15984"/>
                        </a:cubicBezTo>
                        <a:cubicBezTo>
                          <a:pt x="9793" y="15788"/>
                          <a:pt x="9696" y="15488"/>
                          <a:pt x="9521" y="15336"/>
                        </a:cubicBezTo>
                        <a:cubicBezTo>
                          <a:pt x="9351" y="15189"/>
                          <a:pt x="9140" y="15205"/>
                          <a:pt x="8953" y="15120"/>
                        </a:cubicBezTo>
                        <a:cubicBezTo>
                          <a:pt x="8666" y="14989"/>
                          <a:pt x="8100" y="14688"/>
                          <a:pt x="8100" y="14688"/>
                        </a:cubicBezTo>
                        <a:cubicBezTo>
                          <a:pt x="7286" y="16545"/>
                          <a:pt x="8262" y="14195"/>
                          <a:pt x="7674" y="15984"/>
                        </a:cubicBezTo>
                        <a:cubicBezTo>
                          <a:pt x="7597" y="16216"/>
                          <a:pt x="7551" y="16550"/>
                          <a:pt x="7389" y="16632"/>
                        </a:cubicBezTo>
                        <a:cubicBezTo>
                          <a:pt x="6938" y="16861"/>
                          <a:pt x="6441" y="16758"/>
                          <a:pt x="5968" y="16848"/>
                        </a:cubicBezTo>
                        <a:cubicBezTo>
                          <a:pt x="5683" y="16902"/>
                          <a:pt x="5400" y="16992"/>
                          <a:pt x="5116" y="17064"/>
                        </a:cubicBezTo>
                        <a:cubicBezTo>
                          <a:pt x="4547" y="16992"/>
                          <a:pt x="3956" y="17103"/>
                          <a:pt x="3411" y="16848"/>
                        </a:cubicBezTo>
                        <a:cubicBezTo>
                          <a:pt x="3267" y="16781"/>
                          <a:pt x="3355" y="16385"/>
                          <a:pt x="3268" y="16200"/>
                        </a:cubicBezTo>
                        <a:cubicBezTo>
                          <a:pt x="2877" y="15367"/>
                          <a:pt x="2416" y="14616"/>
                          <a:pt x="1989" y="13824"/>
                        </a:cubicBezTo>
                        <a:cubicBezTo>
                          <a:pt x="2742" y="13443"/>
                          <a:pt x="2112" y="13643"/>
                          <a:pt x="3126" y="13824"/>
                        </a:cubicBezTo>
                        <a:cubicBezTo>
                          <a:pt x="3693" y="13925"/>
                          <a:pt x="4263" y="13968"/>
                          <a:pt x="4832" y="14040"/>
                        </a:cubicBezTo>
                        <a:cubicBezTo>
                          <a:pt x="5258" y="13968"/>
                          <a:pt x="5687" y="13931"/>
                          <a:pt x="6111" y="13824"/>
                        </a:cubicBezTo>
                        <a:cubicBezTo>
                          <a:pt x="6258" y="13787"/>
                          <a:pt x="6496" y="13827"/>
                          <a:pt x="6537" y="13608"/>
                        </a:cubicBezTo>
                        <a:cubicBezTo>
                          <a:pt x="6616" y="13187"/>
                          <a:pt x="6457" y="12740"/>
                          <a:pt x="6395" y="12312"/>
                        </a:cubicBezTo>
                        <a:cubicBezTo>
                          <a:pt x="6329" y="11860"/>
                          <a:pt x="6187" y="11349"/>
                          <a:pt x="5968" y="11016"/>
                        </a:cubicBezTo>
                        <a:cubicBezTo>
                          <a:pt x="5848" y="10832"/>
                          <a:pt x="5684" y="10728"/>
                          <a:pt x="5542" y="10584"/>
                        </a:cubicBezTo>
                        <a:cubicBezTo>
                          <a:pt x="5068" y="9504"/>
                          <a:pt x="5400" y="10080"/>
                          <a:pt x="4405" y="9072"/>
                        </a:cubicBezTo>
                        <a:lnTo>
                          <a:pt x="3553" y="8208"/>
                        </a:lnTo>
                        <a:cubicBezTo>
                          <a:pt x="3411" y="8064"/>
                          <a:pt x="3279" y="7892"/>
                          <a:pt x="3126" y="7776"/>
                        </a:cubicBezTo>
                        <a:lnTo>
                          <a:pt x="2842" y="7560"/>
                        </a:lnTo>
                      </a:path>
                    </a:pathLst>
                  </a:custGeom>
                  <a:solidFill>
                    <a:srgbClr val="77933C">
                      <a:alpha val="49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911" name="Line"/>
                  <p:cNvSpPr/>
                  <p:nvPr/>
                </p:nvSpPr>
                <p:spPr>
                  <a:xfrm>
                    <a:off x="56087" y="332030"/>
                    <a:ext cx="453177" cy="59060"/>
                  </a:xfrm>
                  <a:custGeom>
                    <a:avLst/>
                    <a:gdLst/>
                    <a:ahLst/>
                    <a:cxnLst>
                      <a:cxn ang="0">
                        <a:pos x="wd2" y="hd2"/>
                      </a:cxn>
                      <a:cxn ang="5400000">
                        <a:pos x="wd2" y="hd2"/>
                      </a:cxn>
                      <a:cxn ang="10800000">
                        <a:pos x="wd2" y="hd2"/>
                      </a:cxn>
                      <a:cxn ang="16200000">
                        <a:pos x="wd2" y="hd2"/>
                      </a:cxn>
                    </a:cxnLst>
                    <a:rect l="0" t="0" r="r" b="b"/>
                    <a:pathLst>
                      <a:path w="21600" h="21060" fill="norm" stroke="1" extrusionOk="0">
                        <a:moveTo>
                          <a:pt x="0" y="21001"/>
                        </a:moveTo>
                        <a:cubicBezTo>
                          <a:pt x="6620" y="3836"/>
                          <a:pt x="2632" y="9581"/>
                          <a:pt x="12150" y="15750"/>
                        </a:cubicBezTo>
                        <a:cubicBezTo>
                          <a:pt x="13050" y="17501"/>
                          <a:pt x="13926" y="21600"/>
                          <a:pt x="14850" y="21001"/>
                        </a:cubicBezTo>
                        <a:cubicBezTo>
                          <a:pt x="19773" y="17809"/>
                          <a:pt x="19313" y="17786"/>
                          <a:pt x="21600" y="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912" name="Line"/>
                  <p:cNvSpPr/>
                  <p:nvPr/>
                </p:nvSpPr>
                <p:spPr>
                  <a:xfrm>
                    <a:off x="652845" y="648357"/>
                    <a:ext cx="243893" cy="376900"/>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0" y="17280"/>
                        </a:moveTo>
                        <a:cubicBezTo>
                          <a:pt x="1208" y="16704"/>
                          <a:pt x="2326" y="16016"/>
                          <a:pt x="3624" y="15552"/>
                        </a:cubicBezTo>
                        <a:cubicBezTo>
                          <a:pt x="4763" y="15145"/>
                          <a:pt x="6899" y="15564"/>
                          <a:pt x="7249" y="14688"/>
                        </a:cubicBezTo>
                        <a:cubicBezTo>
                          <a:pt x="7922" y="13004"/>
                          <a:pt x="6635" y="11204"/>
                          <a:pt x="6041" y="9504"/>
                        </a:cubicBezTo>
                        <a:cubicBezTo>
                          <a:pt x="5423" y="7737"/>
                          <a:pt x="3624" y="4320"/>
                          <a:pt x="3624" y="4320"/>
                        </a:cubicBezTo>
                        <a:cubicBezTo>
                          <a:pt x="4698" y="3168"/>
                          <a:pt x="6980" y="0"/>
                          <a:pt x="9665" y="0"/>
                        </a:cubicBezTo>
                        <a:cubicBezTo>
                          <a:pt x="12620" y="0"/>
                          <a:pt x="16869" y="2283"/>
                          <a:pt x="19330" y="3456"/>
                        </a:cubicBezTo>
                        <a:cubicBezTo>
                          <a:pt x="20897" y="9058"/>
                          <a:pt x="21600" y="9381"/>
                          <a:pt x="19330" y="16416"/>
                        </a:cubicBezTo>
                        <a:cubicBezTo>
                          <a:pt x="18013" y="20497"/>
                          <a:pt x="16707" y="18039"/>
                          <a:pt x="13289" y="19872"/>
                        </a:cubicBezTo>
                        <a:cubicBezTo>
                          <a:pt x="12569" y="20258"/>
                          <a:pt x="12484" y="21024"/>
                          <a:pt x="12081" y="2160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913" name="Line"/>
                  <p:cNvSpPr/>
                  <p:nvPr/>
                </p:nvSpPr>
                <p:spPr>
                  <a:xfrm>
                    <a:off x="1075595" y="965387"/>
                    <a:ext cx="1011094" cy="421065"/>
                  </a:xfrm>
                  <a:custGeom>
                    <a:avLst/>
                    <a:gdLst/>
                    <a:ahLst/>
                    <a:cxnLst>
                      <a:cxn ang="0">
                        <a:pos x="wd2" y="hd2"/>
                      </a:cxn>
                      <a:cxn ang="5400000">
                        <a:pos x="wd2" y="hd2"/>
                      </a:cxn>
                      <a:cxn ang="10800000">
                        <a:pos x="wd2" y="hd2"/>
                      </a:cxn>
                      <a:cxn ang="16200000">
                        <a:pos x="wd2" y="hd2"/>
                      </a:cxn>
                    </a:cxnLst>
                    <a:rect l="0" t="0" r="r" b="b"/>
                    <a:pathLst>
                      <a:path w="21026" h="20684" fill="norm" stroke="1" extrusionOk="0">
                        <a:moveTo>
                          <a:pt x="16833" y="20684"/>
                        </a:moveTo>
                        <a:cubicBezTo>
                          <a:pt x="13400" y="18543"/>
                          <a:pt x="17315" y="20684"/>
                          <a:pt x="9458" y="20684"/>
                        </a:cubicBezTo>
                        <a:cubicBezTo>
                          <a:pt x="8469" y="20684"/>
                          <a:pt x="7491" y="20193"/>
                          <a:pt x="6508" y="19948"/>
                        </a:cubicBezTo>
                        <a:lnTo>
                          <a:pt x="4442" y="18475"/>
                        </a:lnTo>
                        <a:cubicBezTo>
                          <a:pt x="4145" y="18253"/>
                          <a:pt x="3856" y="17953"/>
                          <a:pt x="3557" y="17739"/>
                        </a:cubicBezTo>
                        <a:cubicBezTo>
                          <a:pt x="3168" y="17461"/>
                          <a:pt x="2766" y="17294"/>
                          <a:pt x="2377" y="17003"/>
                        </a:cubicBezTo>
                        <a:cubicBezTo>
                          <a:pt x="1782" y="16557"/>
                          <a:pt x="607" y="15531"/>
                          <a:pt x="607" y="15531"/>
                        </a:cubicBezTo>
                        <a:cubicBezTo>
                          <a:pt x="411" y="14795"/>
                          <a:pt x="53" y="14203"/>
                          <a:pt x="17" y="13322"/>
                        </a:cubicBezTo>
                        <a:cubicBezTo>
                          <a:pt x="-67" y="11216"/>
                          <a:pt x="146" y="7613"/>
                          <a:pt x="902" y="5961"/>
                        </a:cubicBezTo>
                        <a:cubicBezTo>
                          <a:pt x="1436" y="4795"/>
                          <a:pt x="2082" y="3998"/>
                          <a:pt x="2672" y="3016"/>
                        </a:cubicBezTo>
                        <a:cubicBezTo>
                          <a:pt x="2967" y="2525"/>
                          <a:pt x="3214" y="1758"/>
                          <a:pt x="3557" y="1544"/>
                        </a:cubicBezTo>
                        <a:cubicBezTo>
                          <a:pt x="5224" y="504"/>
                          <a:pt x="4340" y="1006"/>
                          <a:pt x="6213" y="71"/>
                        </a:cubicBezTo>
                        <a:cubicBezTo>
                          <a:pt x="9948" y="382"/>
                          <a:pt x="12957" y="-916"/>
                          <a:pt x="16243" y="1544"/>
                        </a:cubicBezTo>
                        <a:cubicBezTo>
                          <a:pt x="16838" y="1990"/>
                          <a:pt x="17423" y="2525"/>
                          <a:pt x="18013" y="3016"/>
                        </a:cubicBezTo>
                        <a:cubicBezTo>
                          <a:pt x="18308" y="3261"/>
                          <a:pt x="18639" y="3322"/>
                          <a:pt x="18898" y="3752"/>
                        </a:cubicBezTo>
                        <a:lnTo>
                          <a:pt x="20668" y="6697"/>
                        </a:lnTo>
                        <a:cubicBezTo>
                          <a:pt x="20825" y="8271"/>
                          <a:pt x="21533" y="13093"/>
                          <a:pt x="20373" y="14058"/>
                        </a:cubicBezTo>
                        <a:lnTo>
                          <a:pt x="19488" y="14795"/>
                        </a:lnTo>
                        <a:cubicBezTo>
                          <a:pt x="19094" y="14304"/>
                          <a:pt x="18712" y="13755"/>
                          <a:pt x="18308" y="13322"/>
                        </a:cubicBezTo>
                        <a:cubicBezTo>
                          <a:pt x="18022" y="13017"/>
                          <a:pt x="17666" y="13071"/>
                          <a:pt x="17423" y="12586"/>
                        </a:cubicBezTo>
                        <a:cubicBezTo>
                          <a:pt x="17146" y="12033"/>
                          <a:pt x="17110" y="10930"/>
                          <a:pt x="16833" y="10378"/>
                        </a:cubicBezTo>
                        <a:cubicBezTo>
                          <a:pt x="16634" y="9982"/>
                          <a:pt x="14852" y="8969"/>
                          <a:pt x="14768" y="8905"/>
                        </a:cubicBezTo>
                        <a:cubicBezTo>
                          <a:pt x="14172" y="8459"/>
                          <a:pt x="13575" y="8009"/>
                          <a:pt x="12998" y="7433"/>
                        </a:cubicBezTo>
                        <a:cubicBezTo>
                          <a:pt x="12506" y="6942"/>
                          <a:pt x="12039" y="6258"/>
                          <a:pt x="11523" y="5961"/>
                        </a:cubicBezTo>
                        <a:cubicBezTo>
                          <a:pt x="10750" y="5516"/>
                          <a:pt x="9949" y="5470"/>
                          <a:pt x="9163" y="5224"/>
                        </a:cubicBezTo>
                        <a:cubicBezTo>
                          <a:pt x="8278" y="5470"/>
                          <a:pt x="7386" y="5595"/>
                          <a:pt x="6508" y="5961"/>
                        </a:cubicBezTo>
                        <a:cubicBezTo>
                          <a:pt x="6201" y="6088"/>
                          <a:pt x="5865" y="6212"/>
                          <a:pt x="5623" y="6697"/>
                        </a:cubicBezTo>
                        <a:cubicBezTo>
                          <a:pt x="5346" y="7250"/>
                          <a:pt x="5309" y="8353"/>
                          <a:pt x="5033" y="8905"/>
                        </a:cubicBezTo>
                        <a:cubicBezTo>
                          <a:pt x="4790" y="9390"/>
                          <a:pt x="4147" y="9641"/>
                          <a:pt x="4147" y="9641"/>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915" name="Oval"/>
                <p:cNvSpPr/>
                <p:nvPr/>
              </p:nvSpPr>
              <p:spPr>
                <a:xfrm>
                  <a:off x="424011" y="89738"/>
                  <a:ext cx="170504" cy="109931"/>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916" name="Oval"/>
                <p:cNvSpPr/>
                <p:nvPr/>
              </p:nvSpPr>
              <p:spPr>
                <a:xfrm>
                  <a:off x="765016" y="266970"/>
                  <a:ext cx="170503" cy="109931"/>
                </a:xfrm>
                <a:prstGeom prst="ellipse">
                  <a:avLst/>
                </a:prstGeom>
                <a:solidFill>
                  <a:srgbClr val="000000">
                    <a:alpha val="39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917" name="Oval"/>
                <p:cNvSpPr/>
                <p:nvPr/>
              </p:nvSpPr>
              <p:spPr>
                <a:xfrm>
                  <a:off x="1274280" y="421768"/>
                  <a:ext cx="170503" cy="181722"/>
                </a:xfrm>
                <a:prstGeom prst="ellipse">
                  <a:avLst/>
                </a:prstGeom>
                <a:solidFill>
                  <a:srgbClr val="000000">
                    <a:alpha val="39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919" name="Line"/>
              <p:cNvSpPr/>
              <p:nvPr/>
            </p:nvSpPr>
            <p:spPr>
              <a:xfrm>
                <a:off x="255753" y="1009551"/>
                <a:ext cx="127877" cy="1"/>
              </a:xfrm>
              <a:prstGeom prst="line">
                <a:avLst/>
              </a:pr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920" name="Line"/>
              <p:cNvSpPr/>
              <p:nvPr/>
            </p:nvSpPr>
            <p:spPr>
              <a:xfrm>
                <a:off x="311840" y="1101534"/>
                <a:ext cx="141337" cy="1"/>
              </a:xfrm>
              <a:prstGeom prst="line">
                <a:avLst/>
              </a:pr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922" name="frog"/>
            <p:cNvSpPr txBox="1"/>
            <p:nvPr/>
          </p:nvSpPr>
          <p:spPr>
            <a:xfrm>
              <a:off x="538427" y="1507598"/>
              <a:ext cx="1615285" cy="5302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frog</a:t>
              </a:r>
            </a:p>
          </p:txBody>
        </p:sp>
      </p:grpSp>
      <p:grpSp>
        <p:nvGrpSpPr>
          <p:cNvPr id="926" name="Group"/>
          <p:cNvGrpSpPr/>
          <p:nvPr/>
        </p:nvGrpSpPr>
        <p:grpSpPr>
          <a:xfrm rot="1712210">
            <a:off x="6041492" y="1861429"/>
            <a:ext cx="1752601" cy="948851"/>
            <a:chOff x="0" y="0"/>
            <a:chExt cx="1752599" cy="948849"/>
          </a:xfrm>
        </p:grpSpPr>
        <p:sp>
          <p:nvSpPr>
            <p:cNvPr id="924"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25"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29" name="Group"/>
          <p:cNvGrpSpPr/>
          <p:nvPr/>
        </p:nvGrpSpPr>
        <p:grpSpPr>
          <a:xfrm rot="5537604">
            <a:off x="6453381" y="4667345"/>
            <a:ext cx="928822" cy="502861"/>
            <a:chOff x="0" y="0"/>
            <a:chExt cx="928821" cy="502859"/>
          </a:xfrm>
        </p:grpSpPr>
        <p:sp>
          <p:nvSpPr>
            <p:cNvPr id="927"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28"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32" name="Group"/>
          <p:cNvGrpSpPr/>
          <p:nvPr/>
        </p:nvGrpSpPr>
        <p:grpSpPr>
          <a:xfrm rot="10875756">
            <a:off x="1910873" y="4842178"/>
            <a:ext cx="1318108" cy="713619"/>
            <a:chOff x="0" y="0"/>
            <a:chExt cx="1318107" cy="713617"/>
          </a:xfrm>
        </p:grpSpPr>
        <p:sp>
          <p:nvSpPr>
            <p:cNvPr id="930" name="Arrow"/>
            <p:cNvSpPr/>
            <p:nvPr/>
          </p:nvSpPr>
          <p:spPr>
            <a:xfrm rot="3375610">
              <a:off x="1072843" y="450698"/>
              <a:ext cx="188507" cy="23728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31" name="Line"/>
            <p:cNvSpPr/>
            <p:nvPr/>
          </p:nvSpPr>
          <p:spPr>
            <a:xfrm rot="679358">
              <a:off x="15226" y="108512"/>
              <a:ext cx="1131891" cy="267318"/>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35" name="Group"/>
          <p:cNvGrpSpPr/>
          <p:nvPr/>
        </p:nvGrpSpPr>
        <p:grpSpPr>
          <a:xfrm rot="16350822">
            <a:off x="1507072" y="1942959"/>
            <a:ext cx="1451418" cy="785791"/>
            <a:chOff x="0" y="0"/>
            <a:chExt cx="1451416" cy="785790"/>
          </a:xfrm>
        </p:grpSpPr>
        <p:sp>
          <p:nvSpPr>
            <p:cNvPr id="933"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34"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38" name="Group"/>
          <p:cNvGrpSpPr/>
          <p:nvPr/>
        </p:nvGrpSpPr>
        <p:grpSpPr>
          <a:xfrm rot="19607990">
            <a:off x="4259989" y="1043970"/>
            <a:ext cx="928822" cy="502861"/>
            <a:chOff x="0" y="0"/>
            <a:chExt cx="928821" cy="502859"/>
          </a:xfrm>
        </p:grpSpPr>
        <p:sp>
          <p:nvSpPr>
            <p:cNvPr id="936"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37"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42" name="Life Cycle of Animals"/>
          <p:cNvSpPr txBox="1"/>
          <p:nvPr/>
        </p:nvSpPr>
        <p:spPr>
          <a:xfrm>
            <a:off x="4283886" y="35597"/>
            <a:ext cx="48006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Life Cycle of Animals</a:t>
            </a:r>
          </a:p>
        </p:txBody>
      </p:sp>
      <p:sp>
        <p:nvSpPr>
          <p:cNvPr id="943"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grpSp>
        <p:nvGrpSpPr>
          <p:cNvPr id="950" name="Group"/>
          <p:cNvGrpSpPr/>
          <p:nvPr/>
        </p:nvGrpSpPr>
        <p:grpSpPr>
          <a:xfrm>
            <a:off x="783421" y="776132"/>
            <a:ext cx="7674223" cy="5505969"/>
            <a:chOff x="0" y="0"/>
            <a:chExt cx="7674222" cy="5505968"/>
          </a:xfrm>
        </p:grpSpPr>
        <p:pic>
          <p:nvPicPr>
            <p:cNvPr id="944" name="dog.jpg" descr="dog.jpg"/>
            <p:cNvPicPr>
              <a:picLocks noChangeAspect="1"/>
            </p:cNvPicPr>
            <p:nvPr/>
          </p:nvPicPr>
          <p:blipFill>
            <a:blip r:embed="rId3">
              <a:extLst/>
            </a:blip>
            <a:stretch>
              <a:fillRect/>
            </a:stretch>
          </p:blipFill>
          <p:spPr>
            <a:xfrm>
              <a:off x="0" y="2202169"/>
              <a:ext cx="2241842" cy="2881691"/>
            </a:xfrm>
            <a:prstGeom prst="rect">
              <a:avLst/>
            </a:prstGeom>
            <a:ln w="12700" cap="flat">
              <a:noFill/>
              <a:miter lim="400000"/>
            </a:ln>
            <a:effectLst/>
          </p:spPr>
        </p:pic>
        <p:pic>
          <p:nvPicPr>
            <p:cNvPr id="945" name="dog.jpg" descr="dog.jpg"/>
            <p:cNvPicPr>
              <a:picLocks noChangeAspect="1"/>
            </p:cNvPicPr>
            <p:nvPr/>
          </p:nvPicPr>
          <p:blipFill>
            <a:blip r:embed="rId3">
              <a:extLst/>
            </a:blip>
            <a:stretch>
              <a:fillRect/>
            </a:stretch>
          </p:blipFill>
          <p:spPr>
            <a:xfrm>
              <a:off x="3266831" y="0"/>
              <a:ext cx="910008" cy="1170687"/>
            </a:xfrm>
            <a:prstGeom prst="rect">
              <a:avLst/>
            </a:prstGeom>
            <a:ln w="12700" cap="flat">
              <a:noFill/>
              <a:miter lim="400000"/>
            </a:ln>
            <a:effectLst/>
          </p:spPr>
        </p:pic>
        <p:pic>
          <p:nvPicPr>
            <p:cNvPr id="946" name="dog.jpg" descr="dog.jpg"/>
            <p:cNvPicPr>
              <a:picLocks noChangeAspect="1"/>
            </p:cNvPicPr>
            <p:nvPr/>
          </p:nvPicPr>
          <p:blipFill>
            <a:blip r:embed="rId3">
              <a:extLst/>
            </a:blip>
            <a:stretch>
              <a:fillRect/>
            </a:stretch>
          </p:blipFill>
          <p:spPr>
            <a:xfrm>
              <a:off x="5757143" y="2676132"/>
              <a:ext cx="1502461" cy="1933766"/>
            </a:xfrm>
            <a:prstGeom prst="rect">
              <a:avLst/>
            </a:prstGeom>
            <a:ln w="12700" cap="flat">
              <a:noFill/>
              <a:miter lim="400000"/>
            </a:ln>
            <a:effectLst/>
          </p:spPr>
        </p:pic>
        <p:sp>
          <p:nvSpPr>
            <p:cNvPr id="947" name="puppy"/>
            <p:cNvSpPr txBox="1"/>
            <p:nvPr/>
          </p:nvSpPr>
          <p:spPr>
            <a:xfrm>
              <a:off x="3239562" y="1054078"/>
              <a:ext cx="1820016" cy="560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puppy</a:t>
              </a:r>
            </a:p>
          </p:txBody>
        </p:sp>
        <p:sp>
          <p:nvSpPr>
            <p:cNvPr id="948" name="puppy"/>
            <p:cNvSpPr txBox="1"/>
            <p:nvPr/>
          </p:nvSpPr>
          <p:spPr>
            <a:xfrm>
              <a:off x="5854207" y="4626193"/>
              <a:ext cx="1820016" cy="560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puppy</a:t>
              </a:r>
            </a:p>
          </p:txBody>
        </p:sp>
        <p:sp>
          <p:nvSpPr>
            <p:cNvPr id="949" name="adult dog"/>
            <p:cNvSpPr txBox="1"/>
            <p:nvPr/>
          </p:nvSpPr>
          <p:spPr>
            <a:xfrm>
              <a:off x="203285" y="4945826"/>
              <a:ext cx="2275020" cy="560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adult dog</a:t>
              </a:r>
            </a:p>
          </p:txBody>
        </p:sp>
      </p:grpSp>
      <p:grpSp>
        <p:nvGrpSpPr>
          <p:cNvPr id="953" name="Group"/>
          <p:cNvGrpSpPr/>
          <p:nvPr/>
        </p:nvGrpSpPr>
        <p:grpSpPr>
          <a:xfrm rot="618695">
            <a:off x="5624338" y="1844743"/>
            <a:ext cx="1752601" cy="948851"/>
            <a:chOff x="0" y="0"/>
            <a:chExt cx="1752599" cy="948849"/>
          </a:xfrm>
        </p:grpSpPr>
        <p:sp>
          <p:nvSpPr>
            <p:cNvPr id="951"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52"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56" name="Group"/>
          <p:cNvGrpSpPr/>
          <p:nvPr/>
        </p:nvGrpSpPr>
        <p:grpSpPr>
          <a:xfrm rot="9264825">
            <a:off x="3506361" y="5028781"/>
            <a:ext cx="2131278" cy="1153866"/>
            <a:chOff x="0" y="0"/>
            <a:chExt cx="2131277" cy="1153864"/>
          </a:xfrm>
        </p:grpSpPr>
        <p:sp>
          <p:nvSpPr>
            <p:cNvPr id="954" name="Arrow"/>
            <p:cNvSpPr/>
            <p:nvPr/>
          </p:nvSpPr>
          <p:spPr>
            <a:xfrm rot="3375610">
              <a:off x="1734704" y="728744"/>
              <a:ext cx="304802" cy="38367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55" name="Line"/>
            <p:cNvSpPr/>
            <p:nvPr/>
          </p:nvSpPr>
          <p:spPr>
            <a:xfrm rot="679358">
              <a:off x="24620" y="175456"/>
              <a:ext cx="1830178" cy="432232"/>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59" name="Group"/>
          <p:cNvGrpSpPr/>
          <p:nvPr/>
        </p:nvGrpSpPr>
        <p:grpSpPr>
          <a:xfrm rot="17388669">
            <a:off x="2027766" y="1742725"/>
            <a:ext cx="1451417" cy="785792"/>
            <a:chOff x="0" y="0"/>
            <a:chExt cx="1451416" cy="785790"/>
          </a:xfrm>
        </p:grpSpPr>
        <p:sp>
          <p:nvSpPr>
            <p:cNvPr id="957"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58"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63" name="Life Cycle of Animals"/>
          <p:cNvSpPr txBox="1"/>
          <p:nvPr/>
        </p:nvSpPr>
        <p:spPr>
          <a:xfrm>
            <a:off x="4372819" y="-45363"/>
            <a:ext cx="48006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Life Cycle of Animals</a:t>
            </a:r>
          </a:p>
        </p:txBody>
      </p:sp>
      <p:sp>
        <p:nvSpPr>
          <p:cNvPr id="96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pic>
        <p:nvPicPr>
          <p:cNvPr id="965" name="Peter 3 mo.JPG" descr="Peter 3 mo.JPG"/>
          <p:cNvPicPr>
            <a:picLocks noChangeAspect="1"/>
          </p:cNvPicPr>
          <p:nvPr/>
        </p:nvPicPr>
        <p:blipFill>
          <a:blip r:embed="rId3">
            <a:extLst/>
          </a:blip>
          <a:srcRect l="7513" t="3279" r="7515" b="0"/>
          <a:stretch>
            <a:fillRect/>
          </a:stretch>
        </p:blipFill>
        <p:spPr>
          <a:xfrm>
            <a:off x="3314700" y="731111"/>
            <a:ext cx="2667001" cy="2276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1" y="0"/>
                </a:moveTo>
                <a:cubicBezTo>
                  <a:pt x="838" y="0"/>
                  <a:pt x="0" y="982"/>
                  <a:pt x="0" y="2191"/>
                </a:cubicBezTo>
                <a:lnTo>
                  <a:pt x="0" y="19883"/>
                </a:lnTo>
                <a:cubicBezTo>
                  <a:pt x="0" y="20584"/>
                  <a:pt x="286" y="21199"/>
                  <a:pt x="723" y="21600"/>
                </a:cubicBezTo>
                <a:lnTo>
                  <a:pt x="20877" y="21600"/>
                </a:lnTo>
                <a:cubicBezTo>
                  <a:pt x="21314" y="21199"/>
                  <a:pt x="21600" y="20584"/>
                  <a:pt x="21600" y="19883"/>
                </a:cubicBezTo>
                <a:lnTo>
                  <a:pt x="21600" y="2191"/>
                </a:lnTo>
                <a:cubicBezTo>
                  <a:pt x="21600" y="982"/>
                  <a:pt x="20765" y="0"/>
                  <a:pt x="19732" y="0"/>
                </a:cubicBezTo>
                <a:lnTo>
                  <a:pt x="1871" y="0"/>
                </a:lnTo>
                <a:close/>
              </a:path>
            </a:pathLst>
          </a:custGeom>
          <a:ln w="12700">
            <a:miter lim="400000"/>
          </a:ln>
        </p:spPr>
      </p:pic>
      <p:pic>
        <p:nvPicPr>
          <p:cNvPr id="966" name="july to remember 088.jpg" descr="july to remember 088.jpg"/>
          <p:cNvPicPr>
            <a:picLocks noChangeAspect="1"/>
          </p:cNvPicPr>
          <p:nvPr/>
        </p:nvPicPr>
        <p:blipFill>
          <a:blip r:embed="rId4">
            <a:extLst/>
          </a:blip>
          <a:srcRect l="2860" t="4578" r="9753" b="24918"/>
          <a:stretch>
            <a:fillRect/>
          </a:stretch>
        </p:blipFill>
        <p:spPr>
          <a:xfrm>
            <a:off x="877543" y="2556944"/>
            <a:ext cx="2249885" cy="3243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83" y="0"/>
                </a:moveTo>
                <a:cubicBezTo>
                  <a:pt x="1335" y="0"/>
                  <a:pt x="0" y="926"/>
                  <a:pt x="0" y="2070"/>
                </a:cubicBezTo>
                <a:lnTo>
                  <a:pt x="0" y="19530"/>
                </a:lnTo>
                <a:cubicBezTo>
                  <a:pt x="0" y="20674"/>
                  <a:pt x="1335" y="21600"/>
                  <a:pt x="2983" y="21600"/>
                </a:cubicBezTo>
                <a:lnTo>
                  <a:pt x="18613" y="21600"/>
                </a:lnTo>
                <a:cubicBezTo>
                  <a:pt x="20261" y="21600"/>
                  <a:pt x="21600" y="20674"/>
                  <a:pt x="21600" y="19530"/>
                </a:cubicBezTo>
                <a:lnTo>
                  <a:pt x="21600" y="2070"/>
                </a:lnTo>
                <a:cubicBezTo>
                  <a:pt x="21600" y="926"/>
                  <a:pt x="20261" y="0"/>
                  <a:pt x="18613" y="0"/>
                </a:cubicBezTo>
                <a:lnTo>
                  <a:pt x="2983" y="0"/>
                </a:lnTo>
                <a:close/>
              </a:path>
            </a:pathLst>
          </a:custGeom>
          <a:ln w="12700">
            <a:miter lim="400000"/>
          </a:ln>
        </p:spPr>
      </p:pic>
      <p:pic>
        <p:nvPicPr>
          <p:cNvPr id="967" name="Peter 3 yrs.jpg" descr="Peter 3 yrs.jpg"/>
          <p:cNvPicPr>
            <a:picLocks noChangeAspect="1"/>
          </p:cNvPicPr>
          <p:nvPr/>
        </p:nvPicPr>
        <p:blipFill>
          <a:blip r:embed="rId5">
            <a:extLst/>
          </a:blip>
          <a:srcRect l="5206" t="13718" r="13632" b="3056"/>
          <a:stretch>
            <a:fillRect/>
          </a:stretch>
        </p:blipFill>
        <p:spPr>
          <a:xfrm>
            <a:off x="5587058" y="3174574"/>
            <a:ext cx="2372123" cy="3243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 y="0"/>
                </a:moveTo>
                <a:cubicBezTo>
                  <a:pt x="955" y="0"/>
                  <a:pt x="0" y="699"/>
                  <a:pt x="0" y="1562"/>
                </a:cubicBezTo>
                <a:lnTo>
                  <a:pt x="0" y="20035"/>
                </a:lnTo>
                <a:cubicBezTo>
                  <a:pt x="0" y="20899"/>
                  <a:pt x="955" y="21600"/>
                  <a:pt x="2136" y="21600"/>
                </a:cubicBezTo>
                <a:lnTo>
                  <a:pt x="19464" y="21600"/>
                </a:lnTo>
                <a:cubicBezTo>
                  <a:pt x="20645" y="21600"/>
                  <a:pt x="21600" y="20899"/>
                  <a:pt x="21600" y="20035"/>
                </a:cubicBezTo>
                <a:lnTo>
                  <a:pt x="21600" y="1562"/>
                </a:lnTo>
                <a:cubicBezTo>
                  <a:pt x="21600" y="699"/>
                  <a:pt x="20645" y="0"/>
                  <a:pt x="19464" y="0"/>
                </a:cubicBezTo>
                <a:lnTo>
                  <a:pt x="2136" y="0"/>
                </a:lnTo>
                <a:close/>
              </a:path>
            </a:pathLst>
          </a:custGeom>
          <a:ln w="12700">
            <a:miter lim="400000"/>
          </a:ln>
        </p:spPr>
      </p:pic>
      <p:sp>
        <p:nvSpPr>
          <p:cNvPr id="968" name="baby"/>
          <p:cNvSpPr txBox="1"/>
          <p:nvPr/>
        </p:nvSpPr>
        <p:spPr>
          <a:xfrm>
            <a:off x="4323833" y="2551094"/>
            <a:ext cx="10668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baby</a:t>
            </a:r>
          </a:p>
        </p:txBody>
      </p:sp>
      <p:sp>
        <p:nvSpPr>
          <p:cNvPr id="969" name="child"/>
          <p:cNvSpPr txBox="1"/>
          <p:nvPr/>
        </p:nvSpPr>
        <p:spPr>
          <a:xfrm>
            <a:off x="6277819" y="5757440"/>
            <a:ext cx="990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latin typeface="Arial"/>
                <a:ea typeface="Arial"/>
                <a:cs typeface="Arial"/>
                <a:sym typeface="Arial"/>
              </a:defRPr>
            </a:lvl1pPr>
          </a:lstStyle>
          <a:p>
            <a:pPr/>
            <a:r>
              <a:t>child</a:t>
            </a:r>
          </a:p>
        </p:txBody>
      </p:sp>
      <p:sp>
        <p:nvSpPr>
          <p:cNvPr id="970" name="adult"/>
          <p:cNvSpPr txBox="1"/>
          <p:nvPr/>
        </p:nvSpPr>
        <p:spPr>
          <a:xfrm>
            <a:off x="2079241" y="5302871"/>
            <a:ext cx="9144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adult</a:t>
            </a:r>
          </a:p>
        </p:txBody>
      </p:sp>
      <p:grpSp>
        <p:nvGrpSpPr>
          <p:cNvPr id="973" name="Group"/>
          <p:cNvGrpSpPr/>
          <p:nvPr/>
        </p:nvGrpSpPr>
        <p:grpSpPr>
          <a:xfrm rot="651844">
            <a:off x="6029252" y="1611137"/>
            <a:ext cx="1752601" cy="948851"/>
            <a:chOff x="0" y="0"/>
            <a:chExt cx="1752599" cy="948849"/>
          </a:xfrm>
        </p:grpSpPr>
        <p:sp>
          <p:nvSpPr>
            <p:cNvPr id="971" name="Arrow"/>
            <p:cNvSpPr/>
            <p:nvPr/>
          </p:nvSpPr>
          <p:spPr>
            <a:xfrm rot="3375610">
              <a:off x="1426488" y="599263"/>
              <a:ext cx="250646" cy="3155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72" name="Line"/>
            <p:cNvSpPr/>
            <p:nvPr/>
          </p:nvSpPr>
          <p:spPr>
            <a:xfrm rot="679358">
              <a:off x="20246" y="144281"/>
              <a:ext cx="1504999" cy="35543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76" name="Group"/>
          <p:cNvGrpSpPr/>
          <p:nvPr/>
        </p:nvGrpSpPr>
        <p:grpSpPr>
          <a:xfrm rot="9475465">
            <a:off x="3126185" y="5368123"/>
            <a:ext cx="2131279" cy="1153865"/>
            <a:chOff x="0" y="0"/>
            <a:chExt cx="2131277" cy="1153864"/>
          </a:xfrm>
        </p:grpSpPr>
        <p:sp>
          <p:nvSpPr>
            <p:cNvPr id="974" name="Arrow"/>
            <p:cNvSpPr/>
            <p:nvPr/>
          </p:nvSpPr>
          <p:spPr>
            <a:xfrm rot="3375610">
              <a:off x="1734704" y="728744"/>
              <a:ext cx="304802" cy="38367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75" name="Line"/>
            <p:cNvSpPr/>
            <p:nvPr/>
          </p:nvSpPr>
          <p:spPr>
            <a:xfrm rot="679358">
              <a:off x="24620" y="175456"/>
              <a:ext cx="1830178" cy="432232"/>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979" name="Group"/>
          <p:cNvGrpSpPr/>
          <p:nvPr/>
        </p:nvGrpSpPr>
        <p:grpSpPr>
          <a:xfrm rot="17635292">
            <a:off x="1627299" y="1343162"/>
            <a:ext cx="1451417" cy="785792"/>
            <a:chOff x="0" y="0"/>
            <a:chExt cx="1451416" cy="785790"/>
          </a:xfrm>
        </p:grpSpPr>
        <p:sp>
          <p:nvSpPr>
            <p:cNvPr id="977" name="Arrow"/>
            <p:cNvSpPr/>
            <p:nvPr/>
          </p:nvSpPr>
          <p:spPr>
            <a:xfrm rot="3375610">
              <a:off x="1181346" y="496280"/>
              <a:ext cx="207573" cy="26128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978" name="Line"/>
            <p:cNvSpPr/>
            <p:nvPr/>
          </p:nvSpPr>
          <p:spPr>
            <a:xfrm rot="679358">
              <a:off x="16766" y="119487"/>
              <a:ext cx="1246366" cy="2943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49"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50" name="Needs of Plants"/>
          <p:cNvSpPr txBox="1"/>
          <p:nvPr/>
        </p:nvSpPr>
        <p:spPr>
          <a:xfrm>
            <a:off x="2895600" y="192087"/>
            <a:ext cx="350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b="0" sz="3600">
                <a:latin typeface="Arial"/>
                <a:ea typeface="Arial"/>
                <a:cs typeface="Arial"/>
                <a:sym typeface="Arial"/>
              </a:defRPr>
            </a:lvl1pPr>
          </a:lstStyle>
          <a:p>
            <a:pPr/>
            <a:r>
              <a:t>Needs of Plants</a:t>
            </a:r>
          </a:p>
        </p:txBody>
      </p:sp>
      <p:grpSp>
        <p:nvGrpSpPr>
          <p:cNvPr id="160" name="Group"/>
          <p:cNvGrpSpPr/>
          <p:nvPr/>
        </p:nvGrpSpPr>
        <p:grpSpPr>
          <a:xfrm>
            <a:off x="304799" y="1142999"/>
            <a:ext cx="8915401" cy="5334001"/>
            <a:chOff x="0" y="0"/>
            <a:chExt cx="8915400" cy="5334000"/>
          </a:xfrm>
        </p:grpSpPr>
        <p:pic>
          <p:nvPicPr>
            <p:cNvPr id="151" name="aquifer.tif" descr="aquifer.tif"/>
            <p:cNvPicPr>
              <a:picLocks noChangeAspect="1"/>
            </p:cNvPicPr>
            <p:nvPr/>
          </p:nvPicPr>
          <p:blipFill>
            <a:blip r:embed="rId3">
              <a:extLst/>
            </a:blip>
            <a:stretch>
              <a:fillRect/>
            </a:stretch>
          </p:blipFill>
          <p:spPr>
            <a:xfrm>
              <a:off x="3733800" y="2133600"/>
              <a:ext cx="4876800" cy="3200400"/>
            </a:xfrm>
            <a:prstGeom prst="rect">
              <a:avLst/>
            </a:prstGeom>
            <a:ln w="12700" cap="flat">
              <a:noFill/>
              <a:miter lim="400000"/>
            </a:ln>
            <a:effectLst/>
          </p:spPr>
        </p:pic>
        <p:grpSp>
          <p:nvGrpSpPr>
            <p:cNvPr id="159" name="Group"/>
            <p:cNvGrpSpPr/>
            <p:nvPr/>
          </p:nvGrpSpPr>
          <p:grpSpPr>
            <a:xfrm>
              <a:off x="-1" y="-1"/>
              <a:ext cx="8915401" cy="5048832"/>
              <a:chOff x="0" y="0"/>
              <a:chExt cx="8915400" cy="5048830"/>
            </a:xfrm>
          </p:grpSpPr>
          <p:sp>
            <p:nvSpPr>
              <p:cNvPr id="152" name="What does a plant need?…"/>
              <p:cNvSpPr txBox="1"/>
              <p:nvPr/>
            </p:nvSpPr>
            <p:spPr>
              <a:xfrm>
                <a:off x="0" y="0"/>
                <a:ext cx="3276600" cy="4756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u="sng">
                    <a:latin typeface="Arial"/>
                    <a:ea typeface="Arial"/>
                    <a:cs typeface="Arial"/>
                    <a:sym typeface="Arial"/>
                  </a:defRPr>
                </a:pPr>
                <a:r>
                  <a:t>What does a plant need?</a:t>
                </a:r>
              </a:p>
              <a:p>
                <a:pPr>
                  <a:defRPr u="sng">
                    <a:latin typeface="Arial"/>
                    <a:ea typeface="Arial"/>
                    <a:cs typeface="Arial"/>
                    <a:sym typeface="Arial"/>
                  </a:defRPr>
                </a:pPr>
              </a:p>
              <a:p>
                <a:pPr>
                  <a:defRPr u="sng">
                    <a:latin typeface="Arial"/>
                    <a:ea typeface="Arial"/>
                    <a:cs typeface="Arial"/>
                    <a:sym typeface="Arial"/>
                  </a:defRPr>
                </a:pPr>
              </a:p>
              <a:p>
                <a:pPr>
                  <a:defRPr b="0">
                    <a:latin typeface="Arial"/>
                    <a:ea typeface="Arial"/>
                    <a:cs typeface="Arial"/>
                    <a:sym typeface="Arial"/>
                  </a:defRPr>
                </a:pPr>
                <a:r>
                  <a:t>Light</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Carbon dioxide</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Water</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Minerals and nutrients</a:t>
                </a:r>
              </a:p>
            </p:txBody>
          </p:sp>
          <p:pic>
            <p:nvPicPr>
              <p:cNvPr id="153" name="sun-new.jpg" descr="sun-new.jpg"/>
              <p:cNvPicPr>
                <a:picLocks noChangeAspect="1"/>
              </p:cNvPicPr>
              <p:nvPr/>
            </p:nvPicPr>
            <p:blipFill>
              <a:blip r:embed="rId4">
                <a:extLst/>
              </a:blip>
              <a:stretch>
                <a:fillRect/>
              </a:stretch>
            </p:blipFill>
            <p:spPr>
              <a:xfrm>
                <a:off x="800100" y="533400"/>
                <a:ext cx="1028700" cy="1066800"/>
              </a:xfrm>
              <a:prstGeom prst="rect">
                <a:avLst/>
              </a:prstGeom>
              <a:ln w="12700" cap="flat">
                <a:noFill/>
                <a:miter lim="400000"/>
              </a:ln>
              <a:effectLst/>
            </p:spPr>
          </p:pic>
          <p:pic>
            <p:nvPicPr>
              <p:cNvPr id="154" name="water droplets.jpg" descr="water droplets.jpg"/>
              <p:cNvPicPr>
                <a:picLocks noChangeAspect="1"/>
              </p:cNvPicPr>
              <p:nvPr/>
            </p:nvPicPr>
            <p:blipFill>
              <a:blip r:embed="rId5">
                <a:extLst/>
              </a:blip>
              <a:stretch>
                <a:fillRect/>
              </a:stretch>
            </p:blipFill>
            <p:spPr>
              <a:xfrm>
                <a:off x="1066800" y="3048000"/>
                <a:ext cx="1295400" cy="1023938"/>
              </a:xfrm>
              <a:prstGeom prst="rect">
                <a:avLst/>
              </a:prstGeom>
              <a:ln w="12700" cap="flat">
                <a:noFill/>
                <a:miter lim="400000"/>
              </a:ln>
              <a:effectLst/>
            </p:spPr>
          </p:pic>
          <p:sp>
            <p:nvSpPr>
              <p:cNvPr id="155" name="Where does a plant get what it needs?…"/>
              <p:cNvSpPr txBox="1"/>
              <p:nvPr/>
            </p:nvSpPr>
            <p:spPr>
              <a:xfrm>
                <a:off x="3962400" y="0"/>
                <a:ext cx="4953000" cy="50488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u="sng">
                    <a:latin typeface="Arial"/>
                    <a:ea typeface="Arial"/>
                    <a:cs typeface="Arial"/>
                    <a:sym typeface="Arial"/>
                  </a:defRPr>
                </a:pPr>
                <a:r>
                  <a:t>Where does a plant get what it needs?</a:t>
                </a:r>
              </a:p>
              <a:p>
                <a:pPr>
                  <a:defRPr u="sng">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Above the ground</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Above the ground</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Below the ground</a:t>
                </a: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p>
              <a:p>
                <a:pPr>
                  <a:defRPr b="0">
                    <a:latin typeface="Arial"/>
                    <a:ea typeface="Arial"/>
                    <a:cs typeface="Arial"/>
                    <a:sym typeface="Arial"/>
                  </a:defRPr>
                </a:pPr>
                <a:r>
                  <a:t>Below the ground</a:t>
                </a:r>
              </a:p>
            </p:txBody>
          </p:sp>
          <p:pic>
            <p:nvPicPr>
              <p:cNvPr id="156" name="sun-new.jpg" descr="sun-new.jpg"/>
              <p:cNvPicPr>
                <a:picLocks noChangeAspect="1"/>
              </p:cNvPicPr>
              <p:nvPr/>
            </p:nvPicPr>
            <p:blipFill>
              <a:blip r:embed="rId4">
                <a:extLst/>
              </a:blip>
              <a:stretch>
                <a:fillRect/>
              </a:stretch>
            </p:blipFill>
            <p:spPr>
              <a:xfrm>
                <a:off x="7848600" y="511041"/>
                <a:ext cx="609600" cy="631946"/>
              </a:xfrm>
              <a:prstGeom prst="rect">
                <a:avLst/>
              </a:prstGeom>
              <a:ln w="12700" cap="flat">
                <a:noFill/>
                <a:miter lim="400000"/>
              </a:ln>
              <a:effectLst/>
            </p:spPr>
          </p:pic>
          <p:pic>
            <p:nvPicPr>
              <p:cNvPr id="157" name="boy skipping.tif" descr="boy skipping.tif"/>
              <p:cNvPicPr>
                <a:picLocks noChangeAspect="1"/>
              </p:cNvPicPr>
              <p:nvPr/>
            </p:nvPicPr>
            <p:blipFill>
              <a:blip r:embed="rId6">
                <a:extLst/>
              </a:blip>
              <a:stretch>
                <a:fillRect/>
              </a:stretch>
            </p:blipFill>
            <p:spPr>
              <a:xfrm>
                <a:off x="7162800" y="1447783"/>
                <a:ext cx="914400" cy="1664191"/>
              </a:xfrm>
              <a:prstGeom prst="rect">
                <a:avLst/>
              </a:prstGeom>
              <a:ln w="12700" cap="flat">
                <a:noFill/>
                <a:miter lim="400000"/>
              </a:ln>
              <a:effectLst/>
            </p:spPr>
          </p:pic>
          <p:pic>
            <p:nvPicPr>
              <p:cNvPr id="158" name="clouds, cirrus.tif" descr="clouds, cirrus.tif"/>
              <p:cNvPicPr>
                <a:picLocks noChangeAspect="1"/>
              </p:cNvPicPr>
              <p:nvPr/>
            </p:nvPicPr>
            <p:blipFill>
              <a:blip r:embed="rId7">
                <a:extLst/>
              </a:blip>
              <a:stretch>
                <a:fillRect/>
              </a:stretch>
            </p:blipFill>
            <p:spPr>
              <a:xfrm>
                <a:off x="1981200" y="1944688"/>
                <a:ext cx="1201738" cy="722313"/>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983" name="Making and Applying Connections"/>
          <p:cNvSpPr txBox="1"/>
          <p:nvPr/>
        </p:nvSpPr>
        <p:spPr>
          <a:xfrm>
            <a:off x="1066800" y="0"/>
            <a:ext cx="7315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Making and Applying Connections</a:t>
            </a:r>
          </a:p>
        </p:txBody>
      </p:sp>
      <p:sp>
        <p:nvSpPr>
          <p:cNvPr id="98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985" name="1. Which of these does NOT have a seed?"/>
          <p:cNvSpPr txBox="1"/>
          <p:nvPr/>
        </p:nvSpPr>
        <p:spPr>
          <a:xfrm>
            <a:off x="413816" y="715010"/>
            <a:ext cx="7086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r>
              <a:t>1. Which of these does </a:t>
            </a:r>
            <a:r>
              <a:rPr b="1"/>
              <a:t>NOT</a:t>
            </a:r>
            <a:r>
              <a:t> have a seed?</a:t>
            </a:r>
          </a:p>
        </p:txBody>
      </p:sp>
      <p:grpSp>
        <p:nvGrpSpPr>
          <p:cNvPr id="989" name="Group"/>
          <p:cNvGrpSpPr/>
          <p:nvPr/>
        </p:nvGrpSpPr>
        <p:grpSpPr>
          <a:xfrm>
            <a:off x="1440434" y="1127425"/>
            <a:ext cx="2238296" cy="2425723"/>
            <a:chOff x="0" y="0"/>
            <a:chExt cx="2238294" cy="2425722"/>
          </a:xfrm>
        </p:grpSpPr>
        <p:pic>
          <p:nvPicPr>
            <p:cNvPr id="986" name="800px-Acer_rubrum_young_leaves.jpg" descr="800px-Acer_rubrum_young_leaves.jpg"/>
            <p:cNvPicPr>
              <a:picLocks noChangeAspect="1"/>
            </p:cNvPicPr>
            <p:nvPr/>
          </p:nvPicPr>
          <p:blipFill>
            <a:blip r:embed="rId3">
              <a:extLst/>
            </a:blip>
            <a:srcRect l="39463" t="34184" r="21913" b="12147"/>
            <a:stretch>
              <a:fillRect/>
            </a:stretch>
          </p:blipFill>
          <p:spPr>
            <a:xfrm>
              <a:off x="0" y="358624"/>
              <a:ext cx="2232845" cy="2067099"/>
            </a:xfrm>
            <a:prstGeom prst="rect">
              <a:avLst/>
            </a:prstGeom>
            <a:ln w="12700" cap="flat">
              <a:noFill/>
              <a:miter lim="400000"/>
            </a:ln>
            <a:effectLst>
              <a:outerShdw sx="100000" sy="100000" kx="0" ky="0" algn="b" rotWithShape="0" blurRad="241300" dist="203200" dir="9003305">
                <a:srgbClr val="000000">
                  <a:alpha val="54000"/>
                </a:srgbClr>
              </a:outerShdw>
            </a:effectLst>
          </p:spPr>
        </p:pic>
        <p:sp>
          <p:nvSpPr>
            <p:cNvPr id="987" name="leaf"/>
            <p:cNvSpPr txBox="1"/>
            <p:nvPr/>
          </p:nvSpPr>
          <p:spPr>
            <a:xfrm>
              <a:off x="1115051" y="0"/>
              <a:ext cx="1123244"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b="0">
                  <a:latin typeface="Arial"/>
                  <a:ea typeface="Arial"/>
                  <a:cs typeface="Arial"/>
                  <a:sym typeface="Arial"/>
                </a:defRPr>
              </a:pPr>
              <a:r>
                <a:t> </a:t>
              </a:r>
              <a:r>
                <a:rPr b="1"/>
                <a:t>leaf</a:t>
              </a:r>
            </a:p>
          </p:txBody>
        </p:sp>
        <p:sp>
          <p:nvSpPr>
            <p:cNvPr id="988" name="A"/>
            <p:cNvSpPr txBox="1"/>
            <p:nvPr/>
          </p:nvSpPr>
          <p:spPr>
            <a:xfrm>
              <a:off x="35691" y="0"/>
              <a:ext cx="561622"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A</a:t>
              </a:r>
            </a:p>
          </p:txBody>
        </p:sp>
      </p:grpSp>
      <p:grpSp>
        <p:nvGrpSpPr>
          <p:cNvPr id="993" name="Group"/>
          <p:cNvGrpSpPr/>
          <p:nvPr/>
        </p:nvGrpSpPr>
        <p:grpSpPr>
          <a:xfrm>
            <a:off x="4622776" y="1331269"/>
            <a:ext cx="3787045" cy="2018035"/>
            <a:chOff x="0" y="0"/>
            <a:chExt cx="3787043" cy="2018033"/>
          </a:xfrm>
        </p:grpSpPr>
        <p:pic>
          <p:nvPicPr>
            <p:cNvPr id="990" name="Green_pea_pod_8872.jpg" descr="Green_pea_pod_8872.jpg"/>
            <p:cNvPicPr>
              <a:picLocks noChangeAspect="1"/>
            </p:cNvPicPr>
            <p:nvPr/>
          </p:nvPicPr>
          <p:blipFill>
            <a:blip r:embed="rId4">
              <a:extLst/>
            </a:blip>
            <a:stretch>
              <a:fillRect/>
            </a:stretch>
          </p:blipFill>
          <p:spPr>
            <a:xfrm rot="518461">
              <a:off x="86393" y="331488"/>
              <a:ext cx="3614257" cy="1423114"/>
            </a:xfrm>
            <a:prstGeom prst="rect">
              <a:avLst/>
            </a:prstGeom>
            <a:ln w="12700" cap="flat">
              <a:noFill/>
              <a:miter lim="400000"/>
            </a:ln>
            <a:effectLst/>
          </p:spPr>
        </p:pic>
        <p:sp>
          <p:nvSpPr>
            <p:cNvPr id="991" name="bean"/>
            <p:cNvSpPr txBox="1"/>
            <p:nvPr/>
          </p:nvSpPr>
          <p:spPr>
            <a:xfrm>
              <a:off x="2045070" y="0"/>
              <a:ext cx="1677717" cy="458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bean</a:t>
              </a:r>
            </a:p>
          </p:txBody>
        </p:sp>
        <p:sp>
          <p:nvSpPr>
            <p:cNvPr id="992" name="B"/>
            <p:cNvSpPr txBox="1"/>
            <p:nvPr/>
          </p:nvSpPr>
          <p:spPr>
            <a:xfrm>
              <a:off x="55107" y="-1"/>
              <a:ext cx="838859" cy="45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B</a:t>
              </a:r>
            </a:p>
          </p:txBody>
        </p:sp>
      </p:grpSp>
      <p:grpSp>
        <p:nvGrpSpPr>
          <p:cNvPr id="997" name="Group"/>
          <p:cNvGrpSpPr/>
          <p:nvPr/>
        </p:nvGrpSpPr>
        <p:grpSpPr>
          <a:xfrm>
            <a:off x="1275064" y="3708708"/>
            <a:ext cx="2801703" cy="2681801"/>
            <a:chOff x="0" y="0"/>
            <a:chExt cx="2801701" cy="2681799"/>
          </a:xfrm>
        </p:grpSpPr>
        <p:pic>
          <p:nvPicPr>
            <p:cNvPr id="994" name="800px-Granny_Smith_Apples.jpg" descr="800px-Granny_Smith_Apples.jpg"/>
            <p:cNvPicPr>
              <a:picLocks noChangeAspect="1"/>
            </p:cNvPicPr>
            <p:nvPr/>
          </p:nvPicPr>
          <p:blipFill>
            <a:blip r:embed="rId5">
              <a:extLst/>
            </a:blip>
            <a:srcRect l="3648" t="18176" r="47484" b="14984"/>
            <a:stretch>
              <a:fillRect/>
            </a:stretch>
          </p:blipFill>
          <p:spPr>
            <a:xfrm>
              <a:off x="27602" y="318242"/>
              <a:ext cx="2408413" cy="2363558"/>
            </a:xfrm>
            <a:prstGeom prst="rect">
              <a:avLst/>
            </a:prstGeom>
            <a:ln w="12700" cap="flat">
              <a:noFill/>
              <a:miter lim="400000"/>
            </a:ln>
            <a:effectLst>
              <a:outerShdw sx="100000" sy="100000" kx="0" ky="0" algn="b" rotWithShape="0" blurRad="241300" dist="203200" dir="9003305">
                <a:srgbClr val="000000">
                  <a:alpha val="54000"/>
                </a:srgbClr>
              </a:outerShdw>
            </a:effectLst>
          </p:spPr>
        </p:pic>
        <p:sp>
          <p:nvSpPr>
            <p:cNvPr id="995" name="apple"/>
            <p:cNvSpPr txBox="1"/>
            <p:nvPr/>
          </p:nvSpPr>
          <p:spPr>
            <a:xfrm>
              <a:off x="1675756" y="0"/>
              <a:ext cx="1125946"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a:latin typeface="Arial"/>
                  <a:ea typeface="Arial"/>
                  <a:cs typeface="Arial"/>
                  <a:sym typeface="Arial"/>
                </a:defRPr>
              </a:lvl1pPr>
            </a:lstStyle>
            <a:p>
              <a:pPr/>
              <a:r>
                <a:t>apple</a:t>
              </a:r>
            </a:p>
          </p:txBody>
        </p:sp>
        <p:sp>
          <p:nvSpPr>
            <p:cNvPr id="996" name="C"/>
            <p:cNvSpPr txBox="1"/>
            <p:nvPr/>
          </p:nvSpPr>
          <p:spPr>
            <a:xfrm>
              <a:off x="0" y="0"/>
              <a:ext cx="562973"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a:latin typeface="Arial"/>
                  <a:ea typeface="Arial"/>
                  <a:cs typeface="Arial"/>
                  <a:sym typeface="Arial"/>
                </a:defRPr>
              </a:lvl1pPr>
            </a:lstStyle>
            <a:p>
              <a:pPr/>
              <a:r>
                <a:t>C</a:t>
              </a:r>
            </a:p>
          </p:txBody>
        </p:sp>
      </p:grpSp>
      <p:grpSp>
        <p:nvGrpSpPr>
          <p:cNvPr id="1001" name="Group"/>
          <p:cNvGrpSpPr/>
          <p:nvPr/>
        </p:nvGrpSpPr>
        <p:grpSpPr>
          <a:xfrm>
            <a:off x="5102781" y="3748478"/>
            <a:ext cx="2827035" cy="2602262"/>
            <a:chOff x="0" y="0"/>
            <a:chExt cx="2827033" cy="2602260"/>
          </a:xfrm>
        </p:grpSpPr>
        <p:pic>
          <p:nvPicPr>
            <p:cNvPr id="998" name="743px-Pinus_edulis_cone_with_seeds_2005-10-15.jpg" descr="743px-Pinus_edulis_cone_with_seeds_2005-10-15.jpg"/>
            <p:cNvPicPr>
              <a:picLocks noChangeAspect="1"/>
            </p:cNvPicPr>
            <p:nvPr/>
          </p:nvPicPr>
          <p:blipFill>
            <a:blip r:embed="rId6">
              <a:extLst/>
            </a:blip>
            <a:stretch>
              <a:fillRect/>
            </a:stretch>
          </p:blipFill>
          <p:spPr>
            <a:xfrm>
              <a:off x="0" y="323131"/>
              <a:ext cx="2827034" cy="2279130"/>
            </a:xfrm>
            <a:prstGeom prst="rect">
              <a:avLst/>
            </a:prstGeom>
            <a:ln w="12700" cap="flat">
              <a:noFill/>
              <a:miter lim="400000"/>
            </a:ln>
            <a:effectLst>
              <a:outerShdw sx="100000" sy="100000" kx="0" ky="0" algn="b" rotWithShape="0" blurRad="241300" dist="203200" dir="5400000">
                <a:srgbClr val="000000">
                  <a:alpha val="54000"/>
                </a:srgbClr>
              </a:outerShdw>
            </a:effectLst>
          </p:spPr>
        </p:pic>
        <p:sp>
          <p:nvSpPr>
            <p:cNvPr id="999" name="pine cone"/>
            <p:cNvSpPr txBox="1"/>
            <p:nvPr/>
          </p:nvSpPr>
          <p:spPr>
            <a:xfrm>
              <a:off x="1033067" y="0"/>
              <a:ext cx="16764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a:latin typeface="Arial"/>
                  <a:ea typeface="Arial"/>
                  <a:cs typeface="Arial"/>
                  <a:sym typeface="Arial"/>
                </a:defRPr>
              </a:pPr>
              <a:r>
                <a:t> </a:t>
              </a:r>
              <a:r>
                <a:t>pine cone</a:t>
              </a:r>
            </a:p>
          </p:txBody>
        </p:sp>
        <p:sp>
          <p:nvSpPr>
            <p:cNvPr id="1000" name="D"/>
            <p:cNvSpPr txBox="1"/>
            <p:nvPr/>
          </p:nvSpPr>
          <p:spPr>
            <a:xfrm>
              <a:off x="260222" y="0"/>
              <a:ext cx="6858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a:latin typeface="Arial"/>
                  <a:ea typeface="Arial"/>
                  <a:cs typeface="Arial"/>
                  <a:sym typeface="Arial"/>
                </a:defRPr>
              </a:lvl1pPr>
            </a:lstStyle>
            <a:p>
              <a:pPr/>
              <a:r>
                <a:t>D</a:t>
              </a:r>
            </a:p>
          </p:txBody>
        </p:sp>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005" name="Making and Applying Connections"/>
          <p:cNvSpPr txBox="1"/>
          <p:nvPr/>
        </p:nvSpPr>
        <p:spPr>
          <a:xfrm>
            <a:off x="1066800" y="0"/>
            <a:ext cx="7315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Making and Applying Connections</a:t>
            </a:r>
          </a:p>
        </p:txBody>
      </p:sp>
      <p:sp>
        <p:nvSpPr>
          <p:cNvPr id="1006"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007" name="2. Which is the missing part of the life cycle?"/>
          <p:cNvSpPr txBox="1"/>
          <p:nvPr/>
        </p:nvSpPr>
        <p:spPr>
          <a:xfrm>
            <a:off x="609600" y="762000"/>
            <a:ext cx="7696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2. Which is the missing part of the life cycle?</a:t>
            </a:r>
          </a:p>
        </p:txBody>
      </p:sp>
      <p:grpSp>
        <p:nvGrpSpPr>
          <p:cNvPr id="1012" name="Group"/>
          <p:cNvGrpSpPr/>
          <p:nvPr/>
        </p:nvGrpSpPr>
        <p:grpSpPr>
          <a:xfrm>
            <a:off x="6032498" y="2286000"/>
            <a:ext cx="1037560" cy="264215"/>
            <a:chOff x="0" y="0"/>
            <a:chExt cx="1037559" cy="264214"/>
          </a:xfrm>
        </p:grpSpPr>
        <p:grpSp>
          <p:nvGrpSpPr>
            <p:cNvPr id="1010" name="Group"/>
            <p:cNvGrpSpPr/>
            <p:nvPr/>
          </p:nvGrpSpPr>
          <p:grpSpPr>
            <a:xfrm>
              <a:off x="0" y="0"/>
              <a:ext cx="1037560" cy="264215"/>
              <a:chOff x="0" y="0"/>
              <a:chExt cx="1037559" cy="264214"/>
            </a:xfrm>
          </p:grpSpPr>
          <p:sp>
            <p:nvSpPr>
              <p:cNvPr id="1008" name="Line"/>
              <p:cNvSpPr/>
              <p:nvPr/>
            </p:nvSpPr>
            <p:spPr>
              <a:xfrm>
                <a:off x="-1" y="0"/>
                <a:ext cx="1037561" cy="264215"/>
              </a:xfrm>
              <a:custGeom>
                <a:avLst/>
                <a:gdLst/>
                <a:ahLst/>
                <a:cxnLst>
                  <a:cxn ang="0">
                    <a:pos x="wd2" y="hd2"/>
                  </a:cxn>
                  <a:cxn ang="5400000">
                    <a:pos x="wd2" y="hd2"/>
                  </a:cxn>
                  <a:cxn ang="10800000">
                    <a:pos x="wd2" y="hd2"/>
                  </a:cxn>
                  <a:cxn ang="16200000">
                    <a:pos x="wd2" y="hd2"/>
                  </a:cxn>
                </a:cxnLst>
                <a:rect l="0" t="0" r="r" b="b"/>
                <a:pathLst>
                  <a:path w="21165" h="21023" fill="norm" stroke="1" extrusionOk="0">
                    <a:moveTo>
                      <a:pt x="364" y="12160"/>
                    </a:moveTo>
                    <a:cubicBezTo>
                      <a:pt x="536" y="11935"/>
                      <a:pt x="740" y="11929"/>
                      <a:pt x="882" y="11484"/>
                    </a:cubicBezTo>
                    <a:cubicBezTo>
                      <a:pt x="1044" y="10977"/>
                      <a:pt x="1080" y="10032"/>
                      <a:pt x="1227" y="9458"/>
                    </a:cubicBezTo>
                    <a:cubicBezTo>
                      <a:pt x="1374" y="8884"/>
                      <a:pt x="1572" y="8557"/>
                      <a:pt x="1745" y="8107"/>
                    </a:cubicBezTo>
                    <a:cubicBezTo>
                      <a:pt x="1803" y="7206"/>
                      <a:pt x="1770" y="6129"/>
                      <a:pt x="1918" y="5404"/>
                    </a:cubicBezTo>
                    <a:cubicBezTo>
                      <a:pt x="2032" y="4848"/>
                      <a:pt x="2273" y="5047"/>
                      <a:pt x="2436" y="4729"/>
                    </a:cubicBezTo>
                    <a:cubicBezTo>
                      <a:pt x="2843" y="3932"/>
                      <a:pt x="2987" y="2802"/>
                      <a:pt x="3472" y="2702"/>
                    </a:cubicBezTo>
                    <a:cubicBezTo>
                      <a:pt x="5485" y="2288"/>
                      <a:pt x="7502" y="2252"/>
                      <a:pt x="9517" y="2027"/>
                    </a:cubicBezTo>
                    <a:lnTo>
                      <a:pt x="10553" y="675"/>
                    </a:lnTo>
                    <a:lnTo>
                      <a:pt x="11071" y="0"/>
                    </a:lnTo>
                    <a:cubicBezTo>
                      <a:pt x="11819" y="225"/>
                      <a:pt x="12570" y="351"/>
                      <a:pt x="13316" y="675"/>
                    </a:cubicBezTo>
                    <a:cubicBezTo>
                      <a:pt x="13608" y="802"/>
                      <a:pt x="13890" y="1176"/>
                      <a:pt x="14180" y="1351"/>
                    </a:cubicBezTo>
                    <a:cubicBezTo>
                      <a:pt x="14638" y="1627"/>
                      <a:pt x="15103" y="1751"/>
                      <a:pt x="15561" y="2027"/>
                    </a:cubicBezTo>
                    <a:cubicBezTo>
                      <a:pt x="16408" y="2536"/>
                      <a:pt x="16342" y="2705"/>
                      <a:pt x="17116" y="3378"/>
                    </a:cubicBezTo>
                    <a:cubicBezTo>
                      <a:pt x="17402" y="3627"/>
                      <a:pt x="17696" y="3751"/>
                      <a:pt x="17979" y="4053"/>
                    </a:cubicBezTo>
                    <a:cubicBezTo>
                      <a:pt x="17980" y="4054"/>
                      <a:pt x="19274" y="5742"/>
                      <a:pt x="19534" y="6080"/>
                    </a:cubicBezTo>
                    <a:lnTo>
                      <a:pt x="20052" y="6755"/>
                    </a:lnTo>
                    <a:lnTo>
                      <a:pt x="20570" y="7431"/>
                    </a:lnTo>
                    <a:cubicBezTo>
                      <a:pt x="20627" y="8107"/>
                      <a:pt x="20649" y="8847"/>
                      <a:pt x="20742" y="9458"/>
                    </a:cubicBezTo>
                    <a:cubicBezTo>
                      <a:pt x="20891" y="10428"/>
                      <a:pt x="21503" y="11193"/>
                      <a:pt x="20915" y="12835"/>
                    </a:cubicBezTo>
                    <a:cubicBezTo>
                      <a:pt x="20915" y="12836"/>
                      <a:pt x="19620" y="14524"/>
                      <a:pt x="19361" y="14862"/>
                    </a:cubicBezTo>
                    <a:lnTo>
                      <a:pt x="17806" y="16889"/>
                    </a:lnTo>
                    <a:lnTo>
                      <a:pt x="17288" y="17564"/>
                    </a:lnTo>
                    <a:cubicBezTo>
                      <a:pt x="17116" y="17789"/>
                      <a:pt x="16947" y="18067"/>
                      <a:pt x="16770" y="18240"/>
                    </a:cubicBezTo>
                    <a:lnTo>
                      <a:pt x="16079" y="18915"/>
                    </a:lnTo>
                    <a:cubicBezTo>
                      <a:pt x="15849" y="19366"/>
                      <a:pt x="15646" y="20229"/>
                      <a:pt x="15389" y="20266"/>
                    </a:cubicBezTo>
                    <a:cubicBezTo>
                      <a:pt x="12138" y="20737"/>
                      <a:pt x="12550" y="21069"/>
                      <a:pt x="10898" y="18915"/>
                    </a:cubicBezTo>
                    <a:cubicBezTo>
                      <a:pt x="10092" y="19140"/>
                      <a:pt x="9283" y="19222"/>
                      <a:pt x="8481" y="19591"/>
                    </a:cubicBezTo>
                    <a:cubicBezTo>
                      <a:pt x="8300" y="19674"/>
                      <a:pt x="8139" y="20094"/>
                      <a:pt x="7962" y="20266"/>
                    </a:cubicBezTo>
                    <a:cubicBezTo>
                      <a:pt x="7678" y="20545"/>
                      <a:pt x="7387" y="20717"/>
                      <a:pt x="7099" y="20942"/>
                    </a:cubicBezTo>
                    <a:cubicBezTo>
                      <a:pt x="6235" y="20717"/>
                      <a:pt x="5304" y="21600"/>
                      <a:pt x="4508" y="20266"/>
                    </a:cubicBezTo>
                    <a:cubicBezTo>
                      <a:pt x="4239" y="19814"/>
                      <a:pt x="4518" y="17844"/>
                      <a:pt x="4681" y="16889"/>
                    </a:cubicBezTo>
                    <a:cubicBezTo>
                      <a:pt x="4782" y="16296"/>
                      <a:pt x="5027" y="16438"/>
                      <a:pt x="5199" y="16213"/>
                    </a:cubicBezTo>
                    <a:lnTo>
                      <a:pt x="5372" y="14187"/>
                    </a:lnTo>
                    <a:cubicBezTo>
                      <a:pt x="4995" y="18608"/>
                      <a:pt x="5518" y="14268"/>
                      <a:pt x="4681" y="16889"/>
                    </a:cubicBezTo>
                    <a:cubicBezTo>
                      <a:pt x="4519" y="17396"/>
                      <a:pt x="4451" y="18240"/>
                      <a:pt x="4336" y="18915"/>
                    </a:cubicBezTo>
                    <a:cubicBezTo>
                      <a:pt x="3760" y="18465"/>
                      <a:pt x="3181" y="18081"/>
                      <a:pt x="2609" y="17564"/>
                    </a:cubicBezTo>
                    <a:cubicBezTo>
                      <a:pt x="2431" y="17404"/>
                      <a:pt x="2253" y="17207"/>
                      <a:pt x="2091" y="16889"/>
                    </a:cubicBezTo>
                    <a:cubicBezTo>
                      <a:pt x="1905" y="16526"/>
                      <a:pt x="1758" y="15901"/>
                      <a:pt x="1572" y="15538"/>
                    </a:cubicBezTo>
                    <a:cubicBezTo>
                      <a:pt x="1325" y="15053"/>
                      <a:pt x="585" y="14403"/>
                      <a:pt x="364" y="14187"/>
                    </a:cubicBezTo>
                    <a:cubicBezTo>
                      <a:pt x="248" y="13736"/>
                      <a:pt x="50" y="13460"/>
                      <a:pt x="18" y="12835"/>
                    </a:cubicBezTo>
                    <a:cubicBezTo>
                      <a:pt x="-97" y="10584"/>
                      <a:pt x="364" y="10584"/>
                      <a:pt x="709" y="10133"/>
                    </a:cubicBezTo>
                    <a:cubicBezTo>
                      <a:pt x="2268" y="4034"/>
                      <a:pt x="677" y="9451"/>
                      <a:pt x="1918" y="6755"/>
                    </a:cubicBezTo>
                    <a:cubicBezTo>
                      <a:pt x="3699" y="2884"/>
                      <a:pt x="2300" y="4906"/>
                      <a:pt x="3472" y="3378"/>
                    </a:cubicBezTo>
                    <a:cubicBezTo>
                      <a:pt x="3818" y="3828"/>
                      <a:pt x="4251" y="3722"/>
                      <a:pt x="4508" y="4729"/>
                    </a:cubicBezTo>
                    <a:cubicBezTo>
                      <a:pt x="4983" y="6583"/>
                      <a:pt x="4699" y="5879"/>
                      <a:pt x="5372" y="6755"/>
                    </a:cubicBezTo>
                    <a:cubicBezTo>
                      <a:pt x="5487" y="7206"/>
                      <a:pt x="5578" y="7779"/>
                      <a:pt x="5717" y="8107"/>
                    </a:cubicBezTo>
                    <a:cubicBezTo>
                      <a:pt x="5873" y="8473"/>
                      <a:pt x="6235" y="8782"/>
                      <a:pt x="6235" y="8782"/>
                    </a:cubicBezTo>
                  </a:path>
                </a:pathLst>
              </a:custGeom>
              <a:solidFill>
                <a:srgbClr val="C3D69B"/>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09" name="Line"/>
              <p:cNvSpPr/>
              <p:nvPr/>
            </p:nvSpPr>
            <p:spPr>
              <a:xfrm>
                <a:off x="296864" y="33338"/>
                <a:ext cx="526535" cy="195262"/>
              </a:xfrm>
              <a:custGeom>
                <a:avLst/>
                <a:gdLst/>
                <a:ahLst/>
                <a:cxnLst>
                  <a:cxn ang="0">
                    <a:pos x="wd2" y="hd2"/>
                  </a:cxn>
                  <a:cxn ang="5400000">
                    <a:pos x="wd2" y="hd2"/>
                  </a:cxn>
                  <a:cxn ang="10800000">
                    <a:pos x="wd2" y="hd2"/>
                  </a:cxn>
                  <a:cxn ang="16200000">
                    <a:pos x="wd2" y="hd2"/>
                  </a:cxn>
                </a:cxnLst>
                <a:rect l="0" t="0" r="r" b="b"/>
                <a:pathLst>
                  <a:path w="21386" h="21600" fill="norm" stroke="1" extrusionOk="0">
                    <a:moveTo>
                      <a:pt x="0" y="0"/>
                    </a:moveTo>
                    <a:cubicBezTo>
                      <a:pt x="313" y="1279"/>
                      <a:pt x="833" y="3804"/>
                      <a:pt x="1378" y="4696"/>
                    </a:cubicBezTo>
                    <a:cubicBezTo>
                      <a:pt x="1689" y="5205"/>
                      <a:pt x="2067" y="5322"/>
                      <a:pt x="2412" y="5635"/>
                    </a:cubicBezTo>
                    <a:cubicBezTo>
                      <a:pt x="2986" y="5322"/>
                      <a:pt x="3586" y="5256"/>
                      <a:pt x="4134" y="4696"/>
                    </a:cubicBezTo>
                    <a:cubicBezTo>
                      <a:pt x="4522" y="4299"/>
                      <a:pt x="4797" y="3322"/>
                      <a:pt x="5168" y="2817"/>
                    </a:cubicBezTo>
                    <a:cubicBezTo>
                      <a:pt x="5493" y="2375"/>
                      <a:pt x="5857" y="2191"/>
                      <a:pt x="6201" y="1878"/>
                    </a:cubicBezTo>
                    <a:cubicBezTo>
                      <a:pt x="8268" y="2191"/>
                      <a:pt x="10348" y="2117"/>
                      <a:pt x="12403" y="2817"/>
                    </a:cubicBezTo>
                    <a:cubicBezTo>
                      <a:pt x="13123" y="3063"/>
                      <a:pt x="13781" y="4070"/>
                      <a:pt x="14470" y="4696"/>
                    </a:cubicBezTo>
                    <a:cubicBezTo>
                      <a:pt x="14814" y="5009"/>
                      <a:pt x="15142" y="5553"/>
                      <a:pt x="15503" y="5635"/>
                    </a:cubicBezTo>
                    <a:lnTo>
                      <a:pt x="19638" y="6574"/>
                    </a:lnTo>
                    <a:cubicBezTo>
                      <a:pt x="20073" y="6969"/>
                      <a:pt x="21600" y="7716"/>
                      <a:pt x="21360" y="10330"/>
                    </a:cubicBezTo>
                    <a:cubicBezTo>
                      <a:pt x="21272" y="11291"/>
                      <a:pt x="20690" y="11227"/>
                      <a:pt x="20327" y="11270"/>
                    </a:cubicBezTo>
                    <a:cubicBezTo>
                      <a:pt x="15277" y="11855"/>
                      <a:pt x="10221" y="11896"/>
                      <a:pt x="5168" y="12209"/>
                    </a:cubicBezTo>
                    <a:cubicBezTo>
                      <a:pt x="4938" y="12835"/>
                      <a:pt x="4525" y="13210"/>
                      <a:pt x="4479" y="14087"/>
                    </a:cubicBezTo>
                    <a:cubicBezTo>
                      <a:pt x="4396" y="15667"/>
                      <a:pt x="4533" y="17397"/>
                      <a:pt x="4823" y="18783"/>
                    </a:cubicBezTo>
                    <a:cubicBezTo>
                      <a:pt x="4990" y="19576"/>
                      <a:pt x="6157" y="21070"/>
                      <a:pt x="6546" y="21600"/>
                    </a:cubicBezTo>
                  </a:path>
                </a:pathLst>
              </a:custGeom>
              <a:no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1011" name="Oval"/>
            <p:cNvSpPr/>
            <p:nvPr/>
          </p:nvSpPr>
          <p:spPr>
            <a:xfrm>
              <a:off x="114301" y="101600"/>
              <a:ext cx="76201" cy="46039"/>
            </a:xfrm>
            <a:prstGeom prst="ellipse">
              <a:avLst/>
            </a:prstGeom>
            <a:solidFill>
              <a:srgbClr val="000000"/>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nvGrpSpPr>
          <p:cNvPr id="1017" name="Group"/>
          <p:cNvGrpSpPr/>
          <p:nvPr/>
        </p:nvGrpSpPr>
        <p:grpSpPr>
          <a:xfrm>
            <a:off x="3616324" y="3276599"/>
            <a:ext cx="1870077" cy="457201"/>
            <a:chOff x="0" y="0"/>
            <a:chExt cx="1870075" cy="457200"/>
          </a:xfrm>
        </p:grpSpPr>
        <p:sp>
          <p:nvSpPr>
            <p:cNvPr id="1013" name="Shape"/>
            <p:cNvSpPr/>
            <p:nvPr/>
          </p:nvSpPr>
          <p:spPr>
            <a:xfrm>
              <a:off x="-1" y="-1"/>
              <a:ext cx="1870077"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 y="6849"/>
                  </a:moveTo>
                  <a:cubicBezTo>
                    <a:pt x="214" y="6585"/>
                    <a:pt x="474" y="6530"/>
                    <a:pt x="643" y="6322"/>
                  </a:cubicBezTo>
                  <a:cubicBezTo>
                    <a:pt x="902" y="6003"/>
                    <a:pt x="1414" y="5268"/>
                    <a:pt x="1414" y="5268"/>
                  </a:cubicBezTo>
                  <a:cubicBezTo>
                    <a:pt x="1500" y="4917"/>
                    <a:pt x="1609" y="4641"/>
                    <a:pt x="1671" y="4215"/>
                  </a:cubicBezTo>
                  <a:cubicBezTo>
                    <a:pt x="1741" y="3738"/>
                    <a:pt x="1674" y="2840"/>
                    <a:pt x="1800" y="2634"/>
                  </a:cubicBezTo>
                  <a:cubicBezTo>
                    <a:pt x="1964" y="2365"/>
                    <a:pt x="2143" y="2985"/>
                    <a:pt x="2314" y="3161"/>
                  </a:cubicBezTo>
                  <a:cubicBezTo>
                    <a:pt x="2433" y="3646"/>
                    <a:pt x="2719" y="5132"/>
                    <a:pt x="2957" y="4741"/>
                  </a:cubicBezTo>
                  <a:cubicBezTo>
                    <a:pt x="3101" y="4506"/>
                    <a:pt x="3096" y="3566"/>
                    <a:pt x="3214" y="3161"/>
                  </a:cubicBezTo>
                  <a:cubicBezTo>
                    <a:pt x="3426" y="2438"/>
                    <a:pt x="3846" y="1946"/>
                    <a:pt x="4114" y="1580"/>
                  </a:cubicBezTo>
                  <a:cubicBezTo>
                    <a:pt x="4757" y="1756"/>
                    <a:pt x="5407" y="1673"/>
                    <a:pt x="6043" y="2107"/>
                  </a:cubicBezTo>
                  <a:cubicBezTo>
                    <a:pt x="6195" y="2211"/>
                    <a:pt x="6274" y="3116"/>
                    <a:pt x="6429" y="3161"/>
                  </a:cubicBezTo>
                  <a:cubicBezTo>
                    <a:pt x="6901" y="3299"/>
                    <a:pt x="7371" y="2810"/>
                    <a:pt x="7843" y="2634"/>
                  </a:cubicBezTo>
                  <a:cubicBezTo>
                    <a:pt x="7971" y="2459"/>
                    <a:pt x="8112" y="2393"/>
                    <a:pt x="8229" y="2107"/>
                  </a:cubicBezTo>
                  <a:cubicBezTo>
                    <a:pt x="8333" y="1852"/>
                    <a:pt x="8367" y="1151"/>
                    <a:pt x="8486" y="1054"/>
                  </a:cubicBezTo>
                  <a:cubicBezTo>
                    <a:pt x="9247" y="430"/>
                    <a:pt x="10029" y="351"/>
                    <a:pt x="10800" y="0"/>
                  </a:cubicBezTo>
                  <a:cubicBezTo>
                    <a:pt x="11871" y="176"/>
                    <a:pt x="12944" y="235"/>
                    <a:pt x="14014" y="527"/>
                  </a:cubicBezTo>
                  <a:cubicBezTo>
                    <a:pt x="14469" y="651"/>
                    <a:pt x="15013" y="1540"/>
                    <a:pt x="15429" y="2107"/>
                  </a:cubicBezTo>
                  <a:lnTo>
                    <a:pt x="16200" y="3161"/>
                  </a:lnTo>
                  <a:cubicBezTo>
                    <a:pt x="16475" y="3536"/>
                    <a:pt x="16817" y="4049"/>
                    <a:pt x="17100" y="4215"/>
                  </a:cubicBezTo>
                  <a:cubicBezTo>
                    <a:pt x="17526" y="4464"/>
                    <a:pt x="17959" y="4503"/>
                    <a:pt x="18386" y="4741"/>
                  </a:cubicBezTo>
                  <a:cubicBezTo>
                    <a:pt x="18902" y="5030"/>
                    <a:pt x="19414" y="5444"/>
                    <a:pt x="19929" y="5795"/>
                  </a:cubicBezTo>
                  <a:cubicBezTo>
                    <a:pt x="20186" y="5971"/>
                    <a:pt x="20447" y="6063"/>
                    <a:pt x="20700" y="6322"/>
                  </a:cubicBezTo>
                  <a:cubicBezTo>
                    <a:pt x="21346" y="6984"/>
                    <a:pt x="21047" y="6620"/>
                    <a:pt x="21600" y="7376"/>
                  </a:cubicBezTo>
                  <a:cubicBezTo>
                    <a:pt x="21514" y="7902"/>
                    <a:pt x="21474" y="8621"/>
                    <a:pt x="21343" y="8956"/>
                  </a:cubicBezTo>
                  <a:cubicBezTo>
                    <a:pt x="21113" y="9545"/>
                    <a:pt x="20829" y="9659"/>
                    <a:pt x="20571" y="10010"/>
                  </a:cubicBezTo>
                  <a:cubicBezTo>
                    <a:pt x="19690" y="11214"/>
                    <a:pt x="20784" y="9792"/>
                    <a:pt x="19543" y="11063"/>
                  </a:cubicBezTo>
                  <a:cubicBezTo>
                    <a:pt x="19411" y="11198"/>
                    <a:pt x="19289" y="11470"/>
                    <a:pt x="19157" y="11590"/>
                  </a:cubicBezTo>
                  <a:cubicBezTo>
                    <a:pt x="18903" y="11822"/>
                    <a:pt x="18643" y="11941"/>
                    <a:pt x="18386" y="12117"/>
                  </a:cubicBezTo>
                  <a:cubicBezTo>
                    <a:pt x="18043" y="12585"/>
                    <a:pt x="17803" y="12830"/>
                    <a:pt x="17486" y="13698"/>
                  </a:cubicBezTo>
                  <a:cubicBezTo>
                    <a:pt x="17385" y="13973"/>
                    <a:pt x="17314" y="14400"/>
                    <a:pt x="17229" y="14751"/>
                  </a:cubicBezTo>
                  <a:cubicBezTo>
                    <a:pt x="15429" y="14576"/>
                    <a:pt x="13626" y="14685"/>
                    <a:pt x="11829" y="14224"/>
                  </a:cubicBezTo>
                  <a:cubicBezTo>
                    <a:pt x="11558" y="14155"/>
                    <a:pt x="11057" y="13171"/>
                    <a:pt x="11057" y="13171"/>
                  </a:cubicBezTo>
                  <a:cubicBezTo>
                    <a:pt x="10843" y="13346"/>
                    <a:pt x="10569" y="13064"/>
                    <a:pt x="10414" y="13698"/>
                  </a:cubicBezTo>
                  <a:cubicBezTo>
                    <a:pt x="10223" y="14483"/>
                    <a:pt x="10349" y="16073"/>
                    <a:pt x="10157" y="16859"/>
                  </a:cubicBezTo>
                  <a:lnTo>
                    <a:pt x="9900" y="17912"/>
                  </a:lnTo>
                  <a:cubicBezTo>
                    <a:pt x="9857" y="18439"/>
                    <a:pt x="9897" y="19287"/>
                    <a:pt x="9771" y="19493"/>
                  </a:cubicBezTo>
                  <a:cubicBezTo>
                    <a:pt x="9512" y="19918"/>
                    <a:pt x="9050" y="18401"/>
                    <a:pt x="8871" y="17912"/>
                  </a:cubicBezTo>
                  <a:cubicBezTo>
                    <a:pt x="8829" y="17385"/>
                    <a:pt x="8743" y="16887"/>
                    <a:pt x="8743" y="16332"/>
                  </a:cubicBezTo>
                  <a:cubicBezTo>
                    <a:pt x="8743" y="15608"/>
                    <a:pt x="9018" y="13823"/>
                    <a:pt x="8871" y="14224"/>
                  </a:cubicBezTo>
                  <a:cubicBezTo>
                    <a:pt x="8743" y="14576"/>
                    <a:pt x="8627" y="15021"/>
                    <a:pt x="8486" y="15278"/>
                  </a:cubicBezTo>
                  <a:cubicBezTo>
                    <a:pt x="7776" y="16570"/>
                    <a:pt x="7763" y="16150"/>
                    <a:pt x="7071" y="16859"/>
                  </a:cubicBezTo>
                  <a:cubicBezTo>
                    <a:pt x="6940" y="16993"/>
                    <a:pt x="6816" y="17233"/>
                    <a:pt x="6686" y="17385"/>
                  </a:cubicBezTo>
                  <a:cubicBezTo>
                    <a:pt x="6516" y="17584"/>
                    <a:pt x="6343" y="17737"/>
                    <a:pt x="6171" y="17912"/>
                  </a:cubicBezTo>
                  <a:cubicBezTo>
                    <a:pt x="5486" y="17737"/>
                    <a:pt x="4798" y="17680"/>
                    <a:pt x="4114" y="17385"/>
                  </a:cubicBezTo>
                  <a:cubicBezTo>
                    <a:pt x="3980" y="17327"/>
                    <a:pt x="3804" y="16396"/>
                    <a:pt x="3729" y="16859"/>
                  </a:cubicBezTo>
                  <a:cubicBezTo>
                    <a:pt x="3560" y="17892"/>
                    <a:pt x="3786" y="19566"/>
                    <a:pt x="3600" y="20546"/>
                  </a:cubicBezTo>
                  <a:cubicBezTo>
                    <a:pt x="3434" y="21423"/>
                    <a:pt x="2829" y="21600"/>
                    <a:pt x="2829" y="21600"/>
                  </a:cubicBezTo>
                  <a:cubicBezTo>
                    <a:pt x="2700" y="21249"/>
                    <a:pt x="2492" y="21147"/>
                    <a:pt x="2443" y="20546"/>
                  </a:cubicBezTo>
                  <a:cubicBezTo>
                    <a:pt x="2336" y="19231"/>
                    <a:pt x="2712" y="17812"/>
                    <a:pt x="2829" y="16859"/>
                  </a:cubicBezTo>
                  <a:cubicBezTo>
                    <a:pt x="2889" y="16362"/>
                    <a:pt x="2914" y="15805"/>
                    <a:pt x="2957" y="15278"/>
                  </a:cubicBezTo>
                  <a:lnTo>
                    <a:pt x="1800" y="13698"/>
                  </a:lnTo>
                  <a:lnTo>
                    <a:pt x="1414" y="13171"/>
                  </a:lnTo>
                  <a:cubicBezTo>
                    <a:pt x="965" y="11332"/>
                    <a:pt x="1272" y="12274"/>
                    <a:pt x="386" y="11063"/>
                  </a:cubicBezTo>
                  <a:lnTo>
                    <a:pt x="0" y="10010"/>
                  </a:lnTo>
                  <a:cubicBezTo>
                    <a:pt x="43" y="9307"/>
                    <a:pt x="18" y="8468"/>
                    <a:pt x="129" y="7902"/>
                  </a:cubicBezTo>
                  <a:cubicBezTo>
                    <a:pt x="253" y="7265"/>
                    <a:pt x="43" y="7112"/>
                    <a:pt x="129" y="6849"/>
                  </a:cubicBezTo>
                  <a:close/>
                </a:path>
              </a:pathLst>
            </a:custGeom>
            <a:solidFill>
              <a:srgbClr val="C3D69B"/>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014" name="Line"/>
            <p:cNvSpPr/>
            <p:nvPr/>
          </p:nvSpPr>
          <p:spPr>
            <a:xfrm>
              <a:off x="657225" y="212557"/>
              <a:ext cx="278346" cy="77956"/>
            </a:xfrm>
            <a:custGeom>
              <a:avLst/>
              <a:gdLst/>
              <a:ahLst/>
              <a:cxnLst>
                <a:cxn ang="0">
                  <a:pos x="wd2" y="hd2"/>
                </a:cxn>
                <a:cxn ang="5400000">
                  <a:pos x="wd2" y="hd2"/>
                </a:cxn>
                <a:cxn ang="10800000">
                  <a:pos x="wd2" y="hd2"/>
                </a:cxn>
                <a:cxn ang="16200000">
                  <a:pos x="wd2" y="hd2"/>
                </a:cxn>
              </a:cxnLst>
              <a:rect l="0" t="0" r="r" b="b"/>
              <a:pathLst>
                <a:path w="21158" h="18288" fill="norm" stroke="1" extrusionOk="0">
                  <a:moveTo>
                    <a:pt x="0" y="15676"/>
                  </a:moveTo>
                  <a:cubicBezTo>
                    <a:pt x="845" y="14805"/>
                    <a:pt x="1840" y="14783"/>
                    <a:pt x="2536" y="13063"/>
                  </a:cubicBezTo>
                  <a:cubicBezTo>
                    <a:pt x="3329" y="11101"/>
                    <a:pt x="3365" y="6890"/>
                    <a:pt x="4226" y="5225"/>
                  </a:cubicBezTo>
                  <a:cubicBezTo>
                    <a:pt x="5737" y="2306"/>
                    <a:pt x="9298" y="0"/>
                    <a:pt x="9298" y="0"/>
                  </a:cubicBezTo>
                  <a:cubicBezTo>
                    <a:pt x="20946" y="4000"/>
                    <a:pt x="14086" y="-3312"/>
                    <a:pt x="18595" y="7838"/>
                  </a:cubicBezTo>
                  <a:cubicBezTo>
                    <a:pt x="21600" y="15268"/>
                    <a:pt x="21131" y="9236"/>
                    <a:pt x="21131" y="18288"/>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15" name="Line"/>
            <p:cNvSpPr/>
            <p:nvPr/>
          </p:nvSpPr>
          <p:spPr>
            <a:xfrm>
              <a:off x="334810" y="246062"/>
              <a:ext cx="55716" cy="87313"/>
            </a:xfrm>
            <a:custGeom>
              <a:avLst/>
              <a:gdLst/>
              <a:ahLst/>
              <a:cxnLst>
                <a:cxn ang="0">
                  <a:pos x="wd2" y="hd2"/>
                </a:cxn>
                <a:cxn ang="5400000">
                  <a:pos x="wd2" y="hd2"/>
                </a:cxn>
                <a:cxn ang="10800000">
                  <a:pos x="wd2" y="hd2"/>
                </a:cxn>
                <a:cxn ang="16200000">
                  <a:pos x="wd2" y="hd2"/>
                </a:cxn>
              </a:cxnLst>
              <a:rect l="0" t="0" r="r" b="b"/>
              <a:pathLst>
                <a:path w="20489" h="21600" fill="norm" stroke="1" extrusionOk="0">
                  <a:moveTo>
                    <a:pt x="24" y="0"/>
                  </a:moveTo>
                  <a:cubicBezTo>
                    <a:pt x="4117" y="900"/>
                    <a:pt x="8603" y="1235"/>
                    <a:pt x="12303" y="2700"/>
                  </a:cubicBezTo>
                  <a:cubicBezTo>
                    <a:pt x="15612" y="4010"/>
                    <a:pt x="20489" y="5554"/>
                    <a:pt x="20489" y="8100"/>
                  </a:cubicBezTo>
                  <a:cubicBezTo>
                    <a:pt x="20489" y="10646"/>
                    <a:pt x="15316" y="11910"/>
                    <a:pt x="12303" y="13500"/>
                  </a:cubicBezTo>
                  <a:cubicBezTo>
                    <a:pt x="-1111" y="20579"/>
                    <a:pt x="24" y="15328"/>
                    <a:pt x="24" y="2160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16" name="Oval"/>
            <p:cNvSpPr/>
            <p:nvPr/>
          </p:nvSpPr>
          <p:spPr>
            <a:xfrm>
              <a:off x="111125" y="127000"/>
              <a:ext cx="100013" cy="60325"/>
            </a:xfrm>
            <a:prstGeom prst="ellipse">
              <a:avLst/>
            </a:prstGeom>
            <a:solidFill>
              <a:srgbClr val="000000"/>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nvGrpSpPr>
          <p:cNvPr id="1029" name="Group"/>
          <p:cNvGrpSpPr/>
          <p:nvPr/>
        </p:nvGrpSpPr>
        <p:grpSpPr>
          <a:xfrm>
            <a:off x="5083986" y="5221008"/>
            <a:ext cx="1066801" cy="746760"/>
            <a:chOff x="0" y="0"/>
            <a:chExt cx="1066799" cy="746759"/>
          </a:xfrm>
        </p:grpSpPr>
        <p:grpSp>
          <p:nvGrpSpPr>
            <p:cNvPr id="1026" name="Group"/>
            <p:cNvGrpSpPr/>
            <p:nvPr/>
          </p:nvGrpSpPr>
          <p:grpSpPr>
            <a:xfrm>
              <a:off x="0" y="0"/>
              <a:ext cx="1066800" cy="746760"/>
              <a:chOff x="0" y="0"/>
              <a:chExt cx="1066799" cy="746759"/>
            </a:xfrm>
          </p:grpSpPr>
          <p:grpSp>
            <p:nvGrpSpPr>
              <p:cNvPr id="1022" name="Group"/>
              <p:cNvGrpSpPr/>
              <p:nvPr/>
            </p:nvGrpSpPr>
            <p:grpSpPr>
              <a:xfrm>
                <a:off x="0" y="0"/>
                <a:ext cx="1066800" cy="746760"/>
                <a:chOff x="0" y="0"/>
                <a:chExt cx="1066799" cy="746759"/>
              </a:xfrm>
            </p:grpSpPr>
            <p:sp>
              <p:nvSpPr>
                <p:cNvPr id="1018" name="Line"/>
                <p:cNvSpPr/>
                <p:nvPr/>
              </p:nvSpPr>
              <p:spPr>
                <a:xfrm>
                  <a:off x="0" y="-1"/>
                  <a:ext cx="1066800" cy="746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5" y="8424"/>
                      </a:moveTo>
                      <a:cubicBezTo>
                        <a:pt x="4121" y="8136"/>
                        <a:pt x="3877" y="7724"/>
                        <a:pt x="3553" y="7560"/>
                      </a:cubicBezTo>
                      <a:cubicBezTo>
                        <a:pt x="3411" y="7488"/>
                        <a:pt x="3260" y="7446"/>
                        <a:pt x="3126" y="7344"/>
                      </a:cubicBezTo>
                      <a:cubicBezTo>
                        <a:pt x="2974" y="7228"/>
                        <a:pt x="2853" y="7028"/>
                        <a:pt x="2700" y="6912"/>
                      </a:cubicBezTo>
                      <a:cubicBezTo>
                        <a:pt x="2316" y="6620"/>
                        <a:pt x="1814" y="6613"/>
                        <a:pt x="1421" y="6480"/>
                      </a:cubicBezTo>
                      <a:cubicBezTo>
                        <a:pt x="1275" y="6431"/>
                        <a:pt x="1137" y="6336"/>
                        <a:pt x="995" y="6264"/>
                      </a:cubicBezTo>
                      <a:cubicBezTo>
                        <a:pt x="853" y="6048"/>
                        <a:pt x="685" y="5865"/>
                        <a:pt x="568" y="5616"/>
                      </a:cubicBezTo>
                      <a:cubicBezTo>
                        <a:pt x="445" y="5354"/>
                        <a:pt x="389" y="5032"/>
                        <a:pt x="284" y="4752"/>
                      </a:cubicBezTo>
                      <a:cubicBezTo>
                        <a:pt x="199" y="4527"/>
                        <a:pt x="95" y="4320"/>
                        <a:pt x="0" y="4104"/>
                      </a:cubicBezTo>
                      <a:cubicBezTo>
                        <a:pt x="35" y="3840"/>
                        <a:pt x="272" y="1806"/>
                        <a:pt x="426" y="1728"/>
                      </a:cubicBezTo>
                      <a:lnTo>
                        <a:pt x="1279" y="1296"/>
                      </a:lnTo>
                      <a:cubicBezTo>
                        <a:pt x="1848" y="1383"/>
                        <a:pt x="2667" y="1753"/>
                        <a:pt x="3268" y="1296"/>
                      </a:cubicBezTo>
                      <a:cubicBezTo>
                        <a:pt x="3574" y="1064"/>
                        <a:pt x="3837" y="720"/>
                        <a:pt x="4121" y="432"/>
                      </a:cubicBezTo>
                      <a:lnTo>
                        <a:pt x="4547" y="0"/>
                      </a:lnTo>
                      <a:cubicBezTo>
                        <a:pt x="5021" y="72"/>
                        <a:pt x="5498" y="106"/>
                        <a:pt x="5968" y="216"/>
                      </a:cubicBezTo>
                      <a:cubicBezTo>
                        <a:pt x="6116" y="251"/>
                        <a:pt x="6289" y="271"/>
                        <a:pt x="6395" y="432"/>
                      </a:cubicBezTo>
                      <a:cubicBezTo>
                        <a:pt x="6501" y="593"/>
                        <a:pt x="6431" y="919"/>
                        <a:pt x="6537" y="1080"/>
                      </a:cubicBezTo>
                      <a:cubicBezTo>
                        <a:pt x="6643" y="1241"/>
                        <a:pt x="6817" y="1247"/>
                        <a:pt x="6963" y="1296"/>
                      </a:cubicBezTo>
                      <a:cubicBezTo>
                        <a:pt x="7601" y="1511"/>
                        <a:pt x="8479" y="1624"/>
                        <a:pt x="9095" y="1728"/>
                      </a:cubicBezTo>
                      <a:cubicBezTo>
                        <a:pt x="10650" y="2516"/>
                        <a:pt x="8336" y="1196"/>
                        <a:pt x="9805" y="2592"/>
                      </a:cubicBezTo>
                      <a:cubicBezTo>
                        <a:pt x="10059" y="2833"/>
                        <a:pt x="10374" y="2880"/>
                        <a:pt x="10658" y="3024"/>
                      </a:cubicBezTo>
                      <a:cubicBezTo>
                        <a:pt x="11951" y="3679"/>
                        <a:pt x="9908" y="2674"/>
                        <a:pt x="11795" y="3456"/>
                      </a:cubicBezTo>
                      <a:cubicBezTo>
                        <a:pt x="12084" y="3576"/>
                        <a:pt x="12363" y="3744"/>
                        <a:pt x="12647" y="3888"/>
                      </a:cubicBezTo>
                      <a:cubicBezTo>
                        <a:pt x="12789" y="3960"/>
                        <a:pt x="12949" y="3978"/>
                        <a:pt x="13074" y="4104"/>
                      </a:cubicBezTo>
                      <a:cubicBezTo>
                        <a:pt x="13216" y="4248"/>
                        <a:pt x="13344" y="4431"/>
                        <a:pt x="13500" y="4536"/>
                      </a:cubicBezTo>
                      <a:cubicBezTo>
                        <a:pt x="13774" y="4721"/>
                        <a:pt x="14068" y="4824"/>
                        <a:pt x="14353" y="4968"/>
                      </a:cubicBezTo>
                      <a:lnTo>
                        <a:pt x="14779" y="5184"/>
                      </a:lnTo>
                      <a:cubicBezTo>
                        <a:pt x="14921" y="5256"/>
                        <a:pt x="15081" y="5274"/>
                        <a:pt x="15205" y="5400"/>
                      </a:cubicBezTo>
                      <a:lnTo>
                        <a:pt x="15632" y="5832"/>
                      </a:lnTo>
                      <a:cubicBezTo>
                        <a:pt x="15726" y="6048"/>
                        <a:pt x="15785" y="6314"/>
                        <a:pt x="15916" y="6480"/>
                      </a:cubicBezTo>
                      <a:cubicBezTo>
                        <a:pt x="16079" y="6686"/>
                        <a:pt x="16300" y="6752"/>
                        <a:pt x="16484" y="6912"/>
                      </a:cubicBezTo>
                      <a:cubicBezTo>
                        <a:pt x="16632" y="7041"/>
                        <a:pt x="16779" y="7178"/>
                        <a:pt x="16911" y="7344"/>
                      </a:cubicBezTo>
                      <a:cubicBezTo>
                        <a:pt x="17065" y="7540"/>
                        <a:pt x="17208" y="7757"/>
                        <a:pt x="17337" y="7992"/>
                      </a:cubicBezTo>
                      <a:cubicBezTo>
                        <a:pt x="17446" y="8191"/>
                        <a:pt x="17493" y="8469"/>
                        <a:pt x="17621" y="8640"/>
                      </a:cubicBezTo>
                      <a:cubicBezTo>
                        <a:pt x="18222" y="9440"/>
                        <a:pt x="18314" y="9423"/>
                        <a:pt x="18900" y="9720"/>
                      </a:cubicBezTo>
                      <a:cubicBezTo>
                        <a:pt x="20145" y="11613"/>
                        <a:pt x="18566" y="9296"/>
                        <a:pt x="19753" y="10800"/>
                      </a:cubicBezTo>
                      <a:cubicBezTo>
                        <a:pt x="20847" y="12186"/>
                        <a:pt x="19547" y="10807"/>
                        <a:pt x="20605" y="11880"/>
                      </a:cubicBezTo>
                      <a:cubicBezTo>
                        <a:pt x="20700" y="12096"/>
                        <a:pt x="20780" y="12329"/>
                        <a:pt x="20889" y="12528"/>
                      </a:cubicBezTo>
                      <a:cubicBezTo>
                        <a:pt x="21018" y="12763"/>
                        <a:pt x="21218" y="12909"/>
                        <a:pt x="21316" y="13176"/>
                      </a:cubicBezTo>
                      <a:cubicBezTo>
                        <a:pt x="21461" y="13574"/>
                        <a:pt x="21600" y="14472"/>
                        <a:pt x="21600" y="14472"/>
                      </a:cubicBezTo>
                      <a:cubicBezTo>
                        <a:pt x="21505" y="15120"/>
                        <a:pt x="21496" y="15812"/>
                        <a:pt x="21316" y="16416"/>
                      </a:cubicBezTo>
                      <a:cubicBezTo>
                        <a:pt x="21245" y="16652"/>
                        <a:pt x="21010" y="16664"/>
                        <a:pt x="20889" y="16848"/>
                      </a:cubicBezTo>
                      <a:cubicBezTo>
                        <a:pt x="20614" y="17267"/>
                        <a:pt x="20579" y="17617"/>
                        <a:pt x="20463" y="18144"/>
                      </a:cubicBezTo>
                      <a:cubicBezTo>
                        <a:pt x="20653" y="18576"/>
                        <a:pt x="21140" y="18947"/>
                        <a:pt x="21032" y="19440"/>
                      </a:cubicBezTo>
                      <a:cubicBezTo>
                        <a:pt x="20984" y="19656"/>
                        <a:pt x="21006" y="19946"/>
                        <a:pt x="20889" y="20088"/>
                      </a:cubicBezTo>
                      <a:cubicBezTo>
                        <a:pt x="20737" y="20273"/>
                        <a:pt x="20508" y="20219"/>
                        <a:pt x="20321" y="20304"/>
                      </a:cubicBezTo>
                      <a:cubicBezTo>
                        <a:pt x="20034" y="20435"/>
                        <a:pt x="19753" y="20592"/>
                        <a:pt x="19468" y="20736"/>
                      </a:cubicBezTo>
                      <a:lnTo>
                        <a:pt x="18616" y="21168"/>
                      </a:lnTo>
                      <a:cubicBezTo>
                        <a:pt x="18474" y="21240"/>
                        <a:pt x="18336" y="21339"/>
                        <a:pt x="18189" y="21384"/>
                      </a:cubicBezTo>
                      <a:lnTo>
                        <a:pt x="17479" y="21600"/>
                      </a:lnTo>
                      <a:cubicBezTo>
                        <a:pt x="15726" y="21528"/>
                        <a:pt x="13972" y="21527"/>
                        <a:pt x="12221" y="21384"/>
                      </a:cubicBezTo>
                      <a:cubicBezTo>
                        <a:pt x="11317" y="21310"/>
                        <a:pt x="9521" y="20952"/>
                        <a:pt x="9521" y="20952"/>
                      </a:cubicBezTo>
                      <a:cubicBezTo>
                        <a:pt x="9284" y="20808"/>
                        <a:pt x="9006" y="20768"/>
                        <a:pt x="8811" y="20520"/>
                      </a:cubicBezTo>
                      <a:cubicBezTo>
                        <a:pt x="8695" y="20374"/>
                        <a:pt x="8817" y="19897"/>
                        <a:pt x="8668" y="19872"/>
                      </a:cubicBezTo>
                      <a:cubicBezTo>
                        <a:pt x="7867" y="19737"/>
                        <a:pt x="7058" y="20016"/>
                        <a:pt x="6253" y="20088"/>
                      </a:cubicBezTo>
                      <a:cubicBezTo>
                        <a:pt x="6063" y="20160"/>
                        <a:pt x="5872" y="20222"/>
                        <a:pt x="5684" y="20304"/>
                      </a:cubicBezTo>
                      <a:cubicBezTo>
                        <a:pt x="5540" y="20367"/>
                        <a:pt x="5408" y="20520"/>
                        <a:pt x="5258" y="20520"/>
                      </a:cubicBezTo>
                      <a:cubicBezTo>
                        <a:pt x="5063" y="20520"/>
                        <a:pt x="4879" y="20376"/>
                        <a:pt x="4689" y="20304"/>
                      </a:cubicBezTo>
                      <a:cubicBezTo>
                        <a:pt x="4737" y="20088"/>
                        <a:pt x="4738" y="19834"/>
                        <a:pt x="4832" y="19656"/>
                      </a:cubicBezTo>
                      <a:cubicBezTo>
                        <a:pt x="4938" y="19453"/>
                        <a:pt x="5088" y="19248"/>
                        <a:pt x="5258" y="19224"/>
                      </a:cubicBezTo>
                      <a:cubicBezTo>
                        <a:pt x="6626" y="19029"/>
                        <a:pt x="8005" y="19080"/>
                        <a:pt x="9379" y="19008"/>
                      </a:cubicBezTo>
                      <a:cubicBezTo>
                        <a:pt x="10394" y="18494"/>
                        <a:pt x="10065" y="18955"/>
                        <a:pt x="10516" y="17928"/>
                      </a:cubicBezTo>
                      <a:cubicBezTo>
                        <a:pt x="10312" y="15761"/>
                        <a:pt x="10671" y="16901"/>
                        <a:pt x="9947" y="15984"/>
                      </a:cubicBezTo>
                      <a:cubicBezTo>
                        <a:pt x="9793" y="15788"/>
                        <a:pt x="9696" y="15488"/>
                        <a:pt x="9521" y="15336"/>
                      </a:cubicBezTo>
                      <a:cubicBezTo>
                        <a:pt x="9351" y="15189"/>
                        <a:pt x="9140" y="15205"/>
                        <a:pt x="8953" y="15120"/>
                      </a:cubicBezTo>
                      <a:cubicBezTo>
                        <a:pt x="8666" y="14989"/>
                        <a:pt x="8100" y="14688"/>
                        <a:pt x="8100" y="14688"/>
                      </a:cubicBezTo>
                      <a:cubicBezTo>
                        <a:pt x="7286" y="16545"/>
                        <a:pt x="8262" y="14195"/>
                        <a:pt x="7674" y="15984"/>
                      </a:cubicBezTo>
                      <a:cubicBezTo>
                        <a:pt x="7597" y="16216"/>
                        <a:pt x="7551" y="16550"/>
                        <a:pt x="7389" y="16632"/>
                      </a:cubicBezTo>
                      <a:cubicBezTo>
                        <a:pt x="6938" y="16861"/>
                        <a:pt x="6441" y="16758"/>
                        <a:pt x="5968" y="16848"/>
                      </a:cubicBezTo>
                      <a:cubicBezTo>
                        <a:pt x="5683" y="16902"/>
                        <a:pt x="5400" y="16992"/>
                        <a:pt x="5116" y="17064"/>
                      </a:cubicBezTo>
                      <a:cubicBezTo>
                        <a:pt x="4547" y="16992"/>
                        <a:pt x="3956" y="17103"/>
                        <a:pt x="3411" y="16848"/>
                      </a:cubicBezTo>
                      <a:cubicBezTo>
                        <a:pt x="3267" y="16781"/>
                        <a:pt x="3355" y="16385"/>
                        <a:pt x="3268" y="16200"/>
                      </a:cubicBezTo>
                      <a:cubicBezTo>
                        <a:pt x="2877" y="15367"/>
                        <a:pt x="2416" y="14616"/>
                        <a:pt x="1989" y="13824"/>
                      </a:cubicBezTo>
                      <a:cubicBezTo>
                        <a:pt x="2742" y="13443"/>
                        <a:pt x="2112" y="13643"/>
                        <a:pt x="3126" y="13824"/>
                      </a:cubicBezTo>
                      <a:cubicBezTo>
                        <a:pt x="3693" y="13925"/>
                        <a:pt x="4263" y="13968"/>
                        <a:pt x="4832" y="14040"/>
                      </a:cubicBezTo>
                      <a:cubicBezTo>
                        <a:pt x="5258" y="13968"/>
                        <a:pt x="5687" y="13931"/>
                        <a:pt x="6111" y="13824"/>
                      </a:cubicBezTo>
                      <a:cubicBezTo>
                        <a:pt x="6258" y="13787"/>
                        <a:pt x="6496" y="13827"/>
                        <a:pt x="6537" y="13608"/>
                      </a:cubicBezTo>
                      <a:cubicBezTo>
                        <a:pt x="6616" y="13187"/>
                        <a:pt x="6457" y="12740"/>
                        <a:pt x="6395" y="12312"/>
                      </a:cubicBezTo>
                      <a:cubicBezTo>
                        <a:pt x="6329" y="11860"/>
                        <a:pt x="6187" y="11349"/>
                        <a:pt x="5968" y="11016"/>
                      </a:cubicBezTo>
                      <a:cubicBezTo>
                        <a:pt x="5848" y="10832"/>
                        <a:pt x="5684" y="10728"/>
                        <a:pt x="5542" y="10584"/>
                      </a:cubicBezTo>
                      <a:cubicBezTo>
                        <a:pt x="5068" y="9504"/>
                        <a:pt x="5400" y="10080"/>
                        <a:pt x="4405" y="9072"/>
                      </a:cubicBezTo>
                      <a:lnTo>
                        <a:pt x="3553" y="8208"/>
                      </a:lnTo>
                      <a:cubicBezTo>
                        <a:pt x="3411" y="8064"/>
                        <a:pt x="3279" y="7892"/>
                        <a:pt x="3126" y="7776"/>
                      </a:cubicBezTo>
                      <a:lnTo>
                        <a:pt x="2842" y="7560"/>
                      </a:lnTo>
                    </a:path>
                  </a:pathLst>
                </a:custGeom>
                <a:solidFill>
                  <a:srgbClr val="77933C">
                    <a:alpha val="49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19" name="Line"/>
                <p:cNvSpPr/>
                <p:nvPr/>
              </p:nvSpPr>
              <p:spPr>
                <a:xfrm>
                  <a:off x="27781" y="164464"/>
                  <a:ext cx="224474" cy="29254"/>
                </a:xfrm>
                <a:custGeom>
                  <a:avLst/>
                  <a:gdLst/>
                  <a:ahLst/>
                  <a:cxnLst>
                    <a:cxn ang="0">
                      <a:pos x="wd2" y="hd2"/>
                    </a:cxn>
                    <a:cxn ang="5400000">
                      <a:pos x="wd2" y="hd2"/>
                    </a:cxn>
                    <a:cxn ang="10800000">
                      <a:pos x="wd2" y="hd2"/>
                    </a:cxn>
                    <a:cxn ang="16200000">
                      <a:pos x="wd2" y="hd2"/>
                    </a:cxn>
                  </a:cxnLst>
                  <a:rect l="0" t="0" r="r" b="b"/>
                  <a:pathLst>
                    <a:path w="21600" h="21060" fill="norm" stroke="1" extrusionOk="0">
                      <a:moveTo>
                        <a:pt x="0" y="21001"/>
                      </a:moveTo>
                      <a:cubicBezTo>
                        <a:pt x="6620" y="3836"/>
                        <a:pt x="2632" y="9581"/>
                        <a:pt x="12150" y="15750"/>
                      </a:cubicBezTo>
                      <a:cubicBezTo>
                        <a:pt x="13050" y="17501"/>
                        <a:pt x="13926" y="21600"/>
                        <a:pt x="14850" y="21001"/>
                      </a:cubicBezTo>
                      <a:cubicBezTo>
                        <a:pt x="19773" y="17809"/>
                        <a:pt x="19313" y="17786"/>
                        <a:pt x="21600" y="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20" name="Line"/>
                <p:cNvSpPr/>
                <p:nvPr/>
              </p:nvSpPr>
              <p:spPr>
                <a:xfrm>
                  <a:off x="323374" y="321151"/>
                  <a:ext cx="120808" cy="186691"/>
                </a:xfrm>
                <a:custGeom>
                  <a:avLst/>
                  <a:gdLst/>
                  <a:ahLst/>
                  <a:cxnLst>
                    <a:cxn ang="0">
                      <a:pos x="wd2" y="hd2"/>
                    </a:cxn>
                    <a:cxn ang="5400000">
                      <a:pos x="wd2" y="hd2"/>
                    </a:cxn>
                    <a:cxn ang="10800000">
                      <a:pos x="wd2" y="hd2"/>
                    </a:cxn>
                    <a:cxn ang="16200000">
                      <a:pos x="wd2" y="hd2"/>
                    </a:cxn>
                  </a:cxnLst>
                  <a:rect l="0" t="0" r="r" b="b"/>
                  <a:pathLst>
                    <a:path w="20781" h="21600" fill="norm" stroke="1" extrusionOk="0">
                      <a:moveTo>
                        <a:pt x="0" y="17280"/>
                      </a:moveTo>
                      <a:cubicBezTo>
                        <a:pt x="1208" y="16704"/>
                        <a:pt x="2326" y="16016"/>
                        <a:pt x="3624" y="15552"/>
                      </a:cubicBezTo>
                      <a:cubicBezTo>
                        <a:pt x="4763" y="15145"/>
                        <a:pt x="6899" y="15564"/>
                        <a:pt x="7249" y="14688"/>
                      </a:cubicBezTo>
                      <a:cubicBezTo>
                        <a:pt x="7922" y="13004"/>
                        <a:pt x="6635" y="11204"/>
                        <a:pt x="6041" y="9504"/>
                      </a:cubicBezTo>
                      <a:cubicBezTo>
                        <a:pt x="5423" y="7737"/>
                        <a:pt x="3624" y="4320"/>
                        <a:pt x="3624" y="4320"/>
                      </a:cubicBezTo>
                      <a:cubicBezTo>
                        <a:pt x="4698" y="3168"/>
                        <a:pt x="6980" y="0"/>
                        <a:pt x="9665" y="0"/>
                      </a:cubicBezTo>
                      <a:cubicBezTo>
                        <a:pt x="12620" y="0"/>
                        <a:pt x="16869" y="2283"/>
                        <a:pt x="19330" y="3456"/>
                      </a:cubicBezTo>
                      <a:cubicBezTo>
                        <a:pt x="20897" y="9058"/>
                        <a:pt x="21600" y="9381"/>
                        <a:pt x="19330" y="16416"/>
                      </a:cubicBezTo>
                      <a:cubicBezTo>
                        <a:pt x="18013" y="20497"/>
                        <a:pt x="16707" y="18039"/>
                        <a:pt x="13289" y="19872"/>
                      </a:cubicBezTo>
                      <a:cubicBezTo>
                        <a:pt x="12569" y="20258"/>
                        <a:pt x="12484" y="21024"/>
                        <a:pt x="12081" y="21600"/>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21" name="Line"/>
                <p:cNvSpPr/>
                <p:nvPr/>
              </p:nvSpPr>
              <p:spPr>
                <a:xfrm>
                  <a:off x="532775" y="478186"/>
                  <a:ext cx="500827" cy="208567"/>
                </a:xfrm>
                <a:custGeom>
                  <a:avLst/>
                  <a:gdLst/>
                  <a:ahLst/>
                  <a:cxnLst>
                    <a:cxn ang="0">
                      <a:pos x="wd2" y="hd2"/>
                    </a:cxn>
                    <a:cxn ang="5400000">
                      <a:pos x="wd2" y="hd2"/>
                    </a:cxn>
                    <a:cxn ang="10800000">
                      <a:pos x="wd2" y="hd2"/>
                    </a:cxn>
                    <a:cxn ang="16200000">
                      <a:pos x="wd2" y="hd2"/>
                    </a:cxn>
                  </a:cxnLst>
                  <a:rect l="0" t="0" r="r" b="b"/>
                  <a:pathLst>
                    <a:path w="21026" h="20684" fill="norm" stroke="1" extrusionOk="0">
                      <a:moveTo>
                        <a:pt x="16833" y="20684"/>
                      </a:moveTo>
                      <a:cubicBezTo>
                        <a:pt x="13400" y="18543"/>
                        <a:pt x="17315" y="20684"/>
                        <a:pt x="9458" y="20684"/>
                      </a:cubicBezTo>
                      <a:cubicBezTo>
                        <a:pt x="8469" y="20684"/>
                        <a:pt x="7491" y="20193"/>
                        <a:pt x="6508" y="19948"/>
                      </a:cubicBezTo>
                      <a:lnTo>
                        <a:pt x="4442" y="18475"/>
                      </a:lnTo>
                      <a:cubicBezTo>
                        <a:pt x="4145" y="18253"/>
                        <a:pt x="3856" y="17953"/>
                        <a:pt x="3557" y="17739"/>
                      </a:cubicBezTo>
                      <a:cubicBezTo>
                        <a:pt x="3168" y="17461"/>
                        <a:pt x="2766" y="17294"/>
                        <a:pt x="2377" y="17003"/>
                      </a:cubicBezTo>
                      <a:cubicBezTo>
                        <a:pt x="1782" y="16557"/>
                        <a:pt x="607" y="15531"/>
                        <a:pt x="607" y="15531"/>
                      </a:cubicBezTo>
                      <a:cubicBezTo>
                        <a:pt x="411" y="14795"/>
                        <a:pt x="53" y="14203"/>
                        <a:pt x="17" y="13322"/>
                      </a:cubicBezTo>
                      <a:cubicBezTo>
                        <a:pt x="-67" y="11216"/>
                        <a:pt x="146" y="7613"/>
                        <a:pt x="902" y="5961"/>
                      </a:cubicBezTo>
                      <a:cubicBezTo>
                        <a:pt x="1436" y="4795"/>
                        <a:pt x="2082" y="3998"/>
                        <a:pt x="2672" y="3016"/>
                      </a:cubicBezTo>
                      <a:cubicBezTo>
                        <a:pt x="2967" y="2525"/>
                        <a:pt x="3214" y="1758"/>
                        <a:pt x="3557" y="1544"/>
                      </a:cubicBezTo>
                      <a:cubicBezTo>
                        <a:pt x="5224" y="504"/>
                        <a:pt x="4340" y="1006"/>
                        <a:pt x="6213" y="71"/>
                      </a:cubicBezTo>
                      <a:cubicBezTo>
                        <a:pt x="9948" y="382"/>
                        <a:pt x="12957" y="-916"/>
                        <a:pt x="16243" y="1544"/>
                      </a:cubicBezTo>
                      <a:cubicBezTo>
                        <a:pt x="16838" y="1990"/>
                        <a:pt x="17423" y="2525"/>
                        <a:pt x="18013" y="3016"/>
                      </a:cubicBezTo>
                      <a:cubicBezTo>
                        <a:pt x="18308" y="3261"/>
                        <a:pt x="18639" y="3322"/>
                        <a:pt x="18898" y="3752"/>
                      </a:cubicBezTo>
                      <a:lnTo>
                        <a:pt x="20668" y="6697"/>
                      </a:lnTo>
                      <a:cubicBezTo>
                        <a:pt x="20825" y="8271"/>
                        <a:pt x="21533" y="13093"/>
                        <a:pt x="20373" y="14058"/>
                      </a:cubicBezTo>
                      <a:lnTo>
                        <a:pt x="19488" y="14795"/>
                      </a:lnTo>
                      <a:cubicBezTo>
                        <a:pt x="19094" y="14304"/>
                        <a:pt x="18712" y="13755"/>
                        <a:pt x="18308" y="13322"/>
                      </a:cubicBezTo>
                      <a:cubicBezTo>
                        <a:pt x="18022" y="13017"/>
                        <a:pt x="17666" y="13071"/>
                        <a:pt x="17423" y="12586"/>
                      </a:cubicBezTo>
                      <a:cubicBezTo>
                        <a:pt x="17146" y="12033"/>
                        <a:pt x="17110" y="10930"/>
                        <a:pt x="16833" y="10378"/>
                      </a:cubicBezTo>
                      <a:cubicBezTo>
                        <a:pt x="16634" y="9982"/>
                        <a:pt x="14852" y="8969"/>
                        <a:pt x="14768" y="8905"/>
                      </a:cubicBezTo>
                      <a:cubicBezTo>
                        <a:pt x="14172" y="8459"/>
                        <a:pt x="13575" y="8009"/>
                        <a:pt x="12998" y="7433"/>
                      </a:cubicBezTo>
                      <a:cubicBezTo>
                        <a:pt x="12506" y="6942"/>
                        <a:pt x="12039" y="6258"/>
                        <a:pt x="11523" y="5961"/>
                      </a:cubicBezTo>
                      <a:cubicBezTo>
                        <a:pt x="10750" y="5516"/>
                        <a:pt x="9949" y="5470"/>
                        <a:pt x="9163" y="5224"/>
                      </a:cubicBezTo>
                      <a:cubicBezTo>
                        <a:pt x="8278" y="5470"/>
                        <a:pt x="7386" y="5595"/>
                        <a:pt x="6508" y="5961"/>
                      </a:cubicBezTo>
                      <a:cubicBezTo>
                        <a:pt x="6201" y="6088"/>
                        <a:pt x="5865" y="6212"/>
                        <a:pt x="5623" y="6697"/>
                      </a:cubicBezTo>
                      <a:cubicBezTo>
                        <a:pt x="5346" y="7250"/>
                        <a:pt x="5309" y="8353"/>
                        <a:pt x="5033" y="8905"/>
                      </a:cubicBezTo>
                      <a:cubicBezTo>
                        <a:pt x="4790" y="9390"/>
                        <a:pt x="4147" y="9641"/>
                        <a:pt x="4147" y="9641"/>
                      </a:cubicBezTo>
                    </a:path>
                  </a:pathLst>
                </a:cu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1023" name="Oval"/>
              <p:cNvSpPr/>
              <p:nvPr/>
            </p:nvSpPr>
            <p:spPr>
              <a:xfrm>
                <a:off x="210026" y="44450"/>
                <a:ext cx="84456" cy="54453"/>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024" name="Oval"/>
              <p:cNvSpPr/>
              <p:nvPr/>
            </p:nvSpPr>
            <p:spPr>
              <a:xfrm>
                <a:off x="378936" y="132238"/>
                <a:ext cx="84456" cy="54453"/>
              </a:xfrm>
              <a:prstGeom prst="ellipse">
                <a:avLst/>
              </a:prstGeom>
              <a:solidFill>
                <a:srgbClr val="000000">
                  <a:alpha val="39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025" name="Circle"/>
              <p:cNvSpPr/>
              <p:nvPr/>
            </p:nvSpPr>
            <p:spPr>
              <a:xfrm>
                <a:off x="631190" y="208915"/>
                <a:ext cx="84456" cy="90012"/>
              </a:xfrm>
              <a:prstGeom prst="ellipse">
                <a:avLst/>
              </a:prstGeom>
              <a:solidFill>
                <a:srgbClr val="000000">
                  <a:alpha val="39000"/>
                </a:srgbClr>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1027" name="Line"/>
            <p:cNvSpPr/>
            <p:nvPr/>
          </p:nvSpPr>
          <p:spPr>
            <a:xfrm>
              <a:off x="126682" y="500062"/>
              <a:ext cx="63342" cy="1"/>
            </a:xfrm>
            <a:prstGeom prst="line">
              <a:avLst/>
            </a:pr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sp>
          <p:nvSpPr>
            <p:cNvPr id="1028" name="Line"/>
            <p:cNvSpPr/>
            <p:nvPr/>
          </p:nvSpPr>
          <p:spPr>
            <a:xfrm>
              <a:off x="154464" y="545622"/>
              <a:ext cx="70009" cy="1"/>
            </a:xfrm>
            <a:prstGeom prst="line">
              <a:avLst/>
            </a:prstGeom>
            <a:no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
        <p:nvSpPr>
          <p:cNvPr id="1030" name="Circle"/>
          <p:cNvSpPr/>
          <p:nvPr/>
        </p:nvSpPr>
        <p:spPr>
          <a:xfrm>
            <a:off x="4572000" y="1539875"/>
            <a:ext cx="136527" cy="136527"/>
          </a:xfrm>
          <a:prstGeom prst="ellipse">
            <a:avLst/>
          </a:prstGeom>
          <a:solidFill>
            <a:srgbClr val="BFBFBF"/>
          </a:solidFill>
          <a:ln>
            <a:solidFill>
              <a:srgbClr val="00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pic>
        <p:nvPicPr>
          <p:cNvPr id="1031" name="dog.jpg" descr="dog.jpg"/>
          <p:cNvPicPr>
            <a:picLocks noChangeAspect="1"/>
          </p:cNvPicPr>
          <p:nvPr/>
        </p:nvPicPr>
        <p:blipFill>
          <a:blip r:embed="rId3">
            <a:extLst/>
          </a:blip>
          <a:stretch>
            <a:fillRect/>
          </a:stretch>
        </p:blipFill>
        <p:spPr>
          <a:xfrm>
            <a:off x="2838203" y="4014803"/>
            <a:ext cx="1748366" cy="2250264"/>
          </a:xfrm>
          <a:prstGeom prst="rect">
            <a:avLst/>
          </a:prstGeom>
          <a:ln w="12700">
            <a:miter lim="400000"/>
          </a:ln>
        </p:spPr>
      </p:pic>
      <p:pic>
        <p:nvPicPr>
          <p:cNvPr id="1032" name="butterfly2.jpg" descr="butterfly2.jpg"/>
          <p:cNvPicPr>
            <a:picLocks noChangeAspect="1"/>
          </p:cNvPicPr>
          <p:nvPr/>
        </p:nvPicPr>
        <p:blipFill>
          <a:blip r:embed="rId4">
            <a:extLst/>
          </a:blip>
          <a:stretch>
            <a:fillRect/>
          </a:stretch>
        </p:blipFill>
        <p:spPr>
          <a:xfrm>
            <a:off x="1236441" y="5207580"/>
            <a:ext cx="1141890" cy="773616"/>
          </a:xfrm>
          <a:prstGeom prst="rect">
            <a:avLst/>
          </a:prstGeom>
          <a:ln w="12700">
            <a:miter lim="400000"/>
          </a:ln>
        </p:spPr>
      </p:pic>
      <p:pic>
        <p:nvPicPr>
          <p:cNvPr id="1033" name="boy in t-shirt and jeans.jpg" descr="boy in t-shirt and jeans.jpg"/>
          <p:cNvPicPr>
            <a:picLocks noChangeAspect="1"/>
          </p:cNvPicPr>
          <p:nvPr/>
        </p:nvPicPr>
        <p:blipFill>
          <a:blip r:embed="rId5">
            <a:extLst/>
          </a:blip>
          <a:stretch>
            <a:fillRect/>
          </a:stretch>
        </p:blipFill>
        <p:spPr>
          <a:xfrm>
            <a:off x="7010400" y="2810596"/>
            <a:ext cx="1283607" cy="3374330"/>
          </a:xfrm>
          <a:prstGeom prst="rect">
            <a:avLst/>
          </a:prstGeom>
          <a:ln w="12700">
            <a:miter lim="400000"/>
          </a:ln>
        </p:spPr>
      </p:pic>
      <p:sp>
        <p:nvSpPr>
          <p:cNvPr id="1034" name="?"/>
          <p:cNvSpPr txBox="1"/>
          <p:nvPr/>
        </p:nvSpPr>
        <p:spPr>
          <a:xfrm>
            <a:off x="2286000" y="1905000"/>
            <a:ext cx="10668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atin typeface="Arial"/>
                <a:ea typeface="Arial"/>
                <a:cs typeface="Arial"/>
                <a:sym typeface="Arial"/>
              </a:defRPr>
            </a:lvl1pPr>
          </a:lstStyle>
          <a:p>
            <a:pPr/>
            <a:r>
              <a:t>?</a:t>
            </a:r>
          </a:p>
        </p:txBody>
      </p:sp>
      <p:sp>
        <p:nvSpPr>
          <p:cNvPr id="1035" name="A"/>
          <p:cNvSpPr txBox="1"/>
          <p:nvPr/>
        </p:nvSpPr>
        <p:spPr>
          <a:xfrm>
            <a:off x="1464486" y="6070600"/>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A</a:t>
            </a:r>
          </a:p>
        </p:txBody>
      </p:sp>
      <p:sp>
        <p:nvSpPr>
          <p:cNvPr id="1036" name="B"/>
          <p:cNvSpPr txBox="1"/>
          <p:nvPr/>
        </p:nvSpPr>
        <p:spPr>
          <a:xfrm>
            <a:off x="3369486" y="6070600"/>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B</a:t>
            </a:r>
          </a:p>
        </p:txBody>
      </p:sp>
      <p:sp>
        <p:nvSpPr>
          <p:cNvPr id="1037" name="C"/>
          <p:cNvSpPr txBox="1"/>
          <p:nvPr/>
        </p:nvSpPr>
        <p:spPr>
          <a:xfrm>
            <a:off x="5274486" y="6070600"/>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C</a:t>
            </a:r>
          </a:p>
        </p:txBody>
      </p:sp>
      <p:sp>
        <p:nvSpPr>
          <p:cNvPr id="1038" name="D"/>
          <p:cNvSpPr txBox="1"/>
          <p:nvPr/>
        </p:nvSpPr>
        <p:spPr>
          <a:xfrm>
            <a:off x="7162800" y="6070600"/>
            <a:ext cx="685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D</a:t>
            </a:r>
          </a:p>
        </p:txBody>
      </p:sp>
      <p:grpSp>
        <p:nvGrpSpPr>
          <p:cNvPr id="1041" name="Group"/>
          <p:cNvGrpSpPr/>
          <p:nvPr/>
        </p:nvGrpSpPr>
        <p:grpSpPr>
          <a:xfrm rot="21533862">
            <a:off x="5198202" y="1605361"/>
            <a:ext cx="804996" cy="435821"/>
            <a:chOff x="0" y="0"/>
            <a:chExt cx="804994" cy="435820"/>
          </a:xfrm>
        </p:grpSpPr>
        <p:sp>
          <p:nvSpPr>
            <p:cNvPr id="1039" name="Arrow"/>
            <p:cNvSpPr/>
            <p:nvPr/>
          </p:nvSpPr>
          <p:spPr>
            <a:xfrm rot="3375610">
              <a:off x="655206" y="275250"/>
              <a:ext cx="115126" cy="144917"/>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40" name="Line"/>
            <p:cNvSpPr/>
            <p:nvPr/>
          </p:nvSpPr>
          <p:spPr>
            <a:xfrm rot="679358">
              <a:off x="9299" y="66270"/>
              <a:ext cx="691268" cy="163257"/>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44" name="Group"/>
          <p:cNvGrpSpPr/>
          <p:nvPr/>
        </p:nvGrpSpPr>
        <p:grpSpPr>
          <a:xfrm rot="5963921">
            <a:off x="5654533" y="2828688"/>
            <a:ext cx="763067" cy="413121"/>
            <a:chOff x="0" y="0"/>
            <a:chExt cx="763065" cy="413120"/>
          </a:xfrm>
        </p:grpSpPr>
        <p:sp>
          <p:nvSpPr>
            <p:cNvPr id="1042" name="Arrow"/>
            <p:cNvSpPr/>
            <p:nvPr/>
          </p:nvSpPr>
          <p:spPr>
            <a:xfrm rot="3375610">
              <a:off x="621079" y="260913"/>
              <a:ext cx="109130" cy="137369"/>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43" name="Line"/>
            <p:cNvSpPr/>
            <p:nvPr/>
          </p:nvSpPr>
          <p:spPr>
            <a:xfrm rot="679358">
              <a:off x="8814" y="62818"/>
              <a:ext cx="655264" cy="154754"/>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2"/>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47" name="Group"/>
          <p:cNvGrpSpPr/>
          <p:nvPr/>
        </p:nvGrpSpPr>
        <p:grpSpPr>
          <a:xfrm rot="12040545">
            <a:off x="2629962" y="2744939"/>
            <a:ext cx="882556" cy="497808"/>
            <a:chOff x="-1949" y="304"/>
            <a:chExt cx="882555" cy="497807"/>
          </a:xfrm>
        </p:grpSpPr>
        <p:sp>
          <p:nvSpPr>
            <p:cNvPr id="1045" name="Arrow"/>
            <p:cNvSpPr/>
            <p:nvPr/>
          </p:nvSpPr>
          <p:spPr>
            <a:xfrm rot="3463050">
              <a:off x="712410" y="319338"/>
              <a:ext cx="130456" cy="161175"/>
            </a:xfrm>
            <a:prstGeom prst="rightArrow">
              <a:avLst>
                <a:gd name="adj1" fmla="val 32000"/>
                <a:gd name="adj2" fmla="val 239198"/>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46" name="Line"/>
            <p:cNvSpPr/>
            <p:nvPr/>
          </p:nvSpPr>
          <p:spPr>
            <a:xfrm rot="712522">
              <a:off x="9297" y="76073"/>
              <a:ext cx="755945" cy="187933"/>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50" name="Group"/>
          <p:cNvGrpSpPr/>
          <p:nvPr/>
        </p:nvGrpSpPr>
        <p:grpSpPr>
          <a:xfrm rot="18535536">
            <a:off x="3231289" y="1557187"/>
            <a:ext cx="928822" cy="502861"/>
            <a:chOff x="0" y="0"/>
            <a:chExt cx="928821" cy="502859"/>
          </a:xfrm>
        </p:grpSpPr>
        <p:sp>
          <p:nvSpPr>
            <p:cNvPr id="1048"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49"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054" name="Making and Applying Connections"/>
          <p:cNvSpPr txBox="1"/>
          <p:nvPr/>
        </p:nvSpPr>
        <p:spPr>
          <a:xfrm>
            <a:off x="1066800" y="23812"/>
            <a:ext cx="7315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Making and Applying Connections</a:t>
            </a:r>
          </a:p>
        </p:txBody>
      </p:sp>
      <p:sp>
        <p:nvSpPr>
          <p:cNvPr id="1055"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056" name="3.  Which is the missing part of the life cycle?"/>
          <p:cNvSpPr txBox="1"/>
          <p:nvPr/>
        </p:nvSpPr>
        <p:spPr>
          <a:xfrm>
            <a:off x="609600" y="609600"/>
            <a:ext cx="7391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3.  Which is the missing part of the life cycle?</a:t>
            </a:r>
          </a:p>
        </p:txBody>
      </p:sp>
      <p:grpSp>
        <p:nvGrpSpPr>
          <p:cNvPr id="1067" name="Group"/>
          <p:cNvGrpSpPr/>
          <p:nvPr/>
        </p:nvGrpSpPr>
        <p:grpSpPr>
          <a:xfrm>
            <a:off x="1044551" y="914399"/>
            <a:ext cx="6190139" cy="3429001"/>
            <a:chOff x="0" y="0"/>
            <a:chExt cx="6190137" cy="3429000"/>
          </a:xfrm>
        </p:grpSpPr>
        <p:pic>
          <p:nvPicPr>
            <p:cNvPr id="1057" name="seeding.jpg" descr="seeding.jpg"/>
            <p:cNvPicPr>
              <a:picLocks noChangeAspect="1"/>
            </p:cNvPicPr>
            <p:nvPr/>
          </p:nvPicPr>
          <p:blipFill>
            <a:blip r:embed="rId3">
              <a:extLst/>
            </a:blip>
            <a:stretch>
              <a:fillRect/>
            </a:stretch>
          </p:blipFill>
          <p:spPr>
            <a:xfrm>
              <a:off x="2813298" y="2209800"/>
              <a:ext cx="795340" cy="1219201"/>
            </a:xfrm>
            <a:prstGeom prst="rect">
              <a:avLst/>
            </a:prstGeom>
            <a:ln w="12700" cap="flat">
              <a:noFill/>
              <a:miter lim="400000"/>
            </a:ln>
            <a:effectLst/>
          </p:spPr>
        </p:pic>
        <p:pic>
          <p:nvPicPr>
            <p:cNvPr id="1058" name="tree.jpg" descr="tree.jpg"/>
            <p:cNvPicPr>
              <a:picLocks noChangeAspect="1"/>
            </p:cNvPicPr>
            <p:nvPr/>
          </p:nvPicPr>
          <p:blipFill>
            <a:blip r:embed="rId4">
              <a:extLst/>
            </a:blip>
            <a:stretch>
              <a:fillRect/>
            </a:stretch>
          </p:blipFill>
          <p:spPr>
            <a:xfrm>
              <a:off x="0" y="950205"/>
              <a:ext cx="1143000" cy="1820864"/>
            </a:xfrm>
            <a:prstGeom prst="rect">
              <a:avLst/>
            </a:prstGeom>
            <a:ln w="12700" cap="flat">
              <a:noFill/>
              <a:miter lim="400000"/>
            </a:ln>
            <a:effectLst/>
          </p:spPr>
        </p:pic>
        <p:grpSp>
          <p:nvGrpSpPr>
            <p:cNvPr id="1062" name="Group"/>
            <p:cNvGrpSpPr/>
            <p:nvPr/>
          </p:nvGrpSpPr>
          <p:grpSpPr>
            <a:xfrm>
              <a:off x="3768284" y="128483"/>
              <a:ext cx="914401" cy="914401"/>
              <a:chOff x="0" y="0"/>
              <a:chExt cx="914400" cy="914400"/>
            </a:xfrm>
          </p:grpSpPr>
          <p:pic>
            <p:nvPicPr>
              <p:cNvPr id="1059" name="apple - blank.jpg" descr="apple - blank.jpg"/>
              <p:cNvPicPr>
                <a:picLocks noChangeAspect="1"/>
              </p:cNvPicPr>
              <p:nvPr/>
            </p:nvPicPr>
            <p:blipFill>
              <a:blip r:embed="rId5">
                <a:extLst/>
              </a:blip>
              <a:stretch>
                <a:fillRect/>
              </a:stretch>
            </p:blipFill>
            <p:spPr>
              <a:xfrm>
                <a:off x="-1" y="0"/>
                <a:ext cx="914402" cy="914400"/>
              </a:xfrm>
              <a:prstGeom prst="rect">
                <a:avLst/>
              </a:prstGeom>
              <a:ln w="12700" cap="flat">
                <a:noFill/>
                <a:miter lim="400000"/>
              </a:ln>
              <a:effectLst/>
            </p:spPr>
          </p:pic>
          <p:sp>
            <p:nvSpPr>
              <p:cNvPr id="1060" name="Oval"/>
              <p:cNvSpPr/>
              <p:nvPr/>
            </p:nvSpPr>
            <p:spPr>
              <a:xfrm>
                <a:off x="434975" y="284163"/>
                <a:ext cx="61915" cy="315913"/>
              </a:xfrm>
              <a:prstGeom prst="ellipse">
                <a:avLst/>
              </a:prstGeom>
              <a:no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061" name="Oval"/>
              <p:cNvSpPr/>
              <p:nvPr/>
            </p:nvSpPr>
            <p:spPr>
              <a:xfrm>
                <a:off x="434975" y="412750"/>
                <a:ext cx="58739" cy="76201"/>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grpSp>
          <p:nvGrpSpPr>
            <p:cNvPr id="1065" name="Group"/>
            <p:cNvGrpSpPr/>
            <p:nvPr/>
          </p:nvGrpSpPr>
          <p:grpSpPr>
            <a:xfrm>
              <a:off x="4494687" y="1074030"/>
              <a:ext cx="1695451" cy="1573214"/>
              <a:chOff x="0" y="0"/>
              <a:chExt cx="1695450" cy="1573212"/>
            </a:xfrm>
          </p:grpSpPr>
          <p:pic>
            <p:nvPicPr>
              <p:cNvPr id="1063" name="tuft of grass.jpg" descr="tuft of grass.jpg"/>
              <p:cNvPicPr>
                <a:picLocks noChangeAspect="1"/>
              </p:cNvPicPr>
              <p:nvPr/>
            </p:nvPicPr>
            <p:blipFill>
              <a:blip r:embed="rId6">
                <a:extLst/>
              </a:blip>
              <a:stretch>
                <a:fillRect/>
              </a:stretch>
            </p:blipFill>
            <p:spPr>
              <a:xfrm>
                <a:off x="0" y="0"/>
                <a:ext cx="1695450" cy="1573213"/>
              </a:xfrm>
              <a:prstGeom prst="rect">
                <a:avLst/>
              </a:prstGeom>
              <a:ln w="12700" cap="flat">
                <a:noFill/>
                <a:miter lim="400000"/>
              </a:ln>
              <a:effectLst/>
            </p:spPr>
          </p:pic>
          <p:sp>
            <p:nvSpPr>
              <p:cNvPr id="1064" name="Oval"/>
              <p:cNvSpPr/>
              <p:nvPr/>
            </p:nvSpPr>
            <p:spPr>
              <a:xfrm>
                <a:off x="685799" y="823913"/>
                <a:ext cx="73027" cy="90487"/>
              </a:xfrm>
              <a:prstGeom prst="ellipse">
                <a:avLst/>
              </a:pr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1066" name="?"/>
            <p:cNvSpPr/>
            <p:nvPr/>
          </p:nvSpPr>
          <p:spPr>
            <a:xfrm>
              <a:off x="2155848" y="0"/>
              <a:ext cx="8382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3600">
                  <a:latin typeface="Arial"/>
                  <a:ea typeface="Arial"/>
                  <a:cs typeface="Arial"/>
                  <a:sym typeface="Arial"/>
                </a:defRPr>
              </a:lvl1pPr>
            </a:lstStyle>
            <a:p>
              <a:pPr/>
              <a:r>
                <a:t>?</a:t>
              </a:r>
            </a:p>
          </p:txBody>
        </p:sp>
      </p:grpSp>
      <p:sp>
        <p:nvSpPr>
          <p:cNvPr id="1068" name="Line"/>
          <p:cNvSpPr/>
          <p:nvPr/>
        </p:nvSpPr>
        <p:spPr>
          <a:xfrm rot="2395840">
            <a:off x="4877113" y="4540118"/>
            <a:ext cx="576263" cy="923131"/>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17629" y="0"/>
                </a:moveTo>
                <a:cubicBezTo>
                  <a:pt x="17841" y="66"/>
                  <a:pt x="18062" y="122"/>
                  <a:pt x="18265" y="198"/>
                </a:cubicBezTo>
                <a:cubicBezTo>
                  <a:pt x="18592" y="320"/>
                  <a:pt x="19218" y="592"/>
                  <a:pt x="19218" y="592"/>
                </a:cubicBezTo>
                <a:cubicBezTo>
                  <a:pt x="19984" y="1307"/>
                  <a:pt x="19511" y="1078"/>
                  <a:pt x="20488" y="1382"/>
                </a:cubicBezTo>
                <a:lnTo>
                  <a:pt x="20965" y="2270"/>
                </a:lnTo>
                <a:cubicBezTo>
                  <a:pt x="21018" y="2368"/>
                  <a:pt x="21083" y="2465"/>
                  <a:pt x="21124" y="2566"/>
                </a:cubicBezTo>
                <a:lnTo>
                  <a:pt x="21282" y="2960"/>
                </a:lnTo>
                <a:cubicBezTo>
                  <a:pt x="21499" y="4841"/>
                  <a:pt x="21585" y="4918"/>
                  <a:pt x="21282" y="7301"/>
                </a:cubicBezTo>
                <a:cubicBezTo>
                  <a:pt x="21248" y="7572"/>
                  <a:pt x="21103" y="7833"/>
                  <a:pt x="20965" y="8090"/>
                </a:cubicBezTo>
                <a:lnTo>
                  <a:pt x="20488" y="8978"/>
                </a:lnTo>
                <a:cubicBezTo>
                  <a:pt x="20435" y="9077"/>
                  <a:pt x="20370" y="9173"/>
                  <a:pt x="20329" y="9274"/>
                </a:cubicBezTo>
                <a:cubicBezTo>
                  <a:pt x="20224" y="9537"/>
                  <a:pt x="20097" y="9798"/>
                  <a:pt x="20012" y="10064"/>
                </a:cubicBezTo>
                <a:cubicBezTo>
                  <a:pt x="19949" y="10259"/>
                  <a:pt x="19806" y="10743"/>
                  <a:pt x="19694" y="10952"/>
                </a:cubicBezTo>
                <a:cubicBezTo>
                  <a:pt x="19604" y="11120"/>
                  <a:pt x="19482" y="11280"/>
                  <a:pt x="19376" y="11445"/>
                </a:cubicBezTo>
                <a:cubicBezTo>
                  <a:pt x="19324" y="11609"/>
                  <a:pt x="19266" y="11773"/>
                  <a:pt x="19218" y="11938"/>
                </a:cubicBezTo>
                <a:cubicBezTo>
                  <a:pt x="19160" y="12135"/>
                  <a:pt x="19144" y="12337"/>
                  <a:pt x="19059" y="12530"/>
                </a:cubicBezTo>
                <a:cubicBezTo>
                  <a:pt x="18984" y="12701"/>
                  <a:pt x="18825" y="12854"/>
                  <a:pt x="18741" y="13023"/>
                </a:cubicBezTo>
                <a:cubicBezTo>
                  <a:pt x="18653" y="13201"/>
                  <a:pt x="18458" y="13829"/>
                  <a:pt x="18265" y="14109"/>
                </a:cubicBezTo>
                <a:cubicBezTo>
                  <a:pt x="18171" y="14244"/>
                  <a:pt x="18053" y="14372"/>
                  <a:pt x="17947" y="14503"/>
                </a:cubicBezTo>
                <a:cubicBezTo>
                  <a:pt x="17572" y="15435"/>
                  <a:pt x="17825" y="15050"/>
                  <a:pt x="17312" y="15687"/>
                </a:cubicBezTo>
                <a:cubicBezTo>
                  <a:pt x="17202" y="16027"/>
                  <a:pt x="17144" y="16250"/>
                  <a:pt x="16994" y="16575"/>
                </a:cubicBezTo>
                <a:cubicBezTo>
                  <a:pt x="16948" y="16675"/>
                  <a:pt x="16879" y="16771"/>
                  <a:pt x="16835" y="16871"/>
                </a:cubicBezTo>
                <a:cubicBezTo>
                  <a:pt x="16720" y="17133"/>
                  <a:pt x="16656" y="17403"/>
                  <a:pt x="16518" y="17660"/>
                </a:cubicBezTo>
                <a:cubicBezTo>
                  <a:pt x="16465" y="17759"/>
                  <a:pt x="16434" y="17863"/>
                  <a:pt x="16359" y="17956"/>
                </a:cubicBezTo>
                <a:cubicBezTo>
                  <a:pt x="16273" y="18062"/>
                  <a:pt x="16176" y="18168"/>
                  <a:pt x="16041" y="18252"/>
                </a:cubicBezTo>
                <a:cubicBezTo>
                  <a:pt x="15906" y="18336"/>
                  <a:pt x="15724" y="18384"/>
                  <a:pt x="15565" y="18450"/>
                </a:cubicBezTo>
                <a:cubicBezTo>
                  <a:pt x="15053" y="19402"/>
                  <a:pt x="15873" y="17921"/>
                  <a:pt x="15088" y="19140"/>
                </a:cubicBezTo>
                <a:cubicBezTo>
                  <a:pt x="14964" y="19333"/>
                  <a:pt x="14876" y="19535"/>
                  <a:pt x="14771" y="19732"/>
                </a:cubicBezTo>
                <a:cubicBezTo>
                  <a:pt x="14605" y="20041"/>
                  <a:pt x="14444" y="20426"/>
                  <a:pt x="13976" y="20620"/>
                </a:cubicBezTo>
                <a:cubicBezTo>
                  <a:pt x="13659" y="20752"/>
                  <a:pt x="13293" y="20847"/>
                  <a:pt x="13024" y="21015"/>
                </a:cubicBezTo>
                <a:cubicBezTo>
                  <a:pt x="12865" y="21113"/>
                  <a:pt x="12743" y="21243"/>
                  <a:pt x="12547" y="21311"/>
                </a:cubicBezTo>
                <a:cubicBezTo>
                  <a:pt x="12254" y="21412"/>
                  <a:pt x="11594" y="21508"/>
                  <a:pt x="11594" y="21508"/>
                </a:cubicBezTo>
                <a:cubicBezTo>
                  <a:pt x="10165" y="21475"/>
                  <a:pt x="8733" y="21468"/>
                  <a:pt x="7306" y="21409"/>
                </a:cubicBezTo>
                <a:cubicBezTo>
                  <a:pt x="7139" y="21402"/>
                  <a:pt x="6992" y="21336"/>
                  <a:pt x="6829" y="21311"/>
                </a:cubicBezTo>
                <a:cubicBezTo>
                  <a:pt x="6567" y="21270"/>
                  <a:pt x="6299" y="21248"/>
                  <a:pt x="6035" y="21212"/>
                </a:cubicBezTo>
                <a:cubicBezTo>
                  <a:pt x="4014" y="20933"/>
                  <a:pt x="7004" y="21313"/>
                  <a:pt x="4606" y="21015"/>
                </a:cubicBezTo>
                <a:cubicBezTo>
                  <a:pt x="3240" y="20449"/>
                  <a:pt x="4968" y="21127"/>
                  <a:pt x="3653" y="20719"/>
                </a:cubicBezTo>
                <a:cubicBezTo>
                  <a:pt x="3482" y="20666"/>
                  <a:pt x="3335" y="20587"/>
                  <a:pt x="3176" y="20521"/>
                </a:cubicBezTo>
                <a:cubicBezTo>
                  <a:pt x="3071" y="20423"/>
                  <a:pt x="2981" y="20317"/>
                  <a:pt x="2859" y="20225"/>
                </a:cubicBezTo>
                <a:cubicBezTo>
                  <a:pt x="2715" y="20118"/>
                  <a:pt x="2507" y="20046"/>
                  <a:pt x="2382" y="19929"/>
                </a:cubicBezTo>
                <a:cubicBezTo>
                  <a:pt x="2054" y="19623"/>
                  <a:pt x="2441" y="19604"/>
                  <a:pt x="1906" y="19338"/>
                </a:cubicBezTo>
                <a:cubicBezTo>
                  <a:pt x="1775" y="19273"/>
                  <a:pt x="1588" y="19272"/>
                  <a:pt x="1429" y="19239"/>
                </a:cubicBezTo>
                <a:cubicBezTo>
                  <a:pt x="1376" y="19140"/>
                  <a:pt x="1363" y="19029"/>
                  <a:pt x="1271" y="18943"/>
                </a:cubicBezTo>
                <a:cubicBezTo>
                  <a:pt x="1146" y="18827"/>
                  <a:pt x="938" y="18754"/>
                  <a:pt x="794" y="18647"/>
                </a:cubicBezTo>
                <a:cubicBezTo>
                  <a:pt x="672" y="18556"/>
                  <a:pt x="582" y="18450"/>
                  <a:pt x="476" y="18351"/>
                </a:cubicBezTo>
                <a:cubicBezTo>
                  <a:pt x="424" y="17825"/>
                  <a:pt x="450" y="17293"/>
                  <a:pt x="318" y="16772"/>
                </a:cubicBezTo>
                <a:cubicBezTo>
                  <a:pt x="288" y="16655"/>
                  <a:pt x="0" y="16595"/>
                  <a:pt x="0" y="16476"/>
                </a:cubicBezTo>
                <a:cubicBezTo>
                  <a:pt x="0" y="16237"/>
                  <a:pt x="216" y="16017"/>
                  <a:pt x="318" y="15786"/>
                </a:cubicBezTo>
                <a:cubicBezTo>
                  <a:pt x="617" y="15105"/>
                  <a:pt x="331" y="15662"/>
                  <a:pt x="635" y="15095"/>
                </a:cubicBezTo>
                <a:cubicBezTo>
                  <a:pt x="419" y="14287"/>
                  <a:pt x="357" y="14357"/>
                  <a:pt x="635" y="13319"/>
                </a:cubicBezTo>
                <a:cubicBezTo>
                  <a:pt x="715" y="13024"/>
                  <a:pt x="993" y="12727"/>
                  <a:pt x="1112" y="12431"/>
                </a:cubicBezTo>
                <a:cubicBezTo>
                  <a:pt x="1163" y="12305"/>
                  <a:pt x="1315" y="11882"/>
                  <a:pt x="1429" y="11741"/>
                </a:cubicBezTo>
                <a:cubicBezTo>
                  <a:pt x="1515" y="11635"/>
                  <a:pt x="1641" y="11544"/>
                  <a:pt x="1747" y="11445"/>
                </a:cubicBezTo>
                <a:cubicBezTo>
                  <a:pt x="2147" y="10451"/>
                  <a:pt x="1608" y="11866"/>
                  <a:pt x="2065" y="10162"/>
                </a:cubicBezTo>
                <a:cubicBezTo>
                  <a:pt x="2092" y="10060"/>
                  <a:pt x="2179" y="9967"/>
                  <a:pt x="2224" y="9866"/>
                </a:cubicBezTo>
                <a:cubicBezTo>
                  <a:pt x="2338" y="9605"/>
                  <a:pt x="2403" y="9334"/>
                  <a:pt x="2541" y="9077"/>
                </a:cubicBezTo>
                <a:cubicBezTo>
                  <a:pt x="2594" y="8978"/>
                  <a:pt x="2625" y="8874"/>
                  <a:pt x="2700" y="8781"/>
                </a:cubicBezTo>
                <a:cubicBezTo>
                  <a:pt x="2785" y="8675"/>
                  <a:pt x="2923" y="8588"/>
                  <a:pt x="3018" y="8485"/>
                </a:cubicBezTo>
                <a:cubicBezTo>
                  <a:pt x="3514" y="7946"/>
                  <a:pt x="3063" y="8203"/>
                  <a:pt x="3812" y="7893"/>
                </a:cubicBezTo>
                <a:cubicBezTo>
                  <a:pt x="3918" y="7696"/>
                  <a:pt x="3944" y="7474"/>
                  <a:pt x="4129" y="7301"/>
                </a:cubicBezTo>
                <a:lnTo>
                  <a:pt x="4765" y="6709"/>
                </a:lnTo>
                <a:cubicBezTo>
                  <a:pt x="4871" y="6512"/>
                  <a:pt x="5001" y="6319"/>
                  <a:pt x="5082" y="6117"/>
                </a:cubicBezTo>
                <a:cubicBezTo>
                  <a:pt x="5135" y="5986"/>
                  <a:pt x="5178" y="5853"/>
                  <a:pt x="5241" y="5723"/>
                </a:cubicBezTo>
                <a:cubicBezTo>
                  <a:pt x="5337" y="5523"/>
                  <a:pt x="5373" y="5304"/>
                  <a:pt x="5559" y="5131"/>
                </a:cubicBezTo>
                <a:lnTo>
                  <a:pt x="5876" y="4835"/>
                </a:lnTo>
                <a:cubicBezTo>
                  <a:pt x="6234" y="4168"/>
                  <a:pt x="5738" y="4891"/>
                  <a:pt x="6512" y="4341"/>
                </a:cubicBezTo>
                <a:cubicBezTo>
                  <a:pt x="6763" y="4163"/>
                  <a:pt x="6935" y="3947"/>
                  <a:pt x="7147" y="3750"/>
                </a:cubicBezTo>
                <a:lnTo>
                  <a:pt x="7782" y="3158"/>
                </a:lnTo>
                <a:cubicBezTo>
                  <a:pt x="7888" y="3059"/>
                  <a:pt x="8015" y="2968"/>
                  <a:pt x="8100" y="2862"/>
                </a:cubicBezTo>
                <a:cubicBezTo>
                  <a:pt x="8178" y="2764"/>
                  <a:pt x="8548" y="2264"/>
                  <a:pt x="8735" y="2171"/>
                </a:cubicBezTo>
                <a:cubicBezTo>
                  <a:pt x="8866" y="2106"/>
                  <a:pt x="9053" y="2105"/>
                  <a:pt x="9212" y="2072"/>
                </a:cubicBezTo>
                <a:cubicBezTo>
                  <a:pt x="9318" y="1974"/>
                  <a:pt x="9380" y="1850"/>
                  <a:pt x="9529" y="1776"/>
                </a:cubicBezTo>
                <a:cubicBezTo>
                  <a:pt x="9660" y="1711"/>
                  <a:pt x="9888" y="1751"/>
                  <a:pt x="10006" y="1678"/>
                </a:cubicBezTo>
                <a:cubicBezTo>
                  <a:pt x="10124" y="1604"/>
                  <a:pt x="10060" y="1463"/>
                  <a:pt x="10165" y="1382"/>
                </a:cubicBezTo>
                <a:cubicBezTo>
                  <a:pt x="10389" y="1208"/>
                  <a:pt x="10804" y="1151"/>
                  <a:pt x="11118" y="1086"/>
                </a:cubicBezTo>
                <a:cubicBezTo>
                  <a:pt x="11276" y="1020"/>
                  <a:pt x="11420" y="937"/>
                  <a:pt x="11594" y="888"/>
                </a:cubicBezTo>
                <a:cubicBezTo>
                  <a:pt x="11900" y="804"/>
                  <a:pt x="12229" y="757"/>
                  <a:pt x="12547" y="691"/>
                </a:cubicBezTo>
                <a:cubicBezTo>
                  <a:pt x="12706" y="658"/>
                  <a:pt x="12874" y="639"/>
                  <a:pt x="13024" y="592"/>
                </a:cubicBezTo>
                <a:cubicBezTo>
                  <a:pt x="13235" y="527"/>
                  <a:pt x="13427" y="424"/>
                  <a:pt x="13659" y="395"/>
                </a:cubicBezTo>
                <a:cubicBezTo>
                  <a:pt x="14232" y="324"/>
                  <a:pt x="14824" y="329"/>
                  <a:pt x="15406" y="296"/>
                </a:cubicBezTo>
                <a:lnTo>
                  <a:pt x="16359" y="99"/>
                </a:lnTo>
                <a:lnTo>
                  <a:pt x="16835" y="0"/>
                </a:lnTo>
                <a:cubicBezTo>
                  <a:pt x="18698" y="193"/>
                  <a:pt x="17536" y="-92"/>
                  <a:pt x="17312" y="395"/>
                </a:cubicBezTo>
                <a:cubicBezTo>
                  <a:pt x="17252" y="526"/>
                  <a:pt x="17350" y="677"/>
                  <a:pt x="17471" y="790"/>
                </a:cubicBezTo>
                <a:cubicBezTo>
                  <a:pt x="17576" y="888"/>
                  <a:pt x="17776" y="934"/>
                  <a:pt x="17947" y="987"/>
                </a:cubicBezTo>
                <a:cubicBezTo>
                  <a:pt x="18391" y="1125"/>
                  <a:pt x="19126" y="1148"/>
                  <a:pt x="19535" y="1184"/>
                </a:cubicBezTo>
                <a:cubicBezTo>
                  <a:pt x="19134" y="1267"/>
                  <a:pt x="18772" y="1233"/>
                  <a:pt x="19218" y="1579"/>
                </a:cubicBezTo>
                <a:cubicBezTo>
                  <a:pt x="19337" y="1672"/>
                  <a:pt x="19520" y="1728"/>
                  <a:pt x="19694" y="1776"/>
                </a:cubicBezTo>
                <a:cubicBezTo>
                  <a:pt x="20000" y="1861"/>
                  <a:pt x="20647" y="1974"/>
                  <a:pt x="20647" y="1974"/>
                </a:cubicBezTo>
                <a:cubicBezTo>
                  <a:pt x="20700" y="2072"/>
                  <a:pt x="20868" y="2173"/>
                  <a:pt x="20806" y="2270"/>
                </a:cubicBezTo>
                <a:cubicBezTo>
                  <a:pt x="20684" y="2459"/>
                  <a:pt x="19901" y="2533"/>
                  <a:pt x="19694" y="2566"/>
                </a:cubicBezTo>
                <a:cubicBezTo>
                  <a:pt x="19324" y="2533"/>
                  <a:pt x="18949" y="2513"/>
                  <a:pt x="18582" y="2467"/>
                </a:cubicBezTo>
                <a:cubicBezTo>
                  <a:pt x="18418" y="2447"/>
                  <a:pt x="18224" y="2442"/>
                  <a:pt x="18106" y="2368"/>
                </a:cubicBezTo>
                <a:cubicBezTo>
                  <a:pt x="17836" y="2201"/>
                  <a:pt x="17471" y="1776"/>
                  <a:pt x="17471" y="1776"/>
                </a:cubicBezTo>
                <a:cubicBezTo>
                  <a:pt x="17384" y="1615"/>
                  <a:pt x="17253" y="1285"/>
                  <a:pt x="16994" y="1184"/>
                </a:cubicBezTo>
                <a:cubicBezTo>
                  <a:pt x="16710" y="1074"/>
                  <a:pt x="16041" y="987"/>
                  <a:pt x="16041" y="987"/>
                </a:cubicBezTo>
                <a:cubicBezTo>
                  <a:pt x="15935" y="856"/>
                  <a:pt x="15817" y="728"/>
                  <a:pt x="15724" y="592"/>
                </a:cubicBezTo>
                <a:cubicBezTo>
                  <a:pt x="15658" y="497"/>
                  <a:pt x="15729" y="317"/>
                  <a:pt x="15565" y="296"/>
                </a:cubicBezTo>
                <a:cubicBezTo>
                  <a:pt x="15095" y="238"/>
                  <a:pt x="14612" y="362"/>
                  <a:pt x="14135" y="395"/>
                </a:cubicBezTo>
                <a:cubicBezTo>
                  <a:pt x="14029" y="494"/>
                  <a:pt x="13841" y="573"/>
                  <a:pt x="13818" y="691"/>
                </a:cubicBezTo>
                <a:cubicBezTo>
                  <a:pt x="13738" y="1088"/>
                  <a:pt x="13947" y="1242"/>
                  <a:pt x="14453" y="1382"/>
                </a:cubicBezTo>
                <a:cubicBezTo>
                  <a:pt x="15208" y="1590"/>
                  <a:pt x="15560" y="1595"/>
                  <a:pt x="16359" y="1678"/>
                </a:cubicBezTo>
                <a:lnTo>
                  <a:pt x="16676" y="2270"/>
                </a:lnTo>
                <a:cubicBezTo>
                  <a:pt x="16729" y="2368"/>
                  <a:pt x="16676" y="2533"/>
                  <a:pt x="16835" y="2566"/>
                </a:cubicBezTo>
                <a:cubicBezTo>
                  <a:pt x="17153" y="2631"/>
                  <a:pt x="17510" y="2648"/>
                  <a:pt x="17788" y="2763"/>
                </a:cubicBezTo>
                <a:cubicBezTo>
                  <a:pt x="17947" y="2829"/>
                  <a:pt x="18086" y="2919"/>
                  <a:pt x="18265" y="2960"/>
                </a:cubicBezTo>
                <a:cubicBezTo>
                  <a:pt x="18517" y="3019"/>
                  <a:pt x="18794" y="3026"/>
                  <a:pt x="19059" y="3059"/>
                </a:cubicBezTo>
                <a:cubicBezTo>
                  <a:pt x="19149" y="3228"/>
                  <a:pt x="19271" y="3542"/>
                  <a:pt x="19535" y="3651"/>
                </a:cubicBezTo>
                <a:cubicBezTo>
                  <a:pt x="19717" y="3726"/>
                  <a:pt x="19962" y="3711"/>
                  <a:pt x="20171" y="3750"/>
                </a:cubicBezTo>
                <a:cubicBezTo>
                  <a:pt x="21201" y="3942"/>
                  <a:pt x="20904" y="3856"/>
                  <a:pt x="21600" y="4144"/>
                </a:cubicBezTo>
                <a:cubicBezTo>
                  <a:pt x="21547" y="4276"/>
                  <a:pt x="21562" y="4426"/>
                  <a:pt x="21441" y="4539"/>
                </a:cubicBezTo>
                <a:cubicBezTo>
                  <a:pt x="21001" y="4949"/>
                  <a:pt x="19820" y="4665"/>
                  <a:pt x="19376" y="4637"/>
                </a:cubicBezTo>
                <a:cubicBezTo>
                  <a:pt x="18827" y="4524"/>
                  <a:pt x="18870" y="4600"/>
                  <a:pt x="18582" y="4243"/>
                </a:cubicBezTo>
                <a:cubicBezTo>
                  <a:pt x="18487" y="4125"/>
                  <a:pt x="18375" y="3702"/>
                  <a:pt x="18106" y="3651"/>
                </a:cubicBezTo>
                <a:cubicBezTo>
                  <a:pt x="17547" y="3544"/>
                  <a:pt x="16941" y="3585"/>
                  <a:pt x="16359" y="3552"/>
                </a:cubicBezTo>
                <a:cubicBezTo>
                  <a:pt x="16011" y="3228"/>
                  <a:pt x="16047" y="3318"/>
                  <a:pt x="15882" y="2960"/>
                </a:cubicBezTo>
                <a:cubicBezTo>
                  <a:pt x="15822" y="2830"/>
                  <a:pt x="15860" y="2671"/>
                  <a:pt x="15724" y="2566"/>
                </a:cubicBezTo>
                <a:cubicBezTo>
                  <a:pt x="15619" y="2484"/>
                  <a:pt x="15410" y="2490"/>
                  <a:pt x="15247" y="2467"/>
                </a:cubicBezTo>
                <a:cubicBezTo>
                  <a:pt x="14933" y="2424"/>
                  <a:pt x="14607" y="2417"/>
                  <a:pt x="14294" y="2368"/>
                </a:cubicBezTo>
                <a:cubicBezTo>
                  <a:pt x="13969" y="2318"/>
                  <a:pt x="13341" y="2171"/>
                  <a:pt x="13341" y="2171"/>
                </a:cubicBezTo>
                <a:cubicBezTo>
                  <a:pt x="13212" y="1930"/>
                  <a:pt x="13173" y="1770"/>
                  <a:pt x="12865" y="1579"/>
                </a:cubicBezTo>
                <a:cubicBezTo>
                  <a:pt x="12730" y="1495"/>
                  <a:pt x="12547" y="1447"/>
                  <a:pt x="12388" y="1382"/>
                </a:cubicBezTo>
                <a:cubicBezTo>
                  <a:pt x="12229" y="1447"/>
                  <a:pt x="12098" y="1554"/>
                  <a:pt x="11912" y="1579"/>
                </a:cubicBezTo>
                <a:cubicBezTo>
                  <a:pt x="11340" y="1655"/>
                  <a:pt x="10744" y="1626"/>
                  <a:pt x="10165" y="1678"/>
                </a:cubicBezTo>
                <a:cubicBezTo>
                  <a:pt x="9999" y="1692"/>
                  <a:pt x="9847" y="1743"/>
                  <a:pt x="9688" y="1776"/>
                </a:cubicBezTo>
                <a:cubicBezTo>
                  <a:pt x="9635" y="1875"/>
                  <a:pt x="9467" y="1976"/>
                  <a:pt x="9529" y="2072"/>
                </a:cubicBezTo>
                <a:cubicBezTo>
                  <a:pt x="9749" y="2413"/>
                  <a:pt x="10322" y="2220"/>
                  <a:pt x="10641" y="2171"/>
                </a:cubicBezTo>
                <a:cubicBezTo>
                  <a:pt x="11065" y="2204"/>
                  <a:pt x="11522" y="2162"/>
                  <a:pt x="11912" y="2270"/>
                </a:cubicBezTo>
                <a:cubicBezTo>
                  <a:pt x="12065" y="2312"/>
                  <a:pt x="11989" y="2475"/>
                  <a:pt x="12071" y="2566"/>
                </a:cubicBezTo>
                <a:cubicBezTo>
                  <a:pt x="12256" y="2773"/>
                  <a:pt x="12344" y="3083"/>
                  <a:pt x="12706" y="3158"/>
                </a:cubicBezTo>
                <a:cubicBezTo>
                  <a:pt x="13587" y="3340"/>
                  <a:pt x="13016" y="3243"/>
                  <a:pt x="14453" y="3355"/>
                </a:cubicBezTo>
                <a:cubicBezTo>
                  <a:pt x="14593" y="3616"/>
                  <a:pt x="14837" y="4158"/>
                  <a:pt x="15247" y="4243"/>
                </a:cubicBezTo>
                <a:lnTo>
                  <a:pt x="15724" y="4341"/>
                </a:lnTo>
                <a:cubicBezTo>
                  <a:pt x="15882" y="4407"/>
                  <a:pt x="16011" y="4524"/>
                  <a:pt x="16200" y="4539"/>
                </a:cubicBezTo>
                <a:cubicBezTo>
                  <a:pt x="17413" y="4633"/>
                  <a:pt x="16680" y="4148"/>
                  <a:pt x="17312" y="4736"/>
                </a:cubicBezTo>
                <a:cubicBezTo>
                  <a:pt x="17365" y="4835"/>
                  <a:pt x="17396" y="4939"/>
                  <a:pt x="17471" y="5032"/>
                </a:cubicBezTo>
                <a:cubicBezTo>
                  <a:pt x="17704" y="5322"/>
                  <a:pt x="18221" y="5669"/>
                  <a:pt x="18741" y="5723"/>
                </a:cubicBezTo>
                <a:lnTo>
                  <a:pt x="19694" y="5821"/>
                </a:lnTo>
                <a:cubicBezTo>
                  <a:pt x="19748" y="6022"/>
                  <a:pt x="19755" y="6548"/>
                  <a:pt x="20171" y="6709"/>
                </a:cubicBezTo>
                <a:cubicBezTo>
                  <a:pt x="20455" y="6819"/>
                  <a:pt x="21124" y="6907"/>
                  <a:pt x="21124" y="6907"/>
                </a:cubicBezTo>
                <a:cubicBezTo>
                  <a:pt x="21071" y="7137"/>
                  <a:pt x="21300" y="7493"/>
                  <a:pt x="20965" y="7597"/>
                </a:cubicBezTo>
                <a:cubicBezTo>
                  <a:pt x="20009" y="7894"/>
                  <a:pt x="19384" y="7567"/>
                  <a:pt x="18741" y="7301"/>
                </a:cubicBezTo>
                <a:cubicBezTo>
                  <a:pt x="18635" y="7104"/>
                  <a:pt x="18702" y="6825"/>
                  <a:pt x="18424" y="6709"/>
                </a:cubicBezTo>
                <a:cubicBezTo>
                  <a:pt x="17072" y="6149"/>
                  <a:pt x="17850" y="6341"/>
                  <a:pt x="16041" y="6216"/>
                </a:cubicBezTo>
                <a:cubicBezTo>
                  <a:pt x="15724" y="6150"/>
                  <a:pt x="15367" y="6134"/>
                  <a:pt x="15088" y="6019"/>
                </a:cubicBezTo>
                <a:cubicBezTo>
                  <a:pt x="13996" y="5566"/>
                  <a:pt x="14497" y="5699"/>
                  <a:pt x="13659" y="5525"/>
                </a:cubicBezTo>
                <a:cubicBezTo>
                  <a:pt x="13447" y="5328"/>
                  <a:pt x="13144" y="5158"/>
                  <a:pt x="13024" y="4933"/>
                </a:cubicBezTo>
                <a:cubicBezTo>
                  <a:pt x="12971" y="4835"/>
                  <a:pt x="12983" y="4711"/>
                  <a:pt x="12865" y="4637"/>
                </a:cubicBezTo>
                <a:cubicBezTo>
                  <a:pt x="12746" y="4564"/>
                  <a:pt x="12547" y="4572"/>
                  <a:pt x="12388" y="4539"/>
                </a:cubicBezTo>
                <a:cubicBezTo>
                  <a:pt x="11191" y="4787"/>
                  <a:pt x="12667" y="4452"/>
                  <a:pt x="11435" y="4835"/>
                </a:cubicBezTo>
                <a:cubicBezTo>
                  <a:pt x="11286" y="4881"/>
                  <a:pt x="11118" y="4901"/>
                  <a:pt x="10959" y="4933"/>
                </a:cubicBezTo>
                <a:cubicBezTo>
                  <a:pt x="10535" y="4868"/>
                  <a:pt x="10051" y="4887"/>
                  <a:pt x="9688" y="4736"/>
                </a:cubicBezTo>
                <a:lnTo>
                  <a:pt x="8735" y="4341"/>
                </a:lnTo>
                <a:cubicBezTo>
                  <a:pt x="8296" y="3522"/>
                  <a:pt x="8740" y="3692"/>
                  <a:pt x="7306" y="3947"/>
                </a:cubicBezTo>
                <a:cubicBezTo>
                  <a:pt x="7359" y="4111"/>
                  <a:pt x="7315" y="4301"/>
                  <a:pt x="7465" y="4440"/>
                </a:cubicBezTo>
                <a:cubicBezTo>
                  <a:pt x="7558" y="4527"/>
                  <a:pt x="7810" y="4474"/>
                  <a:pt x="7941" y="4539"/>
                </a:cubicBezTo>
                <a:cubicBezTo>
                  <a:pt x="8090" y="4613"/>
                  <a:pt x="8097" y="4772"/>
                  <a:pt x="8259" y="4835"/>
                </a:cubicBezTo>
                <a:cubicBezTo>
                  <a:pt x="8543" y="4945"/>
                  <a:pt x="8894" y="4966"/>
                  <a:pt x="9212" y="5032"/>
                </a:cubicBezTo>
                <a:cubicBezTo>
                  <a:pt x="10044" y="5204"/>
                  <a:pt x="9522" y="5116"/>
                  <a:pt x="10800" y="5229"/>
                </a:cubicBezTo>
                <a:cubicBezTo>
                  <a:pt x="11329" y="5723"/>
                  <a:pt x="10959" y="5460"/>
                  <a:pt x="12071" y="5920"/>
                </a:cubicBezTo>
                <a:lnTo>
                  <a:pt x="12547" y="6117"/>
                </a:lnTo>
                <a:cubicBezTo>
                  <a:pt x="12600" y="6216"/>
                  <a:pt x="12575" y="6348"/>
                  <a:pt x="12706" y="6413"/>
                </a:cubicBezTo>
                <a:cubicBezTo>
                  <a:pt x="12876" y="6498"/>
                  <a:pt x="13125" y="6494"/>
                  <a:pt x="13341" y="6512"/>
                </a:cubicBezTo>
                <a:cubicBezTo>
                  <a:pt x="13921" y="6560"/>
                  <a:pt x="14506" y="6578"/>
                  <a:pt x="15088" y="6611"/>
                </a:cubicBezTo>
                <a:cubicBezTo>
                  <a:pt x="15141" y="6709"/>
                  <a:pt x="15129" y="6833"/>
                  <a:pt x="15247" y="6907"/>
                </a:cubicBezTo>
                <a:cubicBezTo>
                  <a:pt x="15365" y="6980"/>
                  <a:pt x="15574" y="6959"/>
                  <a:pt x="15724" y="7005"/>
                </a:cubicBezTo>
                <a:cubicBezTo>
                  <a:pt x="16955" y="7388"/>
                  <a:pt x="15479" y="7053"/>
                  <a:pt x="16676" y="7301"/>
                </a:cubicBezTo>
                <a:cubicBezTo>
                  <a:pt x="17675" y="7715"/>
                  <a:pt x="16655" y="7358"/>
                  <a:pt x="18582" y="7597"/>
                </a:cubicBezTo>
                <a:cubicBezTo>
                  <a:pt x="18911" y="7638"/>
                  <a:pt x="19218" y="7729"/>
                  <a:pt x="19535" y="7795"/>
                </a:cubicBezTo>
                <a:lnTo>
                  <a:pt x="20012" y="7893"/>
                </a:lnTo>
                <a:cubicBezTo>
                  <a:pt x="20118" y="7992"/>
                  <a:pt x="20298" y="8072"/>
                  <a:pt x="20329" y="8189"/>
                </a:cubicBezTo>
                <a:cubicBezTo>
                  <a:pt x="20357" y="8292"/>
                  <a:pt x="20336" y="8470"/>
                  <a:pt x="20171" y="8485"/>
                </a:cubicBezTo>
                <a:cubicBezTo>
                  <a:pt x="19487" y="8546"/>
                  <a:pt x="18794" y="8419"/>
                  <a:pt x="18106" y="8386"/>
                </a:cubicBezTo>
                <a:cubicBezTo>
                  <a:pt x="16798" y="7845"/>
                  <a:pt x="17532" y="8021"/>
                  <a:pt x="15882" y="7893"/>
                </a:cubicBezTo>
                <a:cubicBezTo>
                  <a:pt x="15671" y="7860"/>
                  <a:pt x="15418" y="7879"/>
                  <a:pt x="15247" y="7795"/>
                </a:cubicBezTo>
                <a:cubicBezTo>
                  <a:pt x="15116" y="7730"/>
                  <a:pt x="15154" y="7594"/>
                  <a:pt x="15088" y="7499"/>
                </a:cubicBezTo>
                <a:cubicBezTo>
                  <a:pt x="15027" y="7410"/>
                  <a:pt x="14626" y="6894"/>
                  <a:pt x="14453" y="6808"/>
                </a:cubicBezTo>
                <a:cubicBezTo>
                  <a:pt x="14322" y="6743"/>
                  <a:pt x="14135" y="6742"/>
                  <a:pt x="13976" y="6709"/>
                </a:cubicBezTo>
                <a:cubicBezTo>
                  <a:pt x="13765" y="6742"/>
                  <a:pt x="13559" y="6818"/>
                  <a:pt x="13341" y="6808"/>
                </a:cubicBezTo>
                <a:cubicBezTo>
                  <a:pt x="12855" y="6785"/>
                  <a:pt x="12387" y="6679"/>
                  <a:pt x="11912" y="6611"/>
                </a:cubicBezTo>
                <a:cubicBezTo>
                  <a:pt x="11264" y="6518"/>
                  <a:pt x="11369" y="6531"/>
                  <a:pt x="10800" y="6413"/>
                </a:cubicBezTo>
                <a:cubicBezTo>
                  <a:pt x="10694" y="6315"/>
                  <a:pt x="10653" y="6170"/>
                  <a:pt x="10482" y="6117"/>
                </a:cubicBezTo>
                <a:cubicBezTo>
                  <a:pt x="10092" y="5996"/>
                  <a:pt x="9633" y="5991"/>
                  <a:pt x="9212" y="5920"/>
                </a:cubicBezTo>
                <a:cubicBezTo>
                  <a:pt x="9050" y="5893"/>
                  <a:pt x="8894" y="5854"/>
                  <a:pt x="8735" y="5821"/>
                </a:cubicBezTo>
                <a:cubicBezTo>
                  <a:pt x="8576" y="5756"/>
                  <a:pt x="8360" y="5725"/>
                  <a:pt x="8259" y="5624"/>
                </a:cubicBezTo>
                <a:cubicBezTo>
                  <a:pt x="8081" y="5448"/>
                  <a:pt x="7941" y="5032"/>
                  <a:pt x="7941" y="5032"/>
                </a:cubicBezTo>
                <a:cubicBezTo>
                  <a:pt x="7253" y="5065"/>
                  <a:pt x="6505" y="4953"/>
                  <a:pt x="5876" y="5131"/>
                </a:cubicBezTo>
                <a:cubicBezTo>
                  <a:pt x="5661" y="5192"/>
                  <a:pt x="6043" y="5412"/>
                  <a:pt x="6194" y="5525"/>
                </a:cubicBezTo>
                <a:cubicBezTo>
                  <a:pt x="6316" y="5616"/>
                  <a:pt x="6512" y="5657"/>
                  <a:pt x="6671" y="5723"/>
                </a:cubicBezTo>
                <a:cubicBezTo>
                  <a:pt x="6724" y="5821"/>
                  <a:pt x="6693" y="5958"/>
                  <a:pt x="6829" y="6019"/>
                </a:cubicBezTo>
                <a:cubicBezTo>
                  <a:pt x="7143" y="6158"/>
                  <a:pt x="8176" y="6265"/>
                  <a:pt x="8576" y="6315"/>
                </a:cubicBezTo>
                <a:cubicBezTo>
                  <a:pt x="8629" y="6413"/>
                  <a:pt x="8586" y="6564"/>
                  <a:pt x="8735" y="6611"/>
                </a:cubicBezTo>
                <a:cubicBezTo>
                  <a:pt x="8885" y="6657"/>
                  <a:pt x="9044" y="6512"/>
                  <a:pt x="9212" y="6512"/>
                </a:cubicBezTo>
                <a:cubicBezTo>
                  <a:pt x="9744" y="6512"/>
                  <a:pt x="10271" y="6578"/>
                  <a:pt x="10800" y="6611"/>
                </a:cubicBezTo>
                <a:cubicBezTo>
                  <a:pt x="10959" y="6676"/>
                  <a:pt x="11157" y="6715"/>
                  <a:pt x="11276" y="6808"/>
                </a:cubicBezTo>
                <a:cubicBezTo>
                  <a:pt x="11381" y="6889"/>
                  <a:pt x="11317" y="7030"/>
                  <a:pt x="11435" y="7104"/>
                </a:cubicBezTo>
                <a:cubicBezTo>
                  <a:pt x="11554" y="7177"/>
                  <a:pt x="11762" y="7156"/>
                  <a:pt x="11912" y="7203"/>
                </a:cubicBezTo>
                <a:cubicBezTo>
                  <a:pt x="12083" y="7256"/>
                  <a:pt x="12229" y="7334"/>
                  <a:pt x="12388" y="7400"/>
                </a:cubicBezTo>
                <a:cubicBezTo>
                  <a:pt x="12494" y="7499"/>
                  <a:pt x="12571" y="7612"/>
                  <a:pt x="12706" y="7696"/>
                </a:cubicBezTo>
                <a:cubicBezTo>
                  <a:pt x="13014" y="7887"/>
                  <a:pt x="13271" y="7912"/>
                  <a:pt x="13659" y="7992"/>
                </a:cubicBezTo>
                <a:cubicBezTo>
                  <a:pt x="13764" y="7984"/>
                  <a:pt x="15047" y="7769"/>
                  <a:pt x="15406" y="7992"/>
                </a:cubicBezTo>
                <a:cubicBezTo>
                  <a:pt x="15524" y="8065"/>
                  <a:pt x="15428" y="8227"/>
                  <a:pt x="15565" y="8288"/>
                </a:cubicBezTo>
                <a:cubicBezTo>
                  <a:pt x="15837" y="8409"/>
                  <a:pt x="16518" y="8485"/>
                  <a:pt x="16518" y="8485"/>
                </a:cubicBezTo>
                <a:cubicBezTo>
                  <a:pt x="16917" y="9229"/>
                  <a:pt x="16378" y="8312"/>
                  <a:pt x="16994" y="9077"/>
                </a:cubicBezTo>
                <a:cubicBezTo>
                  <a:pt x="17069" y="9170"/>
                  <a:pt x="16996" y="9337"/>
                  <a:pt x="17153" y="9373"/>
                </a:cubicBezTo>
                <a:cubicBezTo>
                  <a:pt x="17653" y="9486"/>
                  <a:pt x="18212" y="9439"/>
                  <a:pt x="18741" y="9472"/>
                </a:cubicBezTo>
                <a:cubicBezTo>
                  <a:pt x="20099" y="9753"/>
                  <a:pt x="20026" y="9643"/>
                  <a:pt x="18424" y="9768"/>
                </a:cubicBezTo>
                <a:cubicBezTo>
                  <a:pt x="18295" y="10008"/>
                  <a:pt x="18095" y="10203"/>
                  <a:pt x="18424" y="10458"/>
                </a:cubicBezTo>
                <a:cubicBezTo>
                  <a:pt x="18528" y="10540"/>
                  <a:pt x="18741" y="10524"/>
                  <a:pt x="18900" y="10557"/>
                </a:cubicBezTo>
                <a:cubicBezTo>
                  <a:pt x="18741" y="10590"/>
                  <a:pt x="18591" y="10656"/>
                  <a:pt x="18424" y="10656"/>
                </a:cubicBezTo>
                <a:cubicBezTo>
                  <a:pt x="17854" y="10656"/>
                  <a:pt x="17233" y="10545"/>
                  <a:pt x="16676" y="10458"/>
                </a:cubicBezTo>
                <a:cubicBezTo>
                  <a:pt x="16624" y="10360"/>
                  <a:pt x="16593" y="10255"/>
                  <a:pt x="16518" y="10162"/>
                </a:cubicBezTo>
                <a:cubicBezTo>
                  <a:pt x="16432" y="10056"/>
                  <a:pt x="16250" y="9981"/>
                  <a:pt x="16200" y="9866"/>
                </a:cubicBezTo>
                <a:cubicBezTo>
                  <a:pt x="16088" y="9611"/>
                  <a:pt x="16094" y="9340"/>
                  <a:pt x="16041" y="9077"/>
                </a:cubicBezTo>
                <a:cubicBezTo>
                  <a:pt x="15882" y="9143"/>
                  <a:pt x="15730" y="9216"/>
                  <a:pt x="15565" y="9274"/>
                </a:cubicBezTo>
                <a:cubicBezTo>
                  <a:pt x="14450" y="9670"/>
                  <a:pt x="14763" y="9464"/>
                  <a:pt x="12865" y="9373"/>
                </a:cubicBezTo>
                <a:cubicBezTo>
                  <a:pt x="12812" y="9274"/>
                  <a:pt x="12731" y="9180"/>
                  <a:pt x="12706" y="9077"/>
                </a:cubicBezTo>
                <a:cubicBezTo>
                  <a:pt x="12625" y="8750"/>
                  <a:pt x="12901" y="8337"/>
                  <a:pt x="12547" y="8090"/>
                </a:cubicBezTo>
                <a:cubicBezTo>
                  <a:pt x="12298" y="7917"/>
                  <a:pt x="11806" y="8156"/>
                  <a:pt x="11435" y="8189"/>
                </a:cubicBezTo>
                <a:cubicBezTo>
                  <a:pt x="11174" y="8174"/>
                  <a:pt x="9620" y="8143"/>
                  <a:pt x="9053" y="7992"/>
                </a:cubicBezTo>
                <a:cubicBezTo>
                  <a:pt x="8878" y="7945"/>
                  <a:pt x="8735" y="7860"/>
                  <a:pt x="8576" y="7795"/>
                </a:cubicBezTo>
                <a:cubicBezTo>
                  <a:pt x="8471" y="7696"/>
                  <a:pt x="8381" y="7590"/>
                  <a:pt x="8259" y="7499"/>
                </a:cubicBezTo>
                <a:cubicBezTo>
                  <a:pt x="8115" y="7391"/>
                  <a:pt x="7837" y="7338"/>
                  <a:pt x="7782" y="7203"/>
                </a:cubicBezTo>
                <a:cubicBezTo>
                  <a:pt x="7717" y="7040"/>
                  <a:pt x="7888" y="6874"/>
                  <a:pt x="7941" y="6709"/>
                </a:cubicBezTo>
                <a:cubicBezTo>
                  <a:pt x="7888" y="6611"/>
                  <a:pt x="7938" y="6452"/>
                  <a:pt x="7782" y="6413"/>
                </a:cubicBezTo>
                <a:cubicBezTo>
                  <a:pt x="6956" y="6208"/>
                  <a:pt x="5574" y="6363"/>
                  <a:pt x="4765" y="6413"/>
                </a:cubicBezTo>
                <a:cubicBezTo>
                  <a:pt x="4712" y="6512"/>
                  <a:pt x="4553" y="6611"/>
                  <a:pt x="4606" y="6709"/>
                </a:cubicBezTo>
                <a:cubicBezTo>
                  <a:pt x="4965" y="7379"/>
                  <a:pt x="5284" y="7310"/>
                  <a:pt x="6194" y="7499"/>
                </a:cubicBezTo>
                <a:cubicBezTo>
                  <a:pt x="7175" y="7702"/>
                  <a:pt x="6504" y="7587"/>
                  <a:pt x="8259" y="7696"/>
                </a:cubicBezTo>
                <a:lnTo>
                  <a:pt x="8576" y="8288"/>
                </a:lnTo>
                <a:cubicBezTo>
                  <a:pt x="8706" y="8529"/>
                  <a:pt x="8745" y="8688"/>
                  <a:pt x="9053" y="8880"/>
                </a:cubicBezTo>
                <a:cubicBezTo>
                  <a:pt x="9188" y="8964"/>
                  <a:pt x="9371" y="9011"/>
                  <a:pt x="9529" y="9077"/>
                </a:cubicBezTo>
                <a:cubicBezTo>
                  <a:pt x="9635" y="9176"/>
                  <a:pt x="9685" y="9310"/>
                  <a:pt x="9847" y="9373"/>
                </a:cubicBezTo>
                <a:cubicBezTo>
                  <a:pt x="10131" y="9483"/>
                  <a:pt x="10800" y="9570"/>
                  <a:pt x="10800" y="9570"/>
                </a:cubicBezTo>
                <a:cubicBezTo>
                  <a:pt x="11224" y="9537"/>
                  <a:pt x="11650" y="9515"/>
                  <a:pt x="12071" y="9472"/>
                </a:cubicBezTo>
                <a:cubicBezTo>
                  <a:pt x="12286" y="9449"/>
                  <a:pt x="12499" y="9330"/>
                  <a:pt x="12706" y="9373"/>
                </a:cubicBezTo>
                <a:cubicBezTo>
                  <a:pt x="12887" y="9411"/>
                  <a:pt x="12918" y="9570"/>
                  <a:pt x="13024" y="9669"/>
                </a:cubicBezTo>
                <a:cubicBezTo>
                  <a:pt x="13076" y="9801"/>
                  <a:pt x="13122" y="9933"/>
                  <a:pt x="13182" y="10064"/>
                </a:cubicBezTo>
                <a:cubicBezTo>
                  <a:pt x="13228" y="10164"/>
                  <a:pt x="13179" y="10334"/>
                  <a:pt x="13341" y="10360"/>
                </a:cubicBezTo>
                <a:cubicBezTo>
                  <a:pt x="13704" y="10416"/>
                  <a:pt x="14082" y="10294"/>
                  <a:pt x="14453" y="10261"/>
                </a:cubicBezTo>
                <a:cubicBezTo>
                  <a:pt x="14612" y="10228"/>
                  <a:pt x="14784" y="10214"/>
                  <a:pt x="14929" y="10162"/>
                </a:cubicBezTo>
                <a:cubicBezTo>
                  <a:pt x="15159" y="10081"/>
                  <a:pt x="15310" y="9912"/>
                  <a:pt x="15565" y="9866"/>
                </a:cubicBezTo>
                <a:cubicBezTo>
                  <a:pt x="15726" y="9838"/>
                  <a:pt x="15882" y="9932"/>
                  <a:pt x="16041" y="9965"/>
                </a:cubicBezTo>
                <a:cubicBezTo>
                  <a:pt x="16049" y="9989"/>
                  <a:pt x="16229" y="10653"/>
                  <a:pt x="16359" y="10754"/>
                </a:cubicBezTo>
                <a:cubicBezTo>
                  <a:pt x="16583" y="10928"/>
                  <a:pt x="16998" y="10985"/>
                  <a:pt x="17312" y="11050"/>
                </a:cubicBezTo>
                <a:cubicBezTo>
                  <a:pt x="17418" y="11149"/>
                  <a:pt x="17629" y="11228"/>
                  <a:pt x="17629" y="11346"/>
                </a:cubicBezTo>
                <a:cubicBezTo>
                  <a:pt x="17629" y="11916"/>
                  <a:pt x="16729" y="11401"/>
                  <a:pt x="17788" y="11839"/>
                </a:cubicBezTo>
                <a:cubicBezTo>
                  <a:pt x="18324" y="12338"/>
                  <a:pt x="17815" y="11996"/>
                  <a:pt x="18582" y="12234"/>
                </a:cubicBezTo>
                <a:cubicBezTo>
                  <a:pt x="18753" y="12287"/>
                  <a:pt x="19233" y="12480"/>
                  <a:pt x="19059" y="12431"/>
                </a:cubicBezTo>
                <a:cubicBezTo>
                  <a:pt x="18410" y="12252"/>
                  <a:pt x="17802" y="12019"/>
                  <a:pt x="17153" y="11839"/>
                </a:cubicBezTo>
                <a:cubicBezTo>
                  <a:pt x="16847" y="11755"/>
                  <a:pt x="16200" y="11642"/>
                  <a:pt x="16200" y="11642"/>
                </a:cubicBezTo>
                <a:cubicBezTo>
                  <a:pt x="15988" y="11675"/>
                  <a:pt x="15765" y="11687"/>
                  <a:pt x="15565" y="11741"/>
                </a:cubicBezTo>
                <a:cubicBezTo>
                  <a:pt x="15389" y="11788"/>
                  <a:pt x="15277" y="11919"/>
                  <a:pt x="15088" y="11938"/>
                </a:cubicBezTo>
                <a:cubicBezTo>
                  <a:pt x="14923" y="11955"/>
                  <a:pt x="14771" y="11872"/>
                  <a:pt x="14612" y="11839"/>
                </a:cubicBezTo>
                <a:lnTo>
                  <a:pt x="14294" y="11248"/>
                </a:lnTo>
                <a:lnTo>
                  <a:pt x="14135" y="10952"/>
                </a:lnTo>
                <a:cubicBezTo>
                  <a:pt x="13712" y="11017"/>
                  <a:pt x="13301" y="11135"/>
                  <a:pt x="12865" y="11149"/>
                </a:cubicBezTo>
                <a:cubicBezTo>
                  <a:pt x="11832" y="11183"/>
                  <a:pt x="11337" y="11084"/>
                  <a:pt x="10482" y="10952"/>
                </a:cubicBezTo>
                <a:cubicBezTo>
                  <a:pt x="10121" y="10503"/>
                  <a:pt x="10151" y="10567"/>
                  <a:pt x="9847" y="10064"/>
                </a:cubicBezTo>
                <a:cubicBezTo>
                  <a:pt x="9746" y="9897"/>
                  <a:pt x="9646" y="9579"/>
                  <a:pt x="9371" y="9472"/>
                </a:cubicBezTo>
                <a:cubicBezTo>
                  <a:pt x="9087" y="9361"/>
                  <a:pt x="8418" y="9274"/>
                  <a:pt x="8418" y="9274"/>
                </a:cubicBezTo>
                <a:cubicBezTo>
                  <a:pt x="7932" y="9395"/>
                  <a:pt x="7219" y="9671"/>
                  <a:pt x="6671" y="9373"/>
                </a:cubicBezTo>
                <a:cubicBezTo>
                  <a:pt x="6419" y="9236"/>
                  <a:pt x="6353" y="8781"/>
                  <a:pt x="6353" y="8781"/>
                </a:cubicBezTo>
                <a:cubicBezTo>
                  <a:pt x="6300" y="8518"/>
                  <a:pt x="6406" y="8222"/>
                  <a:pt x="6194" y="7992"/>
                </a:cubicBezTo>
                <a:cubicBezTo>
                  <a:pt x="6111" y="7902"/>
                  <a:pt x="5848" y="8026"/>
                  <a:pt x="5718" y="8090"/>
                </a:cubicBezTo>
                <a:cubicBezTo>
                  <a:pt x="5569" y="8165"/>
                  <a:pt x="5506" y="8288"/>
                  <a:pt x="5400" y="8386"/>
                </a:cubicBezTo>
                <a:cubicBezTo>
                  <a:pt x="5135" y="8354"/>
                  <a:pt x="4859" y="8347"/>
                  <a:pt x="4606" y="8288"/>
                </a:cubicBezTo>
                <a:cubicBezTo>
                  <a:pt x="4427" y="8246"/>
                  <a:pt x="4300" y="8144"/>
                  <a:pt x="4129" y="8090"/>
                </a:cubicBezTo>
                <a:cubicBezTo>
                  <a:pt x="3980" y="8044"/>
                  <a:pt x="3812" y="8025"/>
                  <a:pt x="3653" y="7992"/>
                </a:cubicBezTo>
                <a:cubicBezTo>
                  <a:pt x="3494" y="8058"/>
                  <a:pt x="3223" y="8074"/>
                  <a:pt x="3176" y="8189"/>
                </a:cubicBezTo>
                <a:cubicBezTo>
                  <a:pt x="3098" y="8383"/>
                  <a:pt x="3265" y="8586"/>
                  <a:pt x="3335" y="8781"/>
                </a:cubicBezTo>
                <a:cubicBezTo>
                  <a:pt x="3372" y="8883"/>
                  <a:pt x="3376" y="9004"/>
                  <a:pt x="3494" y="9077"/>
                </a:cubicBezTo>
                <a:cubicBezTo>
                  <a:pt x="3764" y="9245"/>
                  <a:pt x="4447" y="9472"/>
                  <a:pt x="4447" y="9472"/>
                </a:cubicBezTo>
                <a:cubicBezTo>
                  <a:pt x="4486" y="9399"/>
                  <a:pt x="4718" y="8880"/>
                  <a:pt x="4924" y="8880"/>
                </a:cubicBezTo>
                <a:cubicBezTo>
                  <a:pt x="5091" y="8880"/>
                  <a:pt x="4978" y="9094"/>
                  <a:pt x="5082" y="9176"/>
                </a:cubicBezTo>
                <a:cubicBezTo>
                  <a:pt x="5202" y="9268"/>
                  <a:pt x="5388" y="9320"/>
                  <a:pt x="5559" y="9373"/>
                </a:cubicBezTo>
                <a:cubicBezTo>
                  <a:pt x="5950" y="9494"/>
                  <a:pt x="6622" y="9532"/>
                  <a:pt x="6988" y="9570"/>
                </a:cubicBezTo>
                <a:cubicBezTo>
                  <a:pt x="7041" y="9833"/>
                  <a:pt x="6989" y="10113"/>
                  <a:pt x="7147" y="10360"/>
                </a:cubicBezTo>
                <a:cubicBezTo>
                  <a:pt x="7218" y="10470"/>
                  <a:pt x="7449" y="10509"/>
                  <a:pt x="7624" y="10557"/>
                </a:cubicBezTo>
                <a:cubicBezTo>
                  <a:pt x="7929" y="10641"/>
                  <a:pt x="8576" y="10754"/>
                  <a:pt x="8576" y="10754"/>
                </a:cubicBezTo>
                <a:cubicBezTo>
                  <a:pt x="8894" y="10721"/>
                  <a:pt x="9232" y="10733"/>
                  <a:pt x="9529" y="10656"/>
                </a:cubicBezTo>
                <a:cubicBezTo>
                  <a:pt x="9882" y="10564"/>
                  <a:pt x="10482" y="10261"/>
                  <a:pt x="10482" y="10261"/>
                </a:cubicBezTo>
                <a:cubicBezTo>
                  <a:pt x="10588" y="10392"/>
                  <a:pt x="10717" y="10518"/>
                  <a:pt x="10800" y="10656"/>
                </a:cubicBezTo>
                <a:cubicBezTo>
                  <a:pt x="10877" y="10783"/>
                  <a:pt x="10793" y="10962"/>
                  <a:pt x="10959" y="11050"/>
                </a:cubicBezTo>
                <a:cubicBezTo>
                  <a:pt x="11213" y="11186"/>
                  <a:pt x="11912" y="11248"/>
                  <a:pt x="11912" y="11248"/>
                </a:cubicBezTo>
                <a:cubicBezTo>
                  <a:pt x="12678" y="11152"/>
                  <a:pt x="13181" y="11017"/>
                  <a:pt x="13976" y="11346"/>
                </a:cubicBezTo>
                <a:cubicBezTo>
                  <a:pt x="14294" y="11478"/>
                  <a:pt x="14491" y="11713"/>
                  <a:pt x="14612" y="11938"/>
                </a:cubicBezTo>
                <a:cubicBezTo>
                  <a:pt x="14758" y="12210"/>
                  <a:pt x="14715" y="12332"/>
                  <a:pt x="15247" y="12431"/>
                </a:cubicBezTo>
                <a:cubicBezTo>
                  <a:pt x="15606" y="12498"/>
                  <a:pt x="15988" y="12497"/>
                  <a:pt x="16359" y="12530"/>
                </a:cubicBezTo>
                <a:lnTo>
                  <a:pt x="16041" y="13122"/>
                </a:lnTo>
                <a:lnTo>
                  <a:pt x="15882" y="13418"/>
                </a:lnTo>
                <a:cubicBezTo>
                  <a:pt x="16041" y="13484"/>
                  <a:pt x="16170" y="13599"/>
                  <a:pt x="16359" y="13615"/>
                </a:cubicBezTo>
                <a:cubicBezTo>
                  <a:pt x="16498" y="13628"/>
                  <a:pt x="17292" y="13455"/>
                  <a:pt x="17471" y="13418"/>
                </a:cubicBezTo>
                <a:cubicBezTo>
                  <a:pt x="16175" y="13150"/>
                  <a:pt x="17861" y="13412"/>
                  <a:pt x="16518" y="13517"/>
                </a:cubicBezTo>
                <a:cubicBezTo>
                  <a:pt x="16250" y="13537"/>
                  <a:pt x="15985" y="13459"/>
                  <a:pt x="15724" y="13418"/>
                </a:cubicBezTo>
                <a:cubicBezTo>
                  <a:pt x="15198" y="13336"/>
                  <a:pt x="15236" y="13315"/>
                  <a:pt x="14771" y="13122"/>
                </a:cubicBezTo>
                <a:cubicBezTo>
                  <a:pt x="14665" y="13221"/>
                  <a:pt x="14588" y="13334"/>
                  <a:pt x="14453" y="13418"/>
                </a:cubicBezTo>
                <a:cubicBezTo>
                  <a:pt x="14145" y="13609"/>
                  <a:pt x="13887" y="13634"/>
                  <a:pt x="13500" y="13714"/>
                </a:cubicBezTo>
                <a:cubicBezTo>
                  <a:pt x="13235" y="13681"/>
                  <a:pt x="12940" y="13699"/>
                  <a:pt x="12706" y="13615"/>
                </a:cubicBezTo>
                <a:cubicBezTo>
                  <a:pt x="12206" y="13438"/>
                  <a:pt x="12363" y="12956"/>
                  <a:pt x="12547" y="12727"/>
                </a:cubicBezTo>
                <a:cubicBezTo>
                  <a:pt x="12632" y="12621"/>
                  <a:pt x="12865" y="12596"/>
                  <a:pt x="13024" y="12530"/>
                </a:cubicBezTo>
                <a:cubicBezTo>
                  <a:pt x="13076" y="12431"/>
                  <a:pt x="13332" y="12281"/>
                  <a:pt x="13182" y="12234"/>
                </a:cubicBezTo>
                <a:cubicBezTo>
                  <a:pt x="13012" y="12181"/>
                  <a:pt x="12896" y="12422"/>
                  <a:pt x="12706" y="12431"/>
                </a:cubicBezTo>
                <a:cubicBezTo>
                  <a:pt x="12228" y="12456"/>
                  <a:pt x="11753" y="12366"/>
                  <a:pt x="11276" y="12333"/>
                </a:cubicBezTo>
                <a:lnTo>
                  <a:pt x="10959" y="11741"/>
                </a:lnTo>
                <a:lnTo>
                  <a:pt x="10800" y="11445"/>
                </a:lnTo>
                <a:cubicBezTo>
                  <a:pt x="10588" y="11511"/>
                  <a:pt x="10401" y="11642"/>
                  <a:pt x="10165" y="11642"/>
                </a:cubicBezTo>
                <a:cubicBezTo>
                  <a:pt x="9830" y="11642"/>
                  <a:pt x="9484" y="11566"/>
                  <a:pt x="9212" y="11445"/>
                </a:cubicBezTo>
                <a:cubicBezTo>
                  <a:pt x="9076" y="11384"/>
                  <a:pt x="9099" y="11249"/>
                  <a:pt x="9053" y="11149"/>
                </a:cubicBezTo>
                <a:cubicBezTo>
                  <a:pt x="8993" y="11019"/>
                  <a:pt x="8947" y="10886"/>
                  <a:pt x="8894" y="10754"/>
                </a:cubicBezTo>
                <a:cubicBezTo>
                  <a:pt x="8048" y="10929"/>
                  <a:pt x="7937" y="10996"/>
                  <a:pt x="6671" y="10754"/>
                </a:cubicBezTo>
                <a:cubicBezTo>
                  <a:pt x="6488" y="10719"/>
                  <a:pt x="6459" y="10557"/>
                  <a:pt x="6353" y="10458"/>
                </a:cubicBezTo>
                <a:cubicBezTo>
                  <a:pt x="6194" y="10491"/>
                  <a:pt x="6007" y="10492"/>
                  <a:pt x="5876" y="10557"/>
                </a:cubicBezTo>
                <a:cubicBezTo>
                  <a:pt x="4850" y="11067"/>
                  <a:pt x="6280" y="10704"/>
                  <a:pt x="5082" y="10952"/>
                </a:cubicBezTo>
                <a:cubicBezTo>
                  <a:pt x="4976" y="10853"/>
                  <a:pt x="4900" y="10739"/>
                  <a:pt x="4765" y="10656"/>
                </a:cubicBezTo>
                <a:cubicBezTo>
                  <a:pt x="4630" y="10572"/>
                  <a:pt x="4407" y="10551"/>
                  <a:pt x="4288" y="10458"/>
                </a:cubicBezTo>
                <a:cubicBezTo>
                  <a:pt x="4184" y="10377"/>
                  <a:pt x="4204" y="10255"/>
                  <a:pt x="4129" y="10162"/>
                </a:cubicBezTo>
                <a:cubicBezTo>
                  <a:pt x="3865" y="9833"/>
                  <a:pt x="3812" y="9866"/>
                  <a:pt x="3335" y="9669"/>
                </a:cubicBezTo>
                <a:cubicBezTo>
                  <a:pt x="3181" y="9381"/>
                  <a:pt x="3137" y="8975"/>
                  <a:pt x="2224" y="9472"/>
                </a:cubicBezTo>
                <a:cubicBezTo>
                  <a:pt x="1972" y="9609"/>
                  <a:pt x="1906" y="10064"/>
                  <a:pt x="1906" y="10064"/>
                </a:cubicBezTo>
                <a:cubicBezTo>
                  <a:pt x="1959" y="10162"/>
                  <a:pt x="1946" y="10286"/>
                  <a:pt x="2065" y="10360"/>
                </a:cubicBezTo>
                <a:cubicBezTo>
                  <a:pt x="2183" y="10433"/>
                  <a:pt x="2375" y="10445"/>
                  <a:pt x="2541" y="10458"/>
                </a:cubicBezTo>
                <a:cubicBezTo>
                  <a:pt x="3173" y="10511"/>
                  <a:pt x="3812" y="10524"/>
                  <a:pt x="4447" y="10557"/>
                </a:cubicBezTo>
                <a:cubicBezTo>
                  <a:pt x="4394" y="10688"/>
                  <a:pt x="4348" y="10821"/>
                  <a:pt x="4288" y="10952"/>
                </a:cubicBezTo>
                <a:cubicBezTo>
                  <a:pt x="4242" y="11052"/>
                  <a:pt x="4067" y="11151"/>
                  <a:pt x="4129" y="11248"/>
                </a:cubicBezTo>
                <a:cubicBezTo>
                  <a:pt x="4200" y="11358"/>
                  <a:pt x="4447" y="11379"/>
                  <a:pt x="4606" y="11445"/>
                </a:cubicBezTo>
                <a:cubicBezTo>
                  <a:pt x="4712" y="11544"/>
                  <a:pt x="4789" y="11657"/>
                  <a:pt x="4924" y="11741"/>
                </a:cubicBezTo>
                <a:cubicBezTo>
                  <a:pt x="5148" y="11880"/>
                  <a:pt x="5786" y="12058"/>
                  <a:pt x="6035" y="12135"/>
                </a:cubicBezTo>
                <a:cubicBezTo>
                  <a:pt x="6247" y="12103"/>
                  <a:pt x="6489" y="12112"/>
                  <a:pt x="6671" y="12037"/>
                </a:cubicBezTo>
                <a:cubicBezTo>
                  <a:pt x="7359" y="11752"/>
                  <a:pt x="6565" y="11565"/>
                  <a:pt x="7465" y="11938"/>
                </a:cubicBezTo>
                <a:cubicBezTo>
                  <a:pt x="7518" y="12070"/>
                  <a:pt x="7469" y="12237"/>
                  <a:pt x="7624" y="12333"/>
                </a:cubicBezTo>
                <a:cubicBezTo>
                  <a:pt x="7778" y="12429"/>
                  <a:pt x="8041" y="12431"/>
                  <a:pt x="8259" y="12431"/>
                </a:cubicBezTo>
                <a:cubicBezTo>
                  <a:pt x="8791" y="12431"/>
                  <a:pt x="9318" y="12366"/>
                  <a:pt x="9847" y="12333"/>
                </a:cubicBezTo>
                <a:cubicBezTo>
                  <a:pt x="10072" y="12286"/>
                  <a:pt x="10760" y="12135"/>
                  <a:pt x="10959" y="12135"/>
                </a:cubicBezTo>
                <a:cubicBezTo>
                  <a:pt x="11126" y="12135"/>
                  <a:pt x="11276" y="12201"/>
                  <a:pt x="11435" y="12234"/>
                </a:cubicBezTo>
                <a:cubicBezTo>
                  <a:pt x="11600" y="12540"/>
                  <a:pt x="11617" y="12620"/>
                  <a:pt x="11912" y="12925"/>
                </a:cubicBezTo>
                <a:cubicBezTo>
                  <a:pt x="12108" y="13128"/>
                  <a:pt x="12185" y="13442"/>
                  <a:pt x="12547" y="13517"/>
                </a:cubicBezTo>
                <a:lnTo>
                  <a:pt x="13500" y="13714"/>
                </a:lnTo>
                <a:cubicBezTo>
                  <a:pt x="13712" y="13681"/>
                  <a:pt x="13931" y="13663"/>
                  <a:pt x="14135" y="13615"/>
                </a:cubicBezTo>
                <a:cubicBezTo>
                  <a:pt x="14357" y="13564"/>
                  <a:pt x="14553" y="13476"/>
                  <a:pt x="14771" y="13418"/>
                </a:cubicBezTo>
                <a:cubicBezTo>
                  <a:pt x="14924" y="13377"/>
                  <a:pt x="15088" y="13352"/>
                  <a:pt x="15247" y="13319"/>
                </a:cubicBezTo>
                <a:cubicBezTo>
                  <a:pt x="15406" y="13352"/>
                  <a:pt x="15593" y="13353"/>
                  <a:pt x="15724" y="13418"/>
                </a:cubicBezTo>
                <a:cubicBezTo>
                  <a:pt x="16003" y="13557"/>
                  <a:pt x="16095" y="13815"/>
                  <a:pt x="16200" y="14010"/>
                </a:cubicBezTo>
                <a:cubicBezTo>
                  <a:pt x="16092" y="14212"/>
                  <a:pt x="16008" y="14455"/>
                  <a:pt x="15724" y="14602"/>
                </a:cubicBezTo>
                <a:cubicBezTo>
                  <a:pt x="15542" y="14696"/>
                  <a:pt x="15308" y="14745"/>
                  <a:pt x="15088" y="14799"/>
                </a:cubicBezTo>
                <a:cubicBezTo>
                  <a:pt x="14777" y="14876"/>
                  <a:pt x="14135" y="14997"/>
                  <a:pt x="14135" y="14997"/>
                </a:cubicBezTo>
                <a:cubicBezTo>
                  <a:pt x="13712" y="14964"/>
                  <a:pt x="13255" y="15006"/>
                  <a:pt x="12865" y="14898"/>
                </a:cubicBezTo>
                <a:cubicBezTo>
                  <a:pt x="12712" y="14856"/>
                  <a:pt x="12772" y="14698"/>
                  <a:pt x="12706" y="14602"/>
                </a:cubicBezTo>
                <a:cubicBezTo>
                  <a:pt x="12613" y="14467"/>
                  <a:pt x="12506" y="14335"/>
                  <a:pt x="12388" y="14207"/>
                </a:cubicBezTo>
                <a:cubicBezTo>
                  <a:pt x="12294" y="14104"/>
                  <a:pt x="12165" y="14014"/>
                  <a:pt x="12071" y="13911"/>
                </a:cubicBezTo>
                <a:cubicBezTo>
                  <a:pt x="11953" y="13784"/>
                  <a:pt x="11904" y="13630"/>
                  <a:pt x="11753" y="13517"/>
                </a:cubicBezTo>
                <a:cubicBezTo>
                  <a:pt x="11631" y="13426"/>
                  <a:pt x="11435" y="13385"/>
                  <a:pt x="11276" y="13319"/>
                </a:cubicBezTo>
                <a:cubicBezTo>
                  <a:pt x="11069" y="13405"/>
                  <a:pt x="10392" y="13703"/>
                  <a:pt x="10165" y="13714"/>
                </a:cubicBezTo>
                <a:cubicBezTo>
                  <a:pt x="9687" y="13737"/>
                  <a:pt x="9212" y="13648"/>
                  <a:pt x="8735" y="13615"/>
                </a:cubicBezTo>
                <a:cubicBezTo>
                  <a:pt x="8629" y="13517"/>
                  <a:pt x="8495" y="13428"/>
                  <a:pt x="8418" y="13319"/>
                </a:cubicBezTo>
                <a:cubicBezTo>
                  <a:pt x="8282" y="13129"/>
                  <a:pt x="8418" y="12793"/>
                  <a:pt x="8100" y="12727"/>
                </a:cubicBezTo>
                <a:lnTo>
                  <a:pt x="7624" y="12629"/>
                </a:lnTo>
                <a:cubicBezTo>
                  <a:pt x="7518" y="12530"/>
                  <a:pt x="7455" y="12407"/>
                  <a:pt x="7306" y="12333"/>
                </a:cubicBezTo>
                <a:cubicBezTo>
                  <a:pt x="6961" y="12161"/>
                  <a:pt x="6698" y="12241"/>
                  <a:pt x="6353" y="12333"/>
                </a:cubicBezTo>
                <a:cubicBezTo>
                  <a:pt x="6135" y="12391"/>
                  <a:pt x="5935" y="12472"/>
                  <a:pt x="5718" y="12530"/>
                </a:cubicBezTo>
                <a:cubicBezTo>
                  <a:pt x="5564" y="12571"/>
                  <a:pt x="5400" y="12596"/>
                  <a:pt x="5241" y="12629"/>
                </a:cubicBezTo>
                <a:cubicBezTo>
                  <a:pt x="4976" y="12596"/>
                  <a:pt x="4709" y="12571"/>
                  <a:pt x="4447" y="12530"/>
                </a:cubicBezTo>
                <a:cubicBezTo>
                  <a:pt x="4285" y="12505"/>
                  <a:pt x="4075" y="12513"/>
                  <a:pt x="3971" y="12431"/>
                </a:cubicBezTo>
                <a:cubicBezTo>
                  <a:pt x="2798" y="11521"/>
                  <a:pt x="4839" y="12462"/>
                  <a:pt x="3335" y="11839"/>
                </a:cubicBezTo>
                <a:cubicBezTo>
                  <a:pt x="3124" y="11872"/>
                  <a:pt x="2914" y="11912"/>
                  <a:pt x="2700" y="11938"/>
                </a:cubicBezTo>
                <a:cubicBezTo>
                  <a:pt x="2384" y="11977"/>
                  <a:pt x="2061" y="11993"/>
                  <a:pt x="1747" y="12037"/>
                </a:cubicBezTo>
                <a:cubicBezTo>
                  <a:pt x="1584" y="12059"/>
                  <a:pt x="1429" y="12103"/>
                  <a:pt x="1271" y="12135"/>
                </a:cubicBezTo>
                <a:cubicBezTo>
                  <a:pt x="1165" y="12234"/>
                  <a:pt x="1038" y="12325"/>
                  <a:pt x="953" y="12431"/>
                </a:cubicBezTo>
                <a:cubicBezTo>
                  <a:pt x="714" y="12728"/>
                  <a:pt x="684" y="13117"/>
                  <a:pt x="953" y="13418"/>
                </a:cubicBezTo>
                <a:cubicBezTo>
                  <a:pt x="1181" y="13673"/>
                  <a:pt x="2776" y="13708"/>
                  <a:pt x="2859" y="13714"/>
                </a:cubicBezTo>
                <a:cubicBezTo>
                  <a:pt x="3100" y="13814"/>
                  <a:pt x="3483" y="14010"/>
                  <a:pt x="3812" y="14010"/>
                </a:cubicBezTo>
                <a:cubicBezTo>
                  <a:pt x="3979" y="14010"/>
                  <a:pt x="4129" y="13944"/>
                  <a:pt x="4288" y="13911"/>
                </a:cubicBezTo>
                <a:cubicBezTo>
                  <a:pt x="5115" y="13141"/>
                  <a:pt x="4715" y="13142"/>
                  <a:pt x="5241" y="13714"/>
                </a:cubicBezTo>
                <a:cubicBezTo>
                  <a:pt x="5336" y="13817"/>
                  <a:pt x="5424" y="13926"/>
                  <a:pt x="5559" y="14010"/>
                </a:cubicBezTo>
                <a:cubicBezTo>
                  <a:pt x="5694" y="14094"/>
                  <a:pt x="5876" y="14142"/>
                  <a:pt x="6035" y="14207"/>
                </a:cubicBezTo>
                <a:cubicBezTo>
                  <a:pt x="6565" y="14174"/>
                  <a:pt x="7091" y="14109"/>
                  <a:pt x="7624" y="14109"/>
                </a:cubicBezTo>
                <a:cubicBezTo>
                  <a:pt x="8471" y="14109"/>
                  <a:pt x="7835" y="14240"/>
                  <a:pt x="8259" y="14503"/>
                </a:cubicBezTo>
                <a:cubicBezTo>
                  <a:pt x="8377" y="14577"/>
                  <a:pt x="8586" y="14555"/>
                  <a:pt x="8735" y="14602"/>
                </a:cubicBezTo>
                <a:cubicBezTo>
                  <a:pt x="8906" y="14655"/>
                  <a:pt x="9053" y="14733"/>
                  <a:pt x="9212" y="14799"/>
                </a:cubicBezTo>
                <a:cubicBezTo>
                  <a:pt x="9318" y="14898"/>
                  <a:pt x="9386" y="15017"/>
                  <a:pt x="9529" y="15095"/>
                </a:cubicBezTo>
                <a:cubicBezTo>
                  <a:pt x="9817" y="15251"/>
                  <a:pt x="10482" y="15490"/>
                  <a:pt x="10482" y="15490"/>
                </a:cubicBezTo>
                <a:cubicBezTo>
                  <a:pt x="10853" y="15457"/>
                  <a:pt x="11236" y="15458"/>
                  <a:pt x="11594" y="15391"/>
                </a:cubicBezTo>
                <a:cubicBezTo>
                  <a:pt x="11777" y="15357"/>
                  <a:pt x="11881" y="15209"/>
                  <a:pt x="12071" y="15194"/>
                </a:cubicBezTo>
                <a:cubicBezTo>
                  <a:pt x="12338" y="15173"/>
                  <a:pt x="12600" y="15260"/>
                  <a:pt x="12865" y="15293"/>
                </a:cubicBezTo>
                <a:cubicBezTo>
                  <a:pt x="12971" y="15391"/>
                  <a:pt x="13097" y="15482"/>
                  <a:pt x="13182" y="15589"/>
                </a:cubicBezTo>
                <a:cubicBezTo>
                  <a:pt x="13406" y="15866"/>
                  <a:pt x="13376" y="16352"/>
                  <a:pt x="13976" y="16476"/>
                </a:cubicBezTo>
                <a:lnTo>
                  <a:pt x="14453" y="16575"/>
                </a:lnTo>
                <a:cubicBezTo>
                  <a:pt x="14665" y="16509"/>
                  <a:pt x="14906" y="16472"/>
                  <a:pt x="15088" y="16378"/>
                </a:cubicBezTo>
                <a:cubicBezTo>
                  <a:pt x="15235" y="16302"/>
                  <a:pt x="15244" y="16145"/>
                  <a:pt x="15406" y="16082"/>
                </a:cubicBezTo>
                <a:cubicBezTo>
                  <a:pt x="15690" y="15972"/>
                  <a:pt x="16359" y="15884"/>
                  <a:pt x="16359" y="15884"/>
                </a:cubicBezTo>
                <a:cubicBezTo>
                  <a:pt x="16412" y="15983"/>
                  <a:pt x="16518" y="16076"/>
                  <a:pt x="16518" y="16180"/>
                </a:cubicBezTo>
                <a:cubicBezTo>
                  <a:pt x="16518" y="16284"/>
                  <a:pt x="16440" y="16386"/>
                  <a:pt x="16359" y="16476"/>
                </a:cubicBezTo>
                <a:cubicBezTo>
                  <a:pt x="15780" y="17124"/>
                  <a:pt x="16020" y="17007"/>
                  <a:pt x="15247" y="17167"/>
                </a:cubicBezTo>
                <a:cubicBezTo>
                  <a:pt x="14956" y="17107"/>
                  <a:pt x="14092" y="16986"/>
                  <a:pt x="13818" y="16772"/>
                </a:cubicBezTo>
                <a:cubicBezTo>
                  <a:pt x="13713" y="16691"/>
                  <a:pt x="13763" y="16558"/>
                  <a:pt x="13659" y="16476"/>
                </a:cubicBezTo>
                <a:cubicBezTo>
                  <a:pt x="13435" y="16303"/>
                  <a:pt x="13020" y="16245"/>
                  <a:pt x="12706" y="16180"/>
                </a:cubicBezTo>
                <a:cubicBezTo>
                  <a:pt x="12600" y="16279"/>
                  <a:pt x="12523" y="16393"/>
                  <a:pt x="12388" y="16476"/>
                </a:cubicBezTo>
                <a:cubicBezTo>
                  <a:pt x="11803" y="16840"/>
                  <a:pt x="11550" y="16646"/>
                  <a:pt x="10641" y="16575"/>
                </a:cubicBezTo>
                <a:cubicBezTo>
                  <a:pt x="10482" y="16509"/>
                  <a:pt x="10284" y="16470"/>
                  <a:pt x="10165" y="16378"/>
                </a:cubicBezTo>
                <a:cubicBezTo>
                  <a:pt x="10060" y="16297"/>
                  <a:pt x="10081" y="16175"/>
                  <a:pt x="10006" y="16082"/>
                </a:cubicBezTo>
                <a:cubicBezTo>
                  <a:pt x="9873" y="15916"/>
                  <a:pt x="9557" y="15622"/>
                  <a:pt x="9212" y="15589"/>
                </a:cubicBezTo>
                <a:cubicBezTo>
                  <a:pt x="8373" y="15506"/>
                  <a:pt x="7518" y="15523"/>
                  <a:pt x="6671" y="15490"/>
                </a:cubicBezTo>
                <a:cubicBezTo>
                  <a:pt x="6512" y="15424"/>
                  <a:pt x="6329" y="15376"/>
                  <a:pt x="6194" y="15293"/>
                </a:cubicBezTo>
                <a:cubicBezTo>
                  <a:pt x="6059" y="15209"/>
                  <a:pt x="6026" y="15071"/>
                  <a:pt x="5876" y="14997"/>
                </a:cubicBezTo>
                <a:cubicBezTo>
                  <a:pt x="5746" y="14932"/>
                  <a:pt x="5559" y="14931"/>
                  <a:pt x="5400" y="14898"/>
                </a:cubicBezTo>
                <a:cubicBezTo>
                  <a:pt x="5347" y="14997"/>
                  <a:pt x="5346" y="15113"/>
                  <a:pt x="5241" y="15194"/>
                </a:cubicBezTo>
                <a:cubicBezTo>
                  <a:pt x="4762" y="15566"/>
                  <a:pt x="4165" y="15345"/>
                  <a:pt x="3494" y="15293"/>
                </a:cubicBezTo>
                <a:cubicBezTo>
                  <a:pt x="3335" y="15260"/>
                  <a:pt x="3148" y="15259"/>
                  <a:pt x="3018" y="15194"/>
                </a:cubicBezTo>
                <a:cubicBezTo>
                  <a:pt x="2869" y="15120"/>
                  <a:pt x="2811" y="14994"/>
                  <a:pt x="2700" y="14898"/>
                </a:cubicBezTo>
                <a:cubicBezTo>
                  <a:pt x="2546" y="14764"/>
                  <a:pt x="2421" y="14613"/>
                  <a:pt x="2224" y="14503"/>
                </a:cubicBezTo>
                <a:cubicBezTo>
                  <a:pt x="1938" y="14346"/>
                  <a:pt x="1271" y="14109"/>
                  <a:pt x="1271" y="14109"/>
                </a:cubicBezTo>
                <a:cubicBezTo>
                  <a:pt x="1059" y="14142"/>
                  <a:pt x="712" y="14080"/>
                  <a:pt x="635" y="14207"/>
                </a:cubicBezTo>
                <a:cubicBezTo>
                  <a:pt x="504" y="14425"/>
                  <a:pt x="721" y="14670"/>
                  <a:pt x="794" y="14898"/>
                </a:cubicBezTo>
                <a:cubicBezTo>
                  <a:pt x="827" y="15000"/>
                  <a:pt x="817" y="15133"/>
                  <a:pt x="953" y="15194"/>
                </a:cubicBezTo>
                <a:cubicBezTo>
                  <a:pt x="1336" y="15364"/>
                  <a:pt x="2418" y="15444"/>
                  <a:pt x="2859" y="15490"/>
                </a:cubicBezTo>
                <a:cubicBezTo>
                  <a:pt x="2912" y="15654"/>
                  <a:pt x="2923" y="15826"/>
                  <a:pt x="3018" y="15983"/>
                </a:cubicBezTo>
                <a:cubicBezTo>
                  <a:pt x="3239" y="16349"/>
                  <a:pt x="3447" y="16291"/>
                  <a:pt x="3971" y="16476"/>
                </a:cubicBezTo>
                <a:cubicBezTo>
                  <a:pt x="4833" y="16782"/>
                  <a:pt x="4050" y="16592"/>
                  <a:pt x="4924" y="16772"/>
                </a:cubicBezTo>
                <a:cubicBezTo>
                  <a:pt x="5294" y="16740"/>
                  <a:pt x="5700" y="16778"/>
                  <a:pt x="6035" y="16674"/>
                </a:cubicBezTo>
                <a:cubicBezTo>
                  <a:pt x="6185" y="16627"/>
                  <a:pt x="6076" y="16451"/>
                  <a:pt x="6194" y="16378"/>
                </a:cubicBezTo>
                <a:cubicBezTo>
                  <a:pt x="6312" y="16304"/>
                  <a:pt x="6512" y="16312"/>
                  <a:pt x="6671" y="16279"/>
                </a:cubicBezTo>
                <a:cubicBezTo>
                  <a:pt x="6829" y="16312"/>
                  <a:pt x="7029" y="16304"/>
                  <a:pt x="7147" y="16378"/>
                </a:cubicBezTo>
                <a:cubicBezTo>
                  <a:pt x="7265" y="16451"/>
                  <a:pt x="7231" y="16581"/>
                  <a:pt x="7306" y="16674"/>
                </a:cubicBezTo>
                <a:cubicBezTo>
                  <a:pt x="7391" y="16780"/>
                  <a:pt x="7518" y="16871"/>
                  <a:pt x="7624" y="16970"/>
                </a:cubicBezTo>
                <a:cubicBezTo>
                  <a:pt x="8100" y="16937"/>
                  <a:pt x="8588" y="16943"/>
                  <a:pt x="9053" y="16871"/>
                </a:cubicBezTo>
                <a:cubicBezTo>
                  <a:pt x="9238" y="16842"/>
                  <a:pt x="9340" y="16687"/>
                  <a:pt x="9529" y="16674"/>
                </a:cubicBezTo>
                <a:cubicBezTo>
                  <a:pt x="9849" y="16652"/>
                  <a:pt x="10165" y="16740"/>
                  <a:pt x="10482" y="16772"/>
                </a:cubicBezTo>
                <a:cubicBezTo>
                  <a:pt x="10882" y="17516"/>
                  <a:pt x="10297" y="16628"/>
                  <a:pt x="11118" y="17266"/>
                </a:cubicBezTo>
                <a:cubicBezTo>
                  <a:pt x="11744" y="17752"/>
                  <a:pt x="10594" y="17456"/>
                  <a:pt x="11912" y="17660"/>
                </a:cubicBezTo>
                <a:cubicBezTo>
                  <a:pt x="12335" y="17627"/>
                  <a:pt x="12762" y="17609"/>
                  <a:pt x="13182" y="17562"/>
                </a:cubicBezTo>
                <a:cubicBezTo>
                  <a:pt x="13347" y="17543"/>
                  <a:pt x="13491" y="17463"/>
                  <a:pt x="13659" y="17463"/>
                </a:cubicBezTo>
                <a:cubicBezTo>
                  <a:pt x="13981" y="17463"/>
                  <a:pt x="14294" y="17529"/>
                  <a:pt x="14612" y="17562"/>
                </a:cubicBezTo>
                <a:cubicBezTo>
                  <a:pt x="14941" y="17767"/>
                  <a:pt x="15538" y="17973"/>
                  <a:pt x="14929" y="18351"/>
                </a:cubicBezTo>
                <a:cubicBezTo>
                  <a:pt x="14693" y="18498"/>
                  <a:pt x="13976" y="18548"/>
                  <a:pt x="13976" y="18548"/>
                </a:cubicBezTo>
                <a:cubicBezTo>
                  <a:pt x="13500" y="18482"/>
                  <a:pt x="13010" y="18447"/>
                  <a:pt x="12547" y="18351"/>
                </a:cubicBezTo>
                <a:cubicBezTo>
                  <a:pt x="11912" y="18219"/>
                  <a:pt x="12176" y="18121"/>
                  <a:pt x="11753" y="17858"/>
                </a:cubicBezTo>
                <a:cubicBezTo>
                  <a:pt x="11618" y="17774"/>
                  <a:pt x="11435" y="17726"/>
                  <a:pt x="11276" y="17660"/>
                </a:cubicBezTo>
                <a:cubicBezTo>
                  <a:pt x="11118" y="17693"/>
                  <a:pt x="10961" y="17730"/>
                  <a:pt x="10800" y="17759"/>
                </a:cubicBezTo>
                <a:cubicBezTo>
                  <a:pt x="9404" y="18007"/>
                  <a:pt x="10831" y="17720"/>
                  <a:pt x="9688" y="17956"/>
                </a:cubicBezTo>
                <a:cubicBezTo>
                  <a:pt x="8947" y="17923"/>
                  <a:pt x="8188" y="17963"/>
                  <a:pt x="7465" y="17858"/>
                </a:cubicBezTo>
                <a:cubicBezTo>
                  <a:pt x="7246" y="17826"/>
                  <a:pt x="7213" y="17562"/>
                  <a:pt x="6988" y="17562"/>
                </a:cubicBezTo>
                <a:cubicBezTo>
                  <a:pt x="6721" y="17562"/>
                  <a:pt x="6606" y="18081"/>
                  <a:pt x="6512" y="18154"/>
                </a:cubicBezTo>
                <a:cubicBezTo>
                  <a:pt x="6288" y="18327"/>
                  <a:pt x="5873" y="18385"/>
                  <a:pt x="5559" y="18450"/>
                </a:cubicBezTo>
                <a:cubicBezTo>
                  <a:pt x="5400" y="18384"/>
                  <a:pt x="5183" y="18353"/>
                  <a:pt x="5082" y="18252"/>
                </a:cubicBezTo>
                <a:cubicBezTo>
                  <a:pt x="4638" y="17810"/>
                  <a:pt x="4951" y="17642"/>
                  <a:pt x="4447" y="17266"/>
                </a:cubicBezTo>
                <a:cubicBezTo>
                  <a:pt x="4210" y="17089"/>
                  <a:pt x="3819" y="17037"/>
                  <a:pt x="3494" y="16970"/>
                </a:cubicBezTo>
                <a:cubicBezTo>
                  <a:pt x="2065" y="17266"/>
                  <a:pt x="2806" y="16937"/>
                  <a:pt x="2382" y="17463"/>
                </a:cubicBezTo>
                <a:cubicBezTo>
                  <a:pt x="2297" y="17569"/>
                  <a:pt x="2171" y="17660"/>
                  <a:pt x="2065" y="17759"/>
                </a:cubicBezTo>
                <a:cubicBezTo>
                  <a:pt x="1936" y="17999"/>
                  <a:pt x="1736" y="18195"/>
                  <a:pt x="2065" y="18450"/>
                </a:cubicBezTo>
                <a:cubicBezTo>
                  <a:pt x="2169" y="18531"/>
                  <a:pt x="2382" y="18515"/>
                  <a:pt x="2541" y="18548"/>
                </a:cubicBezTo>
                <a:cubicBezTo>
                  <a:pt x="3071" y="18515"/>
                  <a:pt x="3597" y="18450"/>
                  <a:pt x="4129" y="18450"/>
                </a:cubicBezTo>
                <a:cubicBezTo>
                  <a:pt x="4297" y="18450"/>
                  <a:pt x="4531" y="18455"/>
                  <a:pt x="4606" y="18548"/>
                </a:cubicBezTo>
                <a:cubicBezTo>
                  <a:pt x="4681" y="18641"/>
                  <a:pt x="4552" y="18763"/>
                  <a:pt x="4447" y="18844"/>
                </a:cubicBezTo>
                <a:cubicBezTo>
                  <a:pt x="4328" y="18937"/>
                  <a:pt x="4129" y="18976"/>
                  <a:pt x="3971" y="19042"/>
                </a:cubicBezTo>
                <a:cubicBezTo>
                  <a:pt x="3918" y="19140"/>
                  <a:pt x="3812" y="19234"/>
                  <a:pt x="3812" y="19338"/>
                </a:cubicBezTo>
                <a:cubicBezTo>
                  <a:pt x="3812" y="19764"/>
                  <a:pt x="3960" y="19821"/>
                  <a:pt x="4288" y="20127"/>
                </a:cubicBezTo>
                <a:cubicBezTo>
                  <a:pt x="4659" y="20094"/>
                  <a:pt x="5065" y="20132"/>
                  <a:pt x="5400" y="20028"/>
                </a:cubicBezTo>
                <a:cubicBezTo>
                  <a:pt x="5550" y="19982"/>
                  <a:pt x="5526" y="19834"/>
                  <a:pt x="5559" y="19732"/>
                </a:cubicBezTo>
                <a:cubicBezTo>
                  <a:pt x="5632" y="19504"/>
                  <a:pt x="5665" y="19272"/>
                  <a:pt x="5718" y="19042"/>
                </a:cubicBezTo>
                <a:cubicBezTo>
                  <a:pt x="5876" y="19107"/>
                  <a:pt x="6075" y="19146"/>
                  <a:pt x="6194" y="19239"/>
                </a:cubicBezTo>
                <a:cubicBezTo>
                  <a:pt x="7071" y="19920"/>
                  <a:pt x="5464" y="19167"/>
                  <a:pt x="6829" y="19732"/>
                </a:cubicBezTo>
                <a:cubicBezTo>
                  <a:pt x="7147" y="19699"/>
                  <a:pt x="7540" y="19765"/>
                  <a:pt x="7782" y="19634"/>
                </a:cubicBezTo>
                <a:cubicBezTo>
                  <a:pt x="8034" y="19497"/>
                  <a:pt x="7821" y="19157"/>
                  <a:pt x="8100" y="19042"/>
                </a:cubicBezTo>
                <a:lnTo>
                  <a:pt x="8576" y="18844"/>
                </a:lnTo>
                <a:cubicBezTo>
                  <a:pt x="8735" y="18910"/>
                  <a:pt x="8942" y="18945"/>
                  <a:pt x="9053" y="19042"/>
                </a:cubicBezTo>
                <a:cubicBezTo>
                  <a:pt x="9219" y="19186"/>
                  <a:pt x="9156" y="19418"/>
                  <a:pt x="9371" y="19535"/>
                </a:cubicBezTo>
                <a:cubicBezTo>
                  <a:pt x="9623" y="19672"/>
                  <a:pt x="10324" y="19732"/>
                  <a:pt x="10324" y="19732"/>
                </a:cubicBezTo>
                <a:cubicBezTo>
                  <a:pt x="10482" y="19666"/>
                  <a:pt x="10681" y="19627"/>
                  <a:pt x="10800" y="19535"/>
                </a:cubicBezTo>
                <a:cubicBezTo>
                  <a:pt x="10905" y="19454"/>
                  <a:pt x="10840" y="19312"/>
                  <a:pt x="10959" y="19239"/>
                </a:cubicBezTo>
                <a:cubicBezTo>
                  <a:pt x="11229" y="19071"/>
                  <a:pt x="11912" y="18844"/>
                  <a:pt x="11912" y="18844"/>
                </a:cubicBezTo>
                <a:cubicBezTo>
                  <a:pt x="12071" y="18877"/>
                  <a:pt x="12326" y="18846"/>
                  <a:pt x="12388" y="18943"/>
                </a:cubicBezTo>
                <a:cubicBezTo>
                  <a:pt x="12469" y="19069"/>
                  <a:pt x="12229" y="19202"/>
                  <a:pt x="12229" y="19338"/>
                </a:cubicBezTo>
                <a:cubicBezTo>
                  <a:pt x="12229" y="19570"/>
                  <a:pt x="12221" y="19820"/>
                  <a:pt x="12388" y="20028"/>
                </a:cubicBezTo>
                <a:cubicBezTo>
                  <a:pt x="12463" y="20121"/>
                  <a:pt x="12701" y="20106"/>
                  <a:pt x="12865" y="20127"/>
                </a:cubicBezTo>
                <a:cubicBezTo>
                  <a:pt x="13232" y="20172"/>
                  <a:pt x="13606" y="20193"/>
                  <a:pt x="13976" y="20225"/>
                </a:cubicBezTo>
                <a:cubicBezTo>
                  <a:pt x="13924" y="20324"/>
                  <a:pt x="13954" y="20461"/>
                  <a:pt x="13818" y="20521"/>
                </a:cubicBezTo>
                <a:cubicBezTo>
                  <a:pt x="13610" y="20614"/>
                  <a:pt x="12569" y="20765"/>
                  <a:pt x="12229" y="20817"/>
                </a:cubicBezTo>
                <a:cubicBezTo>
                  <a:pt x="11700" y="20785"/>
                  <a:pt x="11167" y="20769"/>
                  <a:pt x="10641" y="20719"/>
                </a:cubicBezTo>
                <a:cubicBezTo>
                  <a:pt x="10476" y="20703"/>
                  <a:pt x="10295" y="20685"/>
                  <a:pt x="10165" y="20620"/>
                </a:cubicBezTo>
                <a:cubicBezTo>
                  <a:pt x="10016" y="20546"/>
                  <a:pt x="9969" y="20415"/>
                  <a:pt x="9847" y="20324"/>
                </a:cubicBezTo>
                <a:cubicBezTo>
                  <a:pt x="9703" y="20217"/>
                  <a:pt x="9529" y="20127"/>
                  <a:pt x="9371" y="20028"/>
                </a:cubicBezTo>
                <a:cubicBezTo>
                  <a:pt x="9053" y="20061"/>
                  <a:pt x="8706" y="20037"/>
                  <a:pt x="8418" y="20127"/>
                </a:cubicBezTo>
                <a:cubicBezTo>
                  <a:pt x="8247" y="20180"/>
                  <a:pt x="8262" y="20360"/>
                  <a:pt x="8100" y="20423"/>
                </a:cubicBezTo>
                <a:cubicBezTo>
                  <a:pt x="7816" y="20533"/>
                  <a:pt x="7147" y="20620"/>
                  <a:pt x="7147" y="20620"/>
                </a:cubicBezTo>
                <a:cubicBezTo>
                  <a:pt x="6829" y="20587"/>
                  <a:pt x="6482" y="20611"/>
                  <a:pt x="6194" y="20521"/>
                </a:cubicBezTo>
                <a:cubicBezTo>
                  <a:pt x="6023" y="20468"/>
                  <a:pt x="6026" y="20300"/>
                  <a:pt x="5876" y="20225"/>
                </a:cubicBezTo>
                <a:cubicBezTo>
                  <a:pt x="5746" y="20160"/>
                  <a:pt x="5546" y="20177"/>
                  <a:pt x="5400" y="20127"/>
                </a:cubicBezTo>
                <a:cubicBezTo>
                  <a:pt x="3762" y="19561"/>
                  <a:pt x="5049" y="19857"/>
                  <a:pt x="3971" y="19634"/>
                </a:cubicBezTo>
                <a:cubicBezTo>
                  <a:pt x="3805" y="19702"/>
                  <a:pt x="3281" y="19957"/>
                  <a:pt x="3018" y="19929"/>
                </a:cubicBezTo>
                <a:cubicBezTo>
                  <a:pt x="2777" y="19905"/>
                  <a:pt x="2393" y="19640"/>
                  <a:pt x="2224" y="19535"/>
                </a:cubicBezTo>
              </a:path>
            </a:pathLst>
          </a:custGeom>
          <a:ln w="12700">
            <a:solidFill>
              <a:srgbClr val="000000"/>
            </a:solidFill>
          </a:ln>
          <a:effectLst>
            <a:outerShdw sx="100000" sy="100000" kx="0" ky="0" algn="b" rotWithShape="0" blurRad="38100" dist="20000" dir="5400000">
              <a:srgbClr val="000000">
                <a:alpha val="38000"/>
              </a:srgbClr>
            </a:outerShdw>
          </a:effectLst>
        </p:spPr>
        <p:txBody>
          <a:bodyPr lIns="45719" rIns="45719" anchor="ctr"/>
          <a:lstStyle/>
          <a:p>
            <a:pPr algn="ctr"/>
          </a:p>
        </p:txBody>
      </p:sp>
      <p:grpSp>
        <p:nvGrpSpPr>
          <p:cNvPr id="1075" name="Group"/>
          <p:cNvGrpSpPr/>
          <p:nvPr/>
        </p:nvGrpSpPr>
        <p:grpSpPr>
          <a:xfrm>
            <a:off x="6534150" y="4511028"/>
            <a:ext cx="1104900" cy="1185334"/>
            <a:chOff x="0" y="0"/>
            <a:chExt cx="1104899" cy="1185332"/>
          </a:xfrm>
        </p:grpSpPr>
        <p:sp>
          <p:nvSpPr>
            <p:cNvPr id="1069" name="Line"/>
            <p:cNvSpPr/>
            <p:nvPr/>
          </p:nvSpPr>
          <p:spPr>
            <a:xfrm>
              <a:off x="0" y="0"/>
              <a:ext cx="1104900" cy="1185333"/>
            </a:xfrm>
            <a:custGeom>
              <a:avLst/>
              <a:gdLst/>
              <a:ahLst/>
              <a:cxnLst>
                <a:cxn ang="0">
                  <a:pos x="wd2" y="hd2"/>
                </a:cxn>
                <a:cxn ang="5400000">
                  <a:pos x="wd2" y="hd2"/>
                </a:cxn>
                <a:cxn ang="10800000">
                  <a:pos x="wd2" y="hd2"/>
                </a:cxn>
                <a:cxn ang="16200000">
                  <a:pos x="wd2" y="hd2"/>
                </a:cxn>
              </a:cxnLst>
              <a:rect l="0" t="0" r="r" b="b"/>
              <a:pathLst>
                <a:path w="21572" h="21524" fill="norm" stroke="1" extrusionOk="0">
                  <a:moveTo>
                    <a:pt x="10744" y="21216"/>
                  </a:moveTo>
                  <a:cubicBezTo>
                    <a:pt x="10689" y="21062"/>
                    <a:pt x="10579" y="20917"/>
                    <a:pt x="10579" y="20755"/>
                  </a:cubicBezTo>
                  <a:cubicBezTo>
                    <a:pt x="10579" y="18901"/>
                    <a:pt x="10935" y="20665"/>
                    <a:pt x="10662" y="19141"/>
                  </a:cubicBezTo>
                  <a:cubicBezTo>
                    <a:pt x="10647" y="19061"/>
                    <a:pt x="10634" y="18973"/>
                    <a:pt x="10579" y="18910"/>
                  </a:cubicBezTo>
                  <a:cubicBezTo>
                    <a:pt x="10517" y="18838"/>
                    <a:pt x="10414" y="18808"/>
                    <a:pt x="10331" y="18756"/>
                  </a:cubicBezTo>
                  <a:cubicBezTo>
                    <a:pt x="10304" y="18679"/>
                    <a:pt x="10310" y="18583"/>
                    <a:pt x="10249" y="18526"/>
                  </a:cubicBezTo>
                  <a:cubicBezTo>
                    <a:pt x="10083" y="18372"/>
                    <a:pt x="9918" y="18474"/>
                    <a:pt x="9753" y="18526"/>
                  </a:cubicBezTo>
                  <a:cubicBezTo>
                    <a:pt x="9360" y="18769"/>
                    <a:pt x="9599" y="18650"/>
                    <a:pt x="9009" y="18833"/>
                  </a:cubicBezTo>
                  <a:lnTo>
                    <a:pt x="8761" y="18910"/>
                  </a:lnTo>
                  <a:lnTo>
                    <a:pt x="8513" y="18987"/>
                  </a:lnTo>
                  <a:cubicBezTo>
                    <a:pt x="8458" y="19064"/>
                    <a:pt x="8432" y="19169"/>
                    <a:pt x="8347" y="19218"/>
                  </a:cubicBezTo>
                  <a:cubicBezTo>
                    <a:pt x="8200" y="19303"/>
                    <a:pt x="7852" y="19371"/>
                    <a:pt x="7852" y="19371"/>
                  </a:cubicBezTo>
                  <a:cubicBezTo>
                    <a:pt x="7218" y="19346"/>
                    <a:pt x="6583" y="19340"/>
                    <a:pt x="5951" y="19294"/>
                  </a:cubicBezTo>
                  <a:cubicBezTo>
                    <a:pt x="5864" y="19288"/>
                    <a:pt x="5786" y="19240"/>
                    <a:pt x="5703" y="19218"/>
                  </a:cubicBezTo>
                  <a:cubicBezTo>
                    <a:pt x="5593" y="19189"/>
                    <a:pt x="5483" y="19163"/>
                    <a:pt x="5372" y="19141"/>
                  </a:cubicBezTo>
                  <a:cubicBezTo>
                    <a:pt x="5369" y="19140"/>
                    <a:pt x="4340" y="18949"/>
                    <a:pt x="4132" y="18910"/>
                  </a:cubicBezTo>
                  <a:cubicBezTo>
                    <a:pt x="3634" y="18817"/>
                    <a:pt x="3852" y="18874"/>
                    <a:pt x="3471" y="18756"/>
                  </a:cubicBezTo>
                  <a:cubicBezTo>
                    <a:pt x="3388" y="18705"/>
                    <a:pt x="3293" y="18668"/>
                    <a:pt x="3223" y="18603"/>
                  </a:cubicBezTo>
                  <a:cubicBezTo>
                    <a:pt x="3027" y="18420"/>
                    <a:pt x="2974" y="18139"/>
                    <a:pt x="2892" y="17911"/>
                  </a:cubicBezTo>
                  <a:cubicBezTo>
                    <a:pt x="2865" y="17834"/>
                    <a:pt x="2858" y="17748"/>
                    <a:pt x="2810" y="17680"/>
                  </a:cubicBezTo>
                  <a:lnTo>
                    <a:pt x="2644" y="17450"/>
                  </a:lnTo>
                  <a:cubicBezTo>
                    <a:pt x="2589" y="17296"/>
                    <a:pt x="2504" y="17149"/>
                    <a:pt x="2479" y="16988"/>
                  </a:cubicBezTo>
                  <a:cubicBezTo>
                    <a:pt x="2452" y="16809"/>
                    <a:pt x="2431" y="16628"/>
                    <a:pt x="2396" y="16450"/>
                  </a:cubicBezTo>
                  <a:cubicBezTo>
                    <a:pt x="2355" y="16238"/>
                    <a:pt x="2302" y="16110"/>
                    <a:pt x="2231" y="15912"/>
                  </a:cubicBezTo>
                  <a:cubicBezTo>
                    <a:pt x="2259" y="15733"/>
                    <a:pt x="2206" y="15525"/>
                    <a:pt x="2314" y="15374"/>
                  </a:cubicBezTo>
                  <a:cubicBezTo>
                    <a:pt x="2362" y="15307"/>
                    <a:pt x="2484" y="15415"/>
                    <a:pt x="2562" y="15451"/>
                  </a:cubicBezTo>
                  <a:cubicBezTo>
                    <a:pt x="2924" y="15620"/>
                    <a:pt x="2706" y="15624"/>
                    <a:pt x="3140" y="15758"/>
                  </a:cubicBezTo>
                  <a:cubicBezTo>
                    <a:pt x="3738" y="15944"/>
                    <a:pt x="3980" y="15929"/>
                    <a:pt x="4628" y="15989"/>
                  </a:cubicBezTo>
                  <a:cubicBezTo>
                    <a:pt x="4876" y="15963"/>
                    <a:pt x="5130" y="15968"/>
                    <a:pt x="5372" y="15912"/>
                  </a:cubicBezTo>
                  <a:cubicBezTo>
                    <a:pt x="5671" y="15843"/>
                    <a:pt x="5786" y="15561"/>
                    <a:pt x="5537" y="15297"/>
                  </a:cubicBezTo>
                  <a:cubicBezTo>
                    <a:pt x="5444" y="15198"/>
                    <a:pt x="4780" y="15098"/>
                    <a:pt x="4628" y="15067"/>
                  </a:cubicBezTo>
                  <a:cubicBezTo>
                    <a:pt x="4517" y="15044"/>
                    <a:pt x="4408" y="15015"/>
                    <a:pt x="4298" y="14990"/>
                  </a:cubicBezTo>
                  <a:cubicBezTo>
                    <a:pt x="4215" y="14938"/>
                    <a:pt x="4138" y="14877"/>
                    <a:pt x="4050" y="14836"/>
                  </a:cubicBezTo>
                  <a:cubicBezTo>
                    <a:pt x="3931" y="14781"/>
                    <a:pt x="3577" y="14707"/>
                    <a:pt x="3471" y="14682"/>
                  </a:cubicBezTo>
                  <a:cubicBezTo>
                    <a:pt x="3416" y="14605"/>
                    <a:pt x="3346" y="14536"/>
                    <a:pt x="3306" y="14452"/>
                  </a:cubicBezTo>
                  <a:cubicBezTo>
                    <a:pt x="3235" y="14303"/>
                    <a:pt x="3195" y="14144"/>
                    <a:pt x="3140" y="13990"/>
                  </a:cubicBezTo>
                  <a:cubicBezTo>
                    <a:pt x="3070" y="13795"/>
                    <a:pt x="2934" y="13347"/>
                    <a:pt x="2727" y="13299"/>
                  </a:cubicBezTo>
                  <a:lnTo>
                    <a:pt x="2396" y="13222"/>
                  </a:lnTo>
                  <a:lnTo>
                    <a:pt x="2066" y="12760"/>
                  </a:lnTo>
                  <a:lnTo>
                    <a:pt x="1901" y="12530"/>
                  </a:lnTo>
                  <a:cubicBezTo>
                    <a:pt x="1693" y="11950"/>
                    <a:pt x="1973" y="12665"/>
                    <a:pt x="1653" y="12069"/>
                  </a:cubicBezTo>
                  <a:cubicBezTo>
                    <a:pt x="1413" y="11624"/>
                    <a:pt x="1792" y="12045"/>
                    <a:pt x="1322" y="11607"/>
                  </a:cubicBezTo>
                  <a:cubicBezTo>
                    <a:pt x="968" y="10619"/>
                    <a:pt x="1414" y="11936"/>
                    <a:pt x="1157" y="9148"/>
                  </a:cubicBezTo>
                  <a:cubicBezTo>
                    <a:pt x="1128" y="8833"/>
                    <a:pt x="992" y="8688"/>
                    <a:pt x="826" y="8456"/>
                  </a:cubicBezTo>
                  <a:cubicBezTo>
                    <a:pt x="632" y="7735"/>
                    <a:pt x="821" y="7990"/>
                    <a:pt x="413" y="7610"/>
                  </a:cubicBezTo>
                  <a:cubicBezTo>
                    <a:pt x="327" y="7412"/>
                    <a:pt x="125" y="6962"/>
                    <a:pt x="82" y="6765"/>
                  </a:cubicBezTo>
                  <a:lnTo>
                    <a:pt x="0" y="6380"/>
                  </a:lnTo>
                  <a:cubicBezTo>
                    <a:pt x="27" y="6175"/>
                    <a:pt x="-28" y="5945"/>
                    <a:pt x="82" y="5765"/>
                  </a:cubicBezTo>
                  <a:cubicBezTo>
                    <a:pt x="125" y="5695"/>
                    <a:pt x="274" y="5780"/>
                    <a:pt x="330" y="5842"/>
                  </a:cubicBezTo>
                  <a:cubicBezTo>
                    <a:pt x="425" y="5948"/>
                    <a:pt x="400" y="6120"/>
                    <a:pt x="495" y="6226"/>
                  </a:cubicBezTo>
                  <a:cubicBezTo>
                    <a:pt x="551" y="6289"/>
                    <a:pt x="660" y="6281"/>
                    <a:pt x="743" y="6303"/>
                  </a:cubicBezTo>
                  <a:cubicBezTo>
                    <a:pt x="853" y="6332"/>
                    <a:pt x="964" y="6355"/>
                    <a:pt x="1074" y="6380"/>
                  </a:cubicBezTo>
                  <a:cubicBezTo>
                    <a:pt x="1254" y="6883"/>
                    <a:pt x="1004" y="6390"/>
                    <a:pt x="1405" y="6688"/>
                  </a:cubicBezTo>
                  <a:cubicBezTo>
                    <a:pt x="1482" y="6745"/>
                    <a:pt x="1486" y="6869"/>
                    <a:pt x="1570" y="6918"/>
                  </a:cubicBezTo>
                  <a:cubicBezTo>
                    <a:pt x="1718" y="7004"/>
                    <a:pt x="1901" y="7021"/>
                    <a:pt x="2066" y="7072"/>
                  </a:cubicBezTo>
                  <a:lnTo>
                    <a:pt x="2314" y="7149"/>
                  </a:lnTo>
                  <a:cubicBezTo>
                    <a:pt x="2396" y="7175"/>
                    <a:pt x="2484" y="7190"/>
                    <a:pt x="2562" y="7226"/>
                  </a:cubicBezTo>
                  <a:cubicBezTo>
                    <a:pt x="3658" y="7736"/>
                    <a:pt x="2289" y="7117"/>
                    <a:pt x="3140" y="7456"/>
                  </a:cubicBezTo>
                  <a:cubicBezTo>
                    <a:pt x="3434" y="7573"/>
                    <a:pt x="3470" y="7609"/>
                    <a:pt x="3719" y="7764"/>
                  </a:cubicBezTo>
                  <a:cubicBezTo>
                    <a:pt x="3916" y="8313"/>
                    <a:pt x="3739" y="8135"/>
                    <a:pt x="4132" y="8379"/>
                  </a:cubicBezTo>
                  <a:cubicBezTo>
                    <a:pt x="4187" y="8456"/>
                    <a:pt x="4227" y="8544"/>
                    <a:pt x="4298" y="8609"/>
                  </a:cubicBezTo>
                  <a:cubicBezTo>
                    <a:pt x="4458" y="8758"/>
                    <a:pt x="4592" y="8778"/>
                    <a:pt x="4793" y="8840"/>
                  </a:cubicBezTo>
                  <a:cubicBezTo>
                    <a:pt x="4821" y="8917"/>
                    <a:pt x="4814" y="9013"/>
                    <a:pt x="4876" y="9071"/>
                  </a:cubicBezTo>
                  <a:cubicBezTo>
                    <a:pt x="4938" y="9128"/>
                    <a:pt x="5046" y="9111"/>
                    <a:pt x="5124" y="9148"/>
                  </a:cubicBezTo>
                  <a:cubicBezTo>
                    <a:pt x="5695" y="9413"/>
                    <a:pt x="5015" y="9218"/>
                    <a:pt x="5703" y="9378"/>
                  </a:cubicBezTo>
                  <a:cubicBezTo>
                    <a:pt x="5785" y="9429"/>
                    <a:pt x="5852" y="9524"/>
                    <a:pt x="5951" y="9532"/>
                  </a:cubicBezTo>
                  <a:cubicBezTo>
                    <a:pt x="6394" y="9566"/>
                    <a:pt x="6593" y="9486"/>
                    <a:pt x="6942" y="9378"/>
                  </a:cubicBezTo>
                  <a:cubicBezTo>
                    <a:pt x="6890" y="9039"/>
                    <a:pt x="6945" y="8842"/>
                    <a:pt x="6694" y="8609"/>
                  </a:cubicBezTo>
                  <a:cubicBezTo>
                    <a:pt x="6624" y="8544"/>
                    <a:pt x="6529" y="8507"/>
                    <a:pt x="6446" y="8456"/>
                  </a:cubicBezTo>
                  <a:cubicBezTo>
                    <a:pt x="6419" y="8379"/>
                    <a:pt x="6403" y="8298"/>
                    <a:pt x="6364" y="8225"/>
                  </a:cubicBezTo>
                  <a:cubicBezTo>
                    <a:pt x="6319" y="8142"/>
                    <a:pt x="6217" y="8085"/>
                    <a:pt x="6199" y="7994"/>
                  </a:cubicBezTo>
                  <a:cubicBezTo>
                    <a:pt x="6132" y="7666"/>
                    <a:pt x="6116" y="6995"/>
                    <a:pt x="6116" y="6995"/>
                  </a:cubicBezTo>
                  <a:cubicBezTo>
                    <a:pt x="6143" y="6739"/>
                    <a:pt x="6136" y="6477"/>
                    <a:pt x="6199" y="6226"/>
                  </a:cubicBezTo>
                  <a:cubicBezTo>
                    <a:pt x="6221" y="6136"/>
                    <a:pt x="6323" y="6080"/>
                    <a:pt x="6364" y="5996"/>
                  </a:cubicBezTo>
                  <a:cubicBezTo>
                    <a:pt x="6435" y="5848"/>
                    <a:pt x="6474" y="5688"/>
                    <a:pt x="6529" y="5535"/>
                  </a:cubicBezTo>
                  <a:cubicBezTo>
                    <a:pt x="6557" y="5458"/>
                    <a:pt x="6563" y="5371"/>
                    <a:pt x="6612" y="5304"/>
                  </a:cubicBezTo>
                  <a:cubicBezTo>
                    <a:pt x="6667" y="5227"/>
                    <a:pt x="6728" y="5154"/>
                    <a:pt x="6777" y="5073"/>
                  </a:cubicBezTo>
                  <a:cubicBezTo>
                    <a:pt x="6838" y="4974"/>
                    <a:pt x="6855" y="4847"/>
                    <a:pt x="6942" y="4766"/>
                  </a:cubicBezTo>
                  <a:cubicBezTo>
                    <a:pt x="7030" y="4685"/>
                    <a:pt x="7163" y="4663"/>
                    <a:pt x="7273" y="4612"/>
                  </a:cubicBezTo>
                  <a:cubicBezTo>
                    <a:pt x="7356" y="4535"/>
                    <a:pt x="7429" y="4448"/>
                    <a:pt x="7521" y="4382"/>
                  </a:cubicBezTo>
                  <a:cubicBezTo>
                    <a:pt x="7678" y="4268"/>
                    <a:pt x="8017" y="4074"/>
                    <a:pt x="8017" y="4074"/>
                  </a:cubicBezTo>
                  <a:cubicBezTo>
                    <a:pt x="8072" y="3997"/>
                    <a:pt x="8105" y="3901"/>
                    <a:pt x="8182" y="3843"/>
                  </a:cubicBezTo>
                  <a:cubicBezTo>
                    <a:pt x="8250" y="3793"/>
                    <a:pt x="8352" y="3803"/>
                    <a:pt x="8430" y="3767"/>
                  </a:cubicBezTo>
                  <a:cubicBezTo>
                    <a:pt x="8519" y="3725"/>
                    <a:pt x="8595" y="3664"/>
                    <a:pt x="8678" y="3613"/>
                  </a:cubicBezTo>
                  <a:cubicBezTo>
                    <a:pt x="8706" y="3536"/>
                    <a:pt x="8718" y="3453"/>
                    <a:pt x="8761" y="3382"/>
                  </a:cubicBezTo>
                  <a:cubicBezTo>
                    <a:pt x="8857" y="3221"/>
                    <a:pt x="9029" y="3096"/>
                    <a:pt x="9091" y="2921"/>
                  </a:cubicBezTo>
                  <a:lnTo>
                    <a:pt x="9257" y="2460"/>
                  </a:lnTo>
                  <a:cubicBezTo>
                    <a:pt x="9284" y="2383"/>
                    <a:pt x="9318" y="2308"/>
                    <a:pt x="9339" y="2229"/>
                  </a:cubicBezTo>
                  <a:cubicBezTo>
                    <a:pt x="9394" y="2024"/>
                    <a:pt x="9427" y="1813"/>
                    <a:pt x="9505" y="1614"/>
                  </a:cubicBezTo>
                  <a:cubicBezTo>
                    <a:pt x="9539" y="1527"/>
                    <a:pt x="9621" y="1464"/>
                    <a:pt x="9670" y="1384"/>
                  </a:cubicBezTo>
                  <a:cubicBezTo>
                    <a:pt x="9765" y="1229"/>
                    <a:pt x="10023" y="659"/>
                    <a:pt x="10166" y="615"/>
                  </a:cubicBezTo>
                  <a:lnTo>
                    <a:pt x="10414" y="538"/>
                  </a:lnTo>
                  <a:cubicBezTo>
                    <a:pt x="10469" y="461"/>
                    <a:pt x="10504" y="368"/>
                    <a:pt x="10579" y="307"/>
                  </a:cubicBezTo>
                  <a:cubicBezTo>
                    <a:pt x="10729" y="186"/>
                    <a:pt x="11075" y="0"/>
                    <a:pt x="11075" y="0"/>
                  </a:cubicBezTo>
                  <a:cubicBezTo>
                    <a:pt x="11042" y="93"/>
                    <a:pt x="10902" y="462"/>
                    <a:pt x="10910" y="538"/>
                  </a:cubicBezTo>
                  <a:cubicBezTo>
                    <a:pt x="10923" y="674"/>
                    <a:pt x="11185" y="1384"/>
                    <a:pt x="11240" y="1537"/>
                  </a:cubicBezTo>
                  <a:cubicBezTo>
                    <a:pt x="11268" y="1614"/>
                    <a:pt x="11309" y="1688"/>
                    <a:pt x="11323" y="1768"/>
                  </a:cubicBezTo>
                  <a:cubicBezTo>
                    <a:pt x="11378" y="2076"/>
                    <a:pt x="11396" y="2451"/>
                    <a:pt x="11654" y="2690"/>
                  </a:cubicBezTo>
                  <a:cubicBezTo>
                    <a:pt x="11724" y="2756"/>
                    <a:pt x="11819" y="2793"/>
                    <a:pt x="11902" y="2844"/>
                  </a:cubicBezTo>
                  <a:cubicBezTo>
                    <a:pt x="11956" y="2996"/>
                    <a:pt x="12004" y="3197"/>
                    <a:pt x="12150" y="3305"/>
                  </a:cubicBezTo>
                  <a:cubicBezTo>
                    <a:pt x="12218" y="3356"/>
                    <a:pt x="12315" y="3357"/>
                    <a:pt x="12398" y="3382"/>
                  </a:cubicBezTo>
                  <a:cubicBezTo>
                    <a:pt x="12605" y="3962"/>
                    <a:pt x="12325" y="3247"/>
                    <a:pt x="12645" y="3843"/>
                  </a:cubicBezTo>
                  <a:cubicBezTo>
                    <a:pt x="12684" y="3916"/>
                    <a:pt x="12689" y="4002"/>
                    <a:pt x="12728" y="4074"/>
                  </a:cubicBezTo>
                  <a:cubicBezTo>
                    <a:pt x="12773" y="4157"/>
                    <a:pt x="12844" y="4224"/>
                    <a:pt x="12893" y="4305"/>
                  </a:cubicBezTo>
                  <a:cubicBezTo>
                    <a:pt x="12955" y="4404"/>
                    <a:pt x="12995" y="4514"/>
                    <a:pt x="13059" y="4612"/>
                  </a:cubicBezTo>
                  <a:cubicBezTo>
                    <a:pt x="13161" y="4771"/>
                    <a:pt x="13389" y="5073"/>
                    <a:pt x="13389" y="5073"/>
                  </a:cubicBezTo>
                  <a:cubicBezTo>
                    <a:pt x="13993" y="6757"/>
                    <a:pt x="13026" y="3909"/>
                    <a:pt x="13637" y="8686"/>
                  </a:cubicBezTo>
                  <a:cubicBezTo>
                    <a:pt x="13651" y="8791"/>
                    <a:pt x="13859" y="8734"/>
                    <a:pt x="13968" y="8763"/>
                  </a:cubicBezTo>
                  <a:cubicBezTo>
                    <a:pt x="14052" y="8785"/>
                    <a:pt x="14133" y="8814"/>
                    <a:pt x="14216" y="8840"/>
                  </a:cubicBezTo>
                  <a:cubicBezTo>
                    <a:pt x="14299" y="8789"/>
                    <a:pt x="14375" y="8728"/>
                    <a:pt x="14464" y="8686"/>
                  </a:cubicBezTo>
                  <a:cubicBezTo>
                    <a:pt x="14542" y="8650"/>
                    <a:pt x="14644" y="8660"/>
                    <a:pt x="14712" y="8609"/>
                  </a:cubicBezTo>
                  <a:cubicBezTo>
                    <a:pt x="14789" y="8552"/>
                    <a:pt x="14800" y="8437"/>
                    <a:pt x="14877" y="8379"/>
                  </a:cubicBezTo>
                  <a:cubicBezTo>
                    <a:pt x="14945" y="8328"/>
                    <a:pt x="15040" y="8318"/>
                    <a:pt x="15125" y="8302"/>
                  </a:cubicBezTo>
                  <a:cubicBezTo>
                    <a:pt x="15316" y="8266"/>
                    <a:pt x="15511" y="8251"/>
                    <a:pt x="15704" y="8225"/>
                  </a:cubicBezTo>
                  <a:cubicBezTo>
                    <a:pt x="15952" y="8251"/>
                    <a:pt x="16199" y="8283"/>
                    <a:pt x="16448" y="8302"/>
                  </a:cubicBezTo>
                  <a:cubicBezTo>
                    <a:pt x="17218" y="8360"/>
                    <a:pt x="17994" y="8366"/>
                    <a:pt x="18762" y="8456"/>
                  </a:cubicBezTo>
                  <a:cubicBezTo>
                    <a:pt x="18982" y="8481"/>
                    <a:pt x="19202" y="8514"/>
                    <a:pt x="19423" y="8533"/>
                  </a:cubicBezTo>
                  <a:cubicBezTo>
                    <a:pt x="19808" y="8565"/>
                    <a:pt x="20195" y="8582"/>
                    <a:pt x="20580" y="8609"/>
                  </a:cubicBezTo>
                  <a:lnTo>
                    <a:pt x="21572" y="8686"/>
                  </a:lnTo>
                  <a:cubicBezTo>
                    <a:pt x="21427" y="9092"/>
                    <a:pt x="21562" y="8872"/>
                    <a:pt x="20993" y="9224"/>
                  </a:cubicBezTo>
                  <a:lnTo>
                    <a:pt x="20745" y="9378"/>
                  </a:lnTo>
                  <a:cubicBezTo>
                    <a:pt x="20690" y="9455"/>
                    <a:pt x="20621" y="9524"/>
                    <a:pt x="20580" y="9609"/>
                  </a:cubicBezTo>
                  <a:cubicBezTo>
                    <a:pt x="20509" y="9757"/>
                    <a:pt x="20415" y="10070"/>
                    <a:pt x="20415" y="10070"/>
                  </a:cubicBezTo>
                  <a:cubicBezTo>
                    <a:pt x="20387" y="10326"/>
                    <a:pt x="20374" y="10584"/>
                    <a:pt x="20332" y="10839"/>
                  </a:cubicBezTo>
                  <a:cubicBezTo>
                    <a:pt x="20319" y="10919"/>
                    <a:pt x="20273" y="10991"/>
                    <a:pt x="20250" y="11069"/>
                  </a:cubicBezTo>
                  <a:cubicBezTo>
                    <a:pt x="20218" y="11171"/>
                    <a:pt x="20198" y="11275"/>
                    <a:pt x="20167" y="11377"/>
                  </a:cubicBezTo>
                  <a:cubicBezTo>
                    <a:pt x="20143" y="11455"/>
                    <a:pt x="20133" y="11540"/>
                    <a:pt x="20084" y="11607"/>
                  </a:cubicBezTo>
                  <a:cubicBezTo>
                    <a:pt x="20019" y="11698"/>
                    <a:pt x="19904" y="11750"/>
                    <a:pt x="19836" y="11838"/>
                  </a:cubicBezTo>
                  <a:cubicBezTo>
                    <a:pt x="19765" y="11931"/>
                    <a:pt x="19758" y="12064"/>
                    <a:pt x="19671" y="12145"/>
                  </a:cubicBezTo>
                  <a:cubicBezTo>
                    <a:pt x="19569" y="12240"/>
                    <a:pt x="19241" y="12330"/>
                    <a:pt x="19092" y="12376"/>
                  </a:cubicBezTo>
                  <a:cubicBezTo>
                    <a:pt x="19010" y="12427"/>
                    <a:pt x="18915" y="12464"/>
                    <a:pt x="18844" y="12530"/>
                  </a:cubicBezTo>
                  <a:cubicBezTo>
                    <a:pt x="18649" y="12711"/>
                    <a:pt x="18676" y="12857"/>
                    <a:pt x="18514" y="13068"/>
                  </a:cubicBezTo>
                  <a:cubicBezTo>
                    <a:pt x="18369" y="13256"/>
                    <a:pt x="18216" y="13330"/>
                    <a:pt x="18018" y="13452"/>
                  </a:cubicBezTo>
                  <a:cubicBezTo>
                    <a:pt x="17963" y="13529"/>
                    <a:pt x="17923" y="13618"/>
                    <a:pt x="17853" y="13683"/>
                  </a:cubicBezTo>
                  <a:cubicBezTo>
                    <a:pt x="17710" y="13816"/>
                    <a:pt x="17436" y="13900"/>
                    <a:pt x="17274" y="13990"/>
                  </a:cubicBezTo>
                  <a:cubicBezTo>
                    <a:pt x="17104" y="14085"/>
                    <a:pt x="16943" y="14195"/>
                    <a:pt x="16778" y="14298"/>
                  </a:cubicBezTo>
                  <a:lnTo>
                    <a:pt x="16530" y="14452"/>
                  </a:lnTo>
                  <a:lnTo>
                    <a:pt x="16282" y="14605"/>
                  </a:lnTo>
                  <a:cubicBezTo>
                    <a:pt x="16227" y="14682"/>
                    <a:pt x="16187" y="14771"/>
                    <a:pt x="16117" y="14836"/>
                  </a:cubicBezTo>
                  <a:cubicBezTo>
                    <a:pt x="15566" y="15348"/>
                    <a:pt x="16145" y="14605"/>
                    <a:pt x="15704" y="15220"/>
                  </a:cubicBezTo>
                  <a:cubicBezTo>
                    <a:pt x="15731" y="15297"/>
                    <a:pt x="15700" y="15440"/>
                    <a:pt x="15786" y="15451"/>
                  </a:cubicBezTo>
                  <a:cubicBezTo>
                    <a:pt x="16484" y="15537"/>
                    <a:pt x="16700" y="15450"/>
                    <a:pt x="17191" y="15297"/>
                  </a:cubicBezTo>
                  <a:cubicBezTo>
                    <a:pt x="17274" y="15246"/>
                    <a:pt x="17350" y="15185"/>
                    <a:pt x="17439" y="15143"/>
                  </a:cubicBezTo>
                  <a:cubicBezTo>
                    <a:pt x="17760" y="14994"/>
                    <a:pt x="17852" y="15088"/>
                    <a:pt x="18266" y="15143"/>
                  </a:cubicBezTo>
                  <a:cubicBezTo>
                    <a:pt x="18321" y="15220"/>
                    <a:pt x="18421" y="15282"/>
                    <a:pt x="18431" y="15374"/>
                  </a:cubicBezTo>
                  <a:cubicBezTo>
                    <a:pt x="18451" y="15554"/>
                    <a:pt x="18392" y="15736"/>
                    <a:pt x="18349" y="15912"/>
                  </a:cubicBezTo>
                  <a:cubicBezTo>
                    <a:pt x="18309" y="16070"/>
                    <a:pt x="18238" y="16220"/>
                    <a:pt x="18183" y="16373"/>
                  </a:cubicBezTo>
                  <a:cubicBezTo>
                    <a:pt x="18156" y="16450"/>
                    <a:pt x="18149" y="16537"/>
                    <a:pt x="18101" y="16604"/>
                  </a:cubicBezTo>
                  <a:lnTo>
                    <a:pt x="17935" y="16835"/>
                  </a:lnTo>
                  <a:cubicBezTo>
                    <a:pt x="17728" y="17414"/>
                    <a:pt x="18008" y="16700"/>
                    <a:pt x="17687" y="17296"/>
                  </a:cubicBezTo>
                  <a:cubicBezTo>
                    <a:pt x="17648" y="17368"/>
                    <a:pt x="17659" y="17463"/>
                    <a:pt x="17605" y="17526"/>
                  </a:cubicBezTo>
                  <a:cubicBezTo>
                    <a:pt x="17543" y="17599"/>
                    <a:pt x="17439" y="17629"/>
                    <a:pt x="17357" y="17680"/>
                  </a:cubicBezTo>
                  <a:cubicBezTo>
                    <a:pt x="17133" y="17992"/>
                    <a:pt x="17245" y="17891"/>
                    <a:pt x="16861" y="18141"/>
                  </a:cubicBezTo>
                  <a:cubicBezTo>
                    <a:pt x="16698" y="18247"/>
                    <a:pt x="16553" y="18390"/>
                    <a:pt x="16365" y="18449"/>
                  </a:cubicBezTo>
                  <a:cubicBezTo>
                    <a:pt x="16000" y="18562"/>
                    <a:pt x="16195" y="18489"/>
                    <a:pt x="15786" y="18679"/>
                  </a:cubicBezTo>
                  <a:lnTo>
                    <a:pt x="12150" y="18526"/>
                  </a:lnTo>
                  <a:cubicBezTo>
                    <a:pt x="11488" y="18486"/>
                    <a:pt x="12384" y="18337"/>
                    <a:pt x="11571" y="18526"/>
                  </a:cubicBezTo>
                  <a:cubicBezTo>
                    <a:pt x="11543" y="18603"/>
                    <a:pt x="11488" y="18675"/>
                    <a:pt x="11488" y="18756"/>
                  </a:cubicBezTo>
                  <a:cubicBezTo>
                    <a:pt x="11488" y="19509"/>
                    <a:pt x="11490" y="19452"/>
                    <a:pt x="11654" y="19909"/>
                  </a:cubicBezTo>
                  <a:cubicBezTo>
                    <a:pt x="11626" y="20319"/>
                    <a:pt x="11672" y="20739"/>
                    <a:pt x="11571" y="21139"/>
                  </a:cubicBezTo>
                  <a:cubicBezTo>
                    <a:pt x="11551" y="21218"/>
                    <a:pt x="11396" y="21171"/>
                    <a:pt x="11323" y="21216"/>
                  </a:cubicBezTo>
                  <a:cubicBezTo>
                    <a:pt x="10704" y="21600"/>
                    <a:pt x="11417" y="21341"/>
                    <a:pt x="10827" y="21524"/>
                  </a:cubicBezTo>
                  <a:cubicBezTo>
                    <a:pt x="10717" y="21498"/>
                    <a:pt x="10570" y="21527"/>
                    <a:pt x="10496" y="21447"/>
                  </a:cubicBezTo>
                  <a:cubicBezTo>
                    <a:pt x="10383" y="21324"/>
                    <a:pt x="10331" y="20986"/>
                    <a:pt x="10331" y="20986"/>
                  </a:cubicBezTo>
                  <a:cubicBezTo>
                    <a:pt x="10377" y="20600"/>
                    <a:pt x="10351" y="20379"/>
                    <a:pt x="10496" y="20063"/>
                  </a:cubicBezTo>
                  <a:cubicBezTo>
                    <a:pt x="10638" y="19755"/>
                    <a:pt x="10667" y="19813"/>
                    <a:pt x="10744" y="19525"/>
                  </a:cubicBezTo>
                  <a:cubicBezTo>
                    <a:pt x="10751" y="19500"/>
                    <a:pt x="10744" y="19474"/>
                    <a:pt x="10744" y="19448"/>
                  </a:cubicBezTo>
                </a:path>
              </a:pathLst>
            </a:custGeom>
            <a:solidFill>
              <a:srgbClr val="808080">
                <a:alpha val="63000"/>
              </a:srgbClr>
            </a:solidFill>
            <a:ln w="9525"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nvGrpSpPr>
            <p:cNvPr id="1074" name="Group"/>
            <p:cNvGrpSpPr/>
            <p:nvPr/>
          </p:nvGrpSpPr>
          <p:grpSpPr>
            <a:xfrm>
              <a:off x="8466" y="46566"/>
              <a:ext cx="1021170" cy="1008884"/>
              <a:chOff x="0" y="0"/>
              <a:chExt cx="1021169" cy="1008883"/>
            </a:xfrm>
          </p:grpSpPr>
          <p:sp>
            <p:nvSpPr>
              <p:cNvPr id="1070" name="Line"/>
              <p:cNvSpPr/>
              <p:nvPr/>
            </p:nvSpPr>
            <p:spPr>
              <a:xfrm>
                <a:off x="575733" y="426905"/>
                <a:ext cx="445437" cy="559463"/>
              </a:xfrm>
              <a:custGeom>
                <a:avLst/>
                <a:gdLst/>
                <a:ahLst/>
                <a:cxnLst>
                  <a:cxn ang="0">
                    <a:pos x="wd2" y="hd2"/>
                  </a:cxn>
                  <a:cxn ang="5400000">
                    <a:pos x="wd2" y="hd2"/>
                  </a:cxn>
                  <a:cxn ang="10800000">
                    <a:pos x="wd2" y="hd2"/>
                  </a:cxn>
                  <a:cxn ang="16200000">
                    <a:pos x="wd2" y="hd2"/>
                  </a:cxn>
                </a:cxnLst>
                <a:rect l="0" t="0" r="r" b="b"/>
                <a:pathLst>
                  <a:path w="21430" h="21487" fill="norm" stroke="1" extrusionOk="0">
                    <a:moveTo>
                      <a:pt x="0" y="21487"/>
                    </a:moveTo>
                    <a:cubicBezTo>
                      <a:pt x="968" y="20972"/>
                      <a:pt x="534" y="21347"/>
                      <a:pt x="1018" y="20186"/>
                    </a:cubicBezTo>
                    <a:lnTo>
                      <a:pt x="1222" y="19699"/>
                    </a:lnTo>
                    <a:lnTo>
                      <a:pt x="1426" y="19211"/>
                    </a:lnTo>
                    <a:cubicBezTo>
                      <a:pt x="1765" y="20024"/>
                      <a:pt x="1426" y="19753"/>
                      <a:pt x="2851" y="19373"/>
                    </a:cubicBezTo>
                    <a:lnTo>
                      <a:pt x="3462" y="19211"/>
                    </a:lnTo>
                    <a:lnTo>
                      <a:pt x="4073" y="19048"/>
                    </a:lnTo>
                    <a:cubicBezTo>
                      <a:pt x="4614" y="18401"/>
                      <a:pt x="5474" y="17687"/>
                      <a:pt x="5092" y="16772"/>
                    </a:cubicBezTo>
                    <a:cubicBezTo>
                      <a:pt x="5014" y="16587"/>
                      <a:pt x="4684" y="16989"/>
                      <a:pt x="4481" y="17097"/>
                    </a:cubicBezTo>
                    <a:cubicBezTo>
                      <a:pt x="4413" y="17260"/>
                      <a:pt x="4277" y="17413"/>
                      <a:pt x="4277" y="17585"/>
                    </a:cubicBezTo>
                    <a:cubicBezTo>
                      <a:pt x="4277" y="17914"/>
                      <a:pt x="4296" y="18266"/>
                      <a:pt x="4481" y="18560"/>
                    </a:cubicBezTo>
                    <a:cubicBezTo>
                      <a:pt x="4633" y="18804"/>
                      <a:pt x="6003" y="19177"/>
                      <a:pt x="6110" y="19211"/>
                    </a:cubicBezTo>
                    <a:cubicBezTo>
                      <a:pt x="6178" y="19373"/>
                      <a:pt x="6162" y="19577"/>
                      <a:pt x="6314" y="19699"/>
                    </a:cubicBezTo>
                    <a:cubicBezTo>
                      <a:pt x="6466" y="19820"/>
                      <a:pt x="6829" y="20014"/>
                      <a:pt x="6925" y="19861"/>
                    </a:cubicBezTo>
                    <a:cubicBezTo>
                      <a:pt x="7094" y="19590"/>
                      <a:pt x="6008" y="19102"/>
                      <a:pt x="5906" y="19048"/>
                    </a:cubicBezTo>
                    <a:cubicBezTo>
                      <a:pt x="6817" y="17957"/>
                      <a:pt x="5744" y="19026"/>
                      <a:pt x="6925" y="18398"/>
                    </a:cubicBezTo>
                    <a:cubicBezTo>
                      <a:pt x="8451" y="17586"/>
                      <a:pt x="6694" y="18134"/>
                      <a:pt x="8147" y="17747"/>
                    </a:cubicBezTo>
                    <a:cubicBezTo>
                      <a:pt x="8350" y="17585"/>
                      <a:pt x="8598" y="17451"/>
                      <a:pt x="8758" y="17260"/>
                    </a:cubicBezTo>
                    <a:cubicBezTo>
                      <a:pt x="9006" y="16962"/>
                      <a:pt x="9091" y="15973"/>
                      <a:pt x="9165" y="15796"/>
                    </a:cubicBezTo>
                    <a:cubicBezTo>
                      <a:pt x="9243" y="15611"/>
                      <a:pt x="9708" y="15146"/>
                      <a:pt x="9572" y="15309"/>
                    </a:cubicBezTo>
                    <a:cubicBezTo>
                      <a:pt x="8927" y="16082"/>
                      <a:pt x="9243" y="15611"/>
                      <a:pt x="8758" y="16772"/>
                    </a:cubicBezTo>
                    <a:lnTo>
                      <a:pt x="8554" y="17260"/>
                    </a:lnTo>
                    <a:lnTo>
                      <a:pt x="8350" y="17747"/>
                    </a:lnTo>
                    <a:cubicBezTo>
                      <a:pt x="8418" y="17964"/>
                      <a:pt x="8277" y="18364"/>
                      <a:pt x="8554" y="18398"/>
                    </a:cubicBezTo>
                    <a:cubicBezTo>
                      <a:pt x="9370" y="18498"/>
                      <a:pt x="10220" y="18294"/>
                      <a:pt x="10998" y="18073"/>
                    </a:cubicBezTo>
                    <a:cubicBezTo>
                      <a:pt x="11479" y="17936"/>
                      <a:pt x="11368" y="17338"/>
                      <a:pt x="11609" y="17097"/>
                    </a:cubicBezTo>
                    <a:cubicBezTo>
                      <a:pt x="11762" y="16944"/>
                      <a:pt x="12017" y="16880"/>
                      <a:pt x="12220" y="16772"/>
                    </a:cubicBezTo>
                    <a:cubicBezTo>
                      <a:pt x="12356" y="16609"/>
                      <a:pt x="12420" y="16388"/>
                      <a:pt x="12627" y="16284"/>
                    </a:cubicBezTo>
                    <a:cubicBezTo>
                      <a:pt x="12992" y="16102"/>
                      <a:pt x="13850" y="15959"/>
                      <a:pt x="13850" y="15959"/>
                    </a:cubicBezTo>
                    <a:cubicBezTo>
                      <a:pt x="14053" y="15851"/>
                      <a:pt x="14226" y="15690"/>
                      <a:pt x="14461" y="15634"/>
                    </a:cubicBezTo>
                    <a:cubicBezTo>
                      <a:pt x="14920" y="15524"/>
                      <a:pt x="15416" y="15546"/>
                      <a:pt x="15886" y="15471"/>
                    </a:cubicBezTo>
                    <a:cubicBezTo>
                      <a:pt x="16097" y="15438"/>
                      <a:pt x="16294" y="15363"/>
                      <a:pt x="16497" y="15309"/>
                    </a:cubicBezTo>
                    <a:cubicBezTo>
                      <a:pt x="16294" y="15254"/>
                      <a:pt x="16101" y="15146"/>
                      <a:pt x="15886" y="15146"/>
                    </a:cubicBezTo>
                    <a:cubicBezTo>
                      <a:pt x="15314" y="15146"/>
                      <a:pt x="15145" y="15469"/>
                      <a:pt x="14664" y="15634"/>
                    </a:cubicBezTo>
                    <a:cubicBezTo>
                      <a:pt x="14407" y="15722"/>
                      <a:pt x="14118" y="15732"/>
                      <a:pt x="13850" y="15796"/>
                    </a:cubicBezTo>
                    <a:cubicBezTo>
                      <a:pt x="13438" y="15895"/>
                      <a:pt x="12627" y="16122"/>
                      <a:pt x="12627" y="16122"/>
                    </a:cubicBezTo>
                    <a:cubicBezTo>
                      <a:pt x="11982" y="16895"/>
                      <a:pt x="12452" y="16548"/>
                      <a:pt x="10998" y="16935"/>
                    </a:cubicBezTo>
                    <a:lnTo>
                      <a:pt x="10387" y="17097"/>
                    </a:lnTo>
                    <a:cubicBezTo>
                      <a:pt x="9419" y="17612"/>
                      <a:pt x="10008" y="17360"/>
                      <a:pt x="8554" y="17747"/>
                    </a:cubicBezTo>
                    <a:cubicBezTo>
                      <a:pt x="8350" y="17802"/>
                      <a:pt x="8122" y="17815"/>
                      <a:pt x="7943" y="17910"/>
                    </a:cubicBezTo>
                    <a:cubicBezTo>
                      <a:pt x="7739" y="18018"/>
                      <a:pt x="7566" y="18178"/>
                      <a:pt x="7332" y="18235"/>
                    </a:cubicBezTo>
                    <a:cubicBezTo>
                      <a:pt x="6670" y="18398"/>
                      <a:pt x="5952" y="18386"/>
                      <a:pt x="5295" y="18560"/>
                    </a:cubicBezTo>
                    <a:cubicBezTo>
                      <a:pt x="4888" y="18669"/>
                      <a:pt x="4457" y="18732"/>
                      <a:pt x="4073" y="18886"/>
                    </a:cubicBezTo>
                    <a:cubicBezTo>
                      <a:pt x="3802" y="18994"/>
                      <a:pt x="3541" y="19121"/>
                      <a:pt x="3259" y="19211"/>
                    </a:cubicBezTo>
                    <a:cubicBezTo>
                      <a:pt x="2860" y="19338"/>
                      <a:pt x="2037" y="19536"/>
                      <a:pt x="2037" y="19536"/>
                    </a:cubicBezTo>
                    <a:cubicBezTo>
                      <a:pt x="1833" y="19482"/>
                      <a:pt x="1550" y="19513"/>
                      <a:pt x="1426" y="19373"/>
                    </a:cubicBezTo>
                    <a:cubicBezTo>
                      <a:pt x="1176" y="19094"/>
                      <a:pt x="1018" y="18398"/>
                      <a:pt x="1018" y="18398"/>
                    </a:cubicBezTo>
                    <a:cubicBezTo>
                      <a:pt x="1086" y="18073"/>
                      <a:pt x="1091" y="17735"/>
                      <a:pt x="1222" y="17422"/>
                    </a:cubicBezTo>
                    <a:cubicBezTo>
                      <a:pt x="1299" y="17237"/>
                      <a:pt x="1530" y="17113"/>
                      <a:pt x="1629" y="16935"/>
                    </a:cubicBezTo>
                    <a:cubicBezTo>
                      <a:pt x="1630" y="16934"/>
                      <a:pt x="2138" y="15715"/>
                      <a:pt x="2240" y="15471"/>
                    </a:cubicBezTo>
                    <a:cubicBezTo>
                      <a:pt x="2351" y="15206"/>
                      <a:pt x="2519" y="14662"/>
                      <a:pt x="2851" y="14496"/>
                    </a:cubicBezTo>
                    <a:cubicBezTo>
                      <a:pt x="3215" y="14314"/>
                      <a:pt x="3666" y="14279"/>
                      <a:pt x="4073" y="14170"/>
                    </a:cubicBezTo>
                    <a:lnTo>
                      <a:pt x="4684" y="14008"/>
                    </a:lnTo>
                    <a:cubicBezTo>
                      <a:pt x="4888" y="13954"/>
                      <a:pt x="5084" y="13873"/>
                      <a:pt x="5295" y="13845"/>
                    </a:cubicBezTo>
                    <a:lnTo>
                      <a:pt x="6517" y="13683"/>
                    </a:lnTo>
                    <a:cubicBezTo>
                      <a:pt x="6857" y="13574"/>
                      <a:pt x="7193" y="13460"/>
                      <a:pt x="7536" y="13358"/>
                    </a:cubicBezTo>
                    <a:cubicBezTo>
                      <a:pt x="7737" y="13297"/>
                      <a:pt x="7955" y="13272"/>
                      <a:pt x="8147" y="13195"/>
                    </a:cubicBezTo>
                    <a:cubicBezTo>
                      <a:pt x="8714" y="12969"/>
                      <a:pt x="8918" y="12742"/>
                      <a:pt x="9369" y="12382"/>
                    </a:cubicBezTo>
                    <a:cubicBezTo>
                      <a:pt x="9967" y="10950"/>
                      <a:pt x="10069" y="11371"/>
                      <a:pt x="9165" y="11732"/>
                    </a:cubicBezTo>
                    <a:cubicBezTo>
                      <a:pt x="8973" y="11808"/>
                      <a:pt x="8758" y="11840"/>
                      <a:pt x="8554" y="11894"/>
                    </a:cubicBezTo>
                    <a:cubicBezTo>
                      <a:pt x="7468" y="13195"/>
                      <a:pt x="8894" y="11623"/>
                      <a:pt x="7536" y="12707"/>
                    </a:cubicBezTo>
                    <a:cubicBezTo>
                      <a:pt x="7363" y="12845"/>
                      <a:pt x="7336" y="13091"/>
                      <a:pt x="7128" y="13195"/>
                    </a:cubicBezTo>
                    <a:cubicBezTo>
                      <a:pt x="6764" y="13377"/>
                      <a:pt x="6314" y="13412"/>
                      <a:pt x="5906" y="13520"/>
                    </a:cubicBezTo>
                    <a:cubicBezTo>
                      <a:pt x="4520" y="13889"/>
                      <a:pt x="5509" y="13668"/>
                      <a:pt x="2851" y="13845"/>
                    </a:cubicBezTo>
                    <a:cubicBezTo>
                      <a:pt x="3055" y="13899"/>
                      <a:pt x="3311" y="14129"/>
                      <a:pt x="3462" y="14008"/>
                    </a:cubicBezTo>
                    <a:cubicBezTo>
                      <a:pt x="3766" y="13766"/>
                      <a:pt x="3734" y="13358"/>
                      <a:pt x="3870" y="13032"/>
                    </a:cubicBezTo>
                    <a:lnTo>
                      <a:pt x="4073" y="12545"/>
                    </a:lnTo>
                    <a:cubicBezTo>
                      <a:pt x="4005" y="11677"/>
                      <a:pt x="3960" y="10809"/>
                      <a:pt x="3870" y="9943"/>
                    </a:cubicBezTo>
                    <a:cubicBezTo>
                      <a:pt x="3824" y="9508"/>
                      <a:pt x="3666" y="9079"/>
                      <a:pt x="3666" y="8642"/>
                    </a:cubicBezTo>
                    <a:cubicBezTo>
                      <a:pt x="3666" y="8259"/>
                      <a:pt x="3791" y="9403"/>
                      <a:pt x="3870" y="9781"/>
                    </a:cubicBezTo>
                    <a:cubicBezTo>
                      <a:pt x="3954" y="10183"/>
                      <a:pt x="4130" y="10834"/>
                      <a:pt x="4277" y="11244"/>
                    </a:cubicBezTo>
                    <a:cubicBezTo>
                      <a:pt x="4336" y="11409"/>
                      <a:pt x="4413" y="11569"/>
                      <a:pt x="4481" y="11732"/>
                    </a:cubicBezTo>
                    <a:cubicBezTo>
                      <a:pt x="4685" y="11243"/>
                      <a:pt x="4653" y="11176"/>
                      <a:pt x="5092" y="10756"/>
                    </a:cubicBezTo>
                    <a:cubicBezTo>
                      <a:pt x="5276" y="10579"/>
                      <a:pt x="5518" y="10445"/>
                      <a:pt x="5703" y="10268"/>
                    </a:cubicBezTo>
                    <a:cubicBezTo>
                      <a:pt x="5859" y="10118"/>
                      <a:pt x="5937" y="9919"/>
                      <a:pt x="6110" y="9781"/>
                    </a:cubicBezTo>
                    <a:cubicBezTo>
                      <a:pt x="6505" y="9465"/>
                      <a:pt x="6835" y="9425"/>
                      <a:pt x="7332" y="9293"/>
                    </a:cubicBezTo>
                    <a:cubicBezTo>
                      <a:pt x="9070" y="8368"/>
                      <a:pt x="7425" y="9123"/>
                      <a:pt x="11813" y="8805"/>
                    </a:cubicBezTo>
                    <a:cubicBezTo>
                      <a:pt x="12027" y="8790"/>
                      <a:pt x="12217" y="8688"/>
                      <a:pt x="12424" y="8642"/>
                    </a:cubicBezTo>
                    <a:cubicBezTo>
                      <a:pt x="14951" y="8092"/>
                      <a:pt x="13258" y="8529"/>
                      <a:pt x="14664" y="8155"/>
                    </a:cubicBezTo>
                    <a:cubicBezTo>
                      <a:pt x="15072" y="7938"/>
                      <a:pt x="15422" y="7628"/>
                      <a:pt x="15886" y="7504"/>
                    </a:cubicBezTo>
                    <a:cubicBezTo>
                      <a:pt x="16090" y="7450"/>
                      <a:pt x="16712" y="7342"/>
                      <a:pt x="16497" y="7342"/>
                    </a:cubicBezTo>
                    <a:cubicBezTo>
                      <a:pt x="15148" y="7342"/>
                      <a:pt x="15695" y="7702"/>
                      <a:pt x="14257" y="7829"/>
                    </a:cubicBezTo>
                    <a:lnTo>
                      <a:pt x="12424" y="7992"/>
                    </a:lnTo>
                    <a:cubicBezTo>
                      <a:pt x="12011" y="8075"/>
                      <a:pt x="11407" y="8177"/>
                      <a:pt x="10998" y="8317"/>
                    </a:cubicBezTo>
                    <a:cubicBezTo>
                      <a:pt x="10719" y="8413"/>
                      <a:pt x="10471" y="8566"/>
                      <a:pt x="10183" y="8642"/>
                    </a:cubicBezTo>
                    <a:cubicBezTo>
                      <a:pt x="9855" y="8730"/>
                      <a:pt x="9501" y="8738"/>
                      <a:pt x="9165" y="8805"/>
                    </a:cubicBezTo>
                    <a:cubicBezTo>
                      <a:pt x="8957" y="8847"/>
                      <a:pt x="8758" y="8913"/>
                      <a:pt x="8554" y="8968"/>
                    </a:cubicBezTo>
                    <a:cubicBezTo>
                      <a:pt x="8350" y="8913"/>
                      <a:pt x="7985" y="8973"/>
                      <a:pt x="7943" y="8805"/>
                    </a:cubicBezTo>
                    <a:cubicBezTo>
                      <a:pt x="7884" y="8567"/>
                      <a:pt x="8231" y="8377"/>
                      <a:pt x="8350" y="8155"/>
                    </a:cubicBezTo>
                    <a:cubicBezTo>
                      <a:pt x="8744" y="7422"/>
                      <a:pt x="8247" y="7830"/>
                      <a:pt x="9165" y="7342"/>
                    </a:cubicBezTo>
                    <a:cubicBezTo>
                      <a:pt x="9301" y="7179"/>
                      <a:pt x="9388" y="6983"/>
                      <a:pt x="9572" y="6854"/>
                    </a:cubicBezTo>
                    <a:cubicBezTo>
                      <a:pt x="9941" y="6597"/>
                      <a:pt x="10387" y="6420"/>
                      <a:pt x="10794" y="6204"/>
                    </a:cubicBezTo>
                    <a:lnTo>
                      <a:pt x="12016" y="5553"/>
                    </a:lnTo>
                    <a:lnTo>
                      <a:pt x="12627" y="5228"/>
                    </a:lnTo>
                    <a:cubicBezTo>
                      <a:pt x="12833" y="4981"/>
                      <a:pt x="13239" y="4589"/>
                      <a:pt x="13239" y="4253"/>
                    </a:cubicBezTo>
                    <a:cubicBezTo>
                      <a:pt x="13239" y="3976"/>
                      <a:pt x="13035" y="3440"/>
                      <a:pt x="13035" y="3440"/>
                    </a:cubicBezTo>
                    <a:lnTo>
                      <a:pt x="13239" y="4253"/>
                    </a:lnTo>
                    <a:cubicBezTo>
                      <a:pt x="13578" y="4198"/>
                      <a:pt x="13928" y="4177"/>
                      <a:pt x="14257" y="4090"/>
                    </a:cubicBezTo>
                    <a:cubicBezTo>
                      <a:pt x="14545" y="4013"/>
                      <a:pt x="14768" y="3777"/>
                      <a:pt x="15072" y="3765"/>
                    </a:cubicBezTo>
                    <a:cubicBezTo>
                      <a:pt x="16159" y="3721"/>
                      <a:pt x="17244" y="3873"/>
                      <a:pt x="18330" y="3927"/>
                    </a:cubicBezTo>
                    <a:cubicBezTo>
                      <a:pt x="18670" y="3982"/>
                      <a:pt x="19695" y="4090"/>
                      <a:pt x="19349" y="4090"/>
                    </a:cubicBezTo>
                    <a:cubicBezTo>
                      <a:pt x="16321" y="4090"/>
                      <a:pt x="16863" y="4187"/>
                      <a:pt x="15275" y="3765"/>
                    </a:cubicBezTo>
                    <a:cubicBezTo>
                      <a:pt x="15411" y="3548"/>
                      <a:pt x="15532" y="3325"/>
                      <a:pt x="15683" y="3114"/>
                    </a:cubicBezTo>
                    <a:cubicBezTo>
                      <a:pt x="15804" y="2945"/>
                      <a:pt x="15980" y="2801"/>
                      <a:pt x="16090" y="2627"/>
                    </a:cubicBezTo>
                    <a:cubicBezTo>
                      <a:pt x="16316" y="2266"/>
                      <a:pt x="16645" y="868"/>
                      <a:pt x="16701" y="838"/>
                    </a:cubicBezTo>
                    <a:lnTo>
                      <a:pt x="17312" y="513"/>
                    </a:lnTo>
                    <a:cubicBezTo>
                      <a:pt x="17448" y="350"/>
                      <a:pt x="17892" y="-113"/>
                      <a:pt x="17719" y="25"/>
                    </a:cubicBezTo>
                    <a:cubicBezTo>
                      <a:pt x="17467" y="227"/>
                      <a:pt x="16932" y="886"/>
                      <a:pt x="16701" y="1163"/>
                    </a:cubicBezTo>
                    <a:cubicBezTo>
                      <a:pt x="16633" y="1326"/>
                      <a:pt x="16497" y="1480"/>
                      <a:pt x="16497" y="1651"/>
                    </a:cubicBezTo>
                    <a:cubicBezTo>
                      <a:pt x="16497" y="1927"/>
                      <a:pt x="16413" y="2311"/>
                      <a:pt x="16701" y="2464"/>
                    </a:cubicBezTo>
                    <a:cubicBezTo>
                      <a:pt x="16771" y="2502"/>
                      <a:pt x="18372" y="2171"/>
                      <a:pt x="18534" y="2139"/>
                    </a:cubicBezTo>
                    <a:cubicBezTo>
                      <a:pt x="18738" y="2030"/>
                      <a:pt x="18992" y="1966"/>
                      <a:pt x="19145" y="1814"/>
                    </a:cubicBezTo>
                    <a:cubicBezTo>
                      <a:pt x="19279" y="1680"/>
                      <a:pt x="19174" y="1426"/>
                      <a:pt x="19349" y="1326"/>
                    </a:cubicBezTo>
                    <a:cubicBezTo>
                      <a:pt x="19698" y="1127"/>
                      <a:pt x="20571" y="1001"/>
                      <a:pt x="20571" y="1001"/>
                    </a:cubicBezTo>
                    <a:cubicBezTo>
                      <a:pt x="20842" y="1055"/>
                      <a:pt x="21105" y="1163"/>
                      <a:pt x="21385" y="1163"/>
                    </a:cubicBezTo>
                    <a:cubicBezTo>
                      <a:pt x="21600" y="1163"/>
                      <a:pt x="20989" y="1001"/>
                      <a:pt x="20774" y="1001"/>
                    </a:cubicBezTo>
                    <a:cubicBezTo>
                      <a:pt x="20560" y="1001"/>
                      <a:pt x="20370" y="1116"/>
                      <a:pt x="20163" y="1163"/>
                    </a:cubicBezTo>
                    <a:cubicBezTo>
                      <a:pt x="18373" y="1572"/>
                      <a:pt x="20203" y="1099"/>
                      <a:pt x="18738" y="1488"/>
                    </a:cubicBezTo>
                    <a:cubicBezTo>
                      <a:pt x="17664" y="2775"/>
                      <a:pt x="19210" y="1200"/>
                      <a:pt x="15683" y="2139"/>
                    </a:cubicBezTo>
                    <a:cubicBezTo>
                      <a:pt x="15285" y="2244"/>
                      <a:pt x="15296" y="3053"/>
                      <a:pt x="15072" y="3277"/>
                    </a:cubicBezTo>
                    <a:cubicBezTo>
                      <a:pt x="14919" y="3430"/>
                      <a:pt x="14664" y="3494"/>
                      <a:pt x="14461" y="3602"/>
                    </a:cubicBezTo>
                    <a:cubicBezTo>
                      <a:pt x="14325" y="3765"/>
                      <a:pt x="14244" y="3968"/>
                      <a:pt x="14053" y="4090"/>
                    </a:cubicBezTo>
                    <a:cubicBezTo>
                      <a:pt x="13886" y="4197"/>
                      <a:pt x="13594" y="4131"/>
                      <a:pt x="13442" y="4253"/>
                    </a:cubicBezTo>
                    <a:cubicBezTo>
                      <a:pt x="12356" y="5120"/>
                      <a:pt x="14257" y="4469"/>
                      <a:pt x="12627" y="4903"/>
                    </a:cubicBezTo>
                    <a:cubicBezTo>
                      <a:pt x="12424" y="5065"/>
                      <a:pt x="12238" y="5243"/>
                      <a:pt x="12016" y="5391"/>
                    </a:cubicBezTo>
                    <a:cubicBezTo>
                      <a:pt x="10315" y="6522"/>
                      <a:pt x="12580" y="4779"/>
                      <a:pt x="10794" y="6204"/>
                    </a:cubicBezTo>
                    <a:cubicBezTo>
                      <a:pt x="10659" y="6420"/>
                      <a:pt x="10582" y="6668"/>
                      <a:pt x="10387" y="6854"/>
                    </a:cubicBezTo>
                    <a:cubicBezTo>
                      <a:pt x="10230" y="7004"/>
                      <a:pt x="9929" y="7027"/>
                      <a:pt x="9776" y="7179"/>
                    </a:cubicBezTo>
                    <a:cubicBezTo>
                      <a:pt x="8652" y="8301"/>
                      <a:pt x="10712" y="7060"/>
                      <a:pt x="8961" y="7992"/>
                    </a:cubicBezTo>
                    <a:cubicBezTo>
                      <a:pt x="8450" y="9218"/>
                      <a:pt x="9200" y="7754"/>
                      <a:pt x="8147" y="8805"/>
                    </a:cubicBezTo>
                    <a:cubicBezTo>
                      <a:pt x="8013" y="8939"/>
                      <a:pt x="8039" y="9140"/>
                      <a:pt x="7943" y="9293"/>
                    </a:cubicBezTo>
                    <a:cubicBezTo>
                      <a:pt x="7604" y="9835"/>
                      <a:pt x="7536" y="9781"/>
                      <a:pt x="6925" y="10106"/>
                    </a:cubicBezTo>
                    <a:cubicBezTo>
                      <a:pt x="5942" y="11283"/>
                      <a:pt x="6548" y="10907"/>
                      <a:pt x="5295" y="11406"/>
                    </a:cubicBezTo>
                    <a:cubicBezTo>
                      <a:pt x="5160" y="11569"/>
                      <a:pt x="4998" y="11719"/>
                      <a:pt x="4888" y="11894"/>
                    </a:cubicBezTo>
                    <a:cubicBezTo>
                      <a:pt x="4792" y="12047"/>
                      <a:pt x="4819" y="12248"/>
                      <a:pt x="4684" y="12382"/>
                    </a:cubicBezTo>
                    <a:cubicBezTo>
                      <a:pt x="4531" y="12535"/>
                      <a:pt x="4277" y="12599"/>
                      <a:pt x="4073" y="12707"/>
                    </a:cubicBezTo>
                    <a:cubicBezTo>
                      <a:pt x="3938" y="12924"/>
                      <a:pt x="3786" y="13135"/>
                      <a:pt x="3666" y="13358"/>
                    </a:cubicBezTo>
                    <a:cubicBezTo>
                      <a:pt x="3581" y="13515"/>
                      <a:pt x="3558" y="13692"/>
                      <a:pt x="3462" y="13845"/>
                    </a:cubicBezTo>
                    <a:cubicBezTo>
                      <a:pt x="3353" y="14020"/>
                      <a:pt x="3154" y="14154"/>
                      <a:pt x="3055" y="14333"/>
                    </a:cubicBezTo>
                    <a:cubicBezTo>
                      <a:pt x="2881" y="14646"/>
                      <a:pt x="2783" y="14983"/>
                      <a:pt x="2648" y="15309"/>
                    </a:cubicBezTo>
                    <a:cubicBezTo>
                      <a:pt x="2580" y="15471"/>
                      <a:pt x="2623" y="15701"/>
                      <a:pt x="2444" y="15796"/>
                    </a:cubicBezTo>
                    <a:lnTo>
                      <a:pt x="1833" y="16122"/>
                    </a:lnTo>
                    <a:lnTo>
                      <a:pt x="1426" y="17097"/>
                    </a:lnTo>
                    <a:cubicBezTo>
                      <a:pt x="1358" y="17260"/>
                      <a:pt x="1414" y="17508"/>
                      <a:pt x="1222" y="17585"/>
                    </a:cubicBezTo>
                    <a:lnTo>
                      <a:pt x="815" y="17747"/>
                    </a:lnTo>
                  </a:path>
                </a:pathLst>
              </a:custGeom>
              <a:solidFill>
                <a:srgbClr val="808080">
                  <a:alpha val="63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71" name="Line"/>
              <p:cNvSpPr/>
              <p:nvPr/>
            </p:nvSpPr>
            <p:spPr>
              <a:xfrm>
                <a:off x="342008" y="0"/>
                <a:ext cx="328206" cy="897468"/>
              </a:xfrm>
              <a:custGeom>
                <a:avLst/>
                <a:gdLst/>
                <a:ahLst/>
                <a:cxnLst>
                  <a:cxn ang="0">
                    <a:pos x="wd2" y="hd2"/>
                  </a:cxn>
                  <a:cxn ang="5400000">
                    <a:pos x="wd2" y="hd2"/>
                  </a:cxn>
                  <a:cxn ang="10800000">
                    <a:pos x="wd2" y="hd2"/>
                  </a:cxn>
                  <a:cxn ang="16200000">
                    <a:pos x="wd2" y="hd2"/>
                  </a:cxn>
                </a:cxnLst>
                <a:rect l="0" t="0" r="r" b="b"/>
                <a:pathLst>
                  <a:path w="21067" h="21280" fill="norm" stroke="1" extrusionOk="0">
                    <a:moveTo>
                      <a:pt x="15817" y="21280"/>
                    </a:moveTo>
                    <a:cubicBezTo>
                      <a:pt x="15216" y="21058"/>
                      <a:pt x="14837" y="20957"/>
                      <a:pt x="14458" y="20678"/>
                    </a:cubicBezTo>
                    <a:cubicBezTo>
                      <a:pt x="13333" y="19847"/>
                      <a:pt x="15201" y="20938"/>
                      <a:pt x="13643" y="20075"/>
                    </a:cubicBezTo>
                    <a:cubicBezTo>
                      <a:pt x="13462" y="19808"/>
                      <a:pt x="13017" y="19547"/>
                      <a:pt x="13100" y="19272"/>
                    </a:cubicBezTo>
                    <a:cubicBezTo>
                      <a:pt x="13190" y="18971"/>
                      <a:pt x="13211" y="18666"/>
                      <a:pt x="13372" y="18369"/>
                    </a:cubicBezTo>
                    <a:cubicBezTo>
                      <a:pt x="13372" y="18369"/>
                      <a:pt x="14051" y="17616"/>
                      <a:pt x="14187" y="17466"/>
                    </a:cubicBezTo>
                    <a:cubicBezTo>
                      <a:pt x="14277" y="17365"/>
                      <a:pt x="14389" y="17267"/>
                      <a:pt x="14458" y="17164"/>
                    </a:cubicBezTo>
                    <a:cubicBezTo>
                      <a:pt x="14546" y="17036"/>
                      <a:pt x="14807" y="16606"/>
                      <a:pt x="15002" y="16462"/>
                    </a:cubicBezTo>
                    <a:cubicBezTo>
                      <a:pt x="15148" y="16354"/>
                      <a:pt x="15399" y="16269"/>
                      <a:pt x="15545" y="16161"/>
                    </a:cubicBezTo>
                    <a:cubicBezTo>
                      <a:pt x="15673" y="16066"/>
                      <a:pt x="15638" y="15942"/>
                      <a:pt x="15817" y="15860"/>
                    </a:cubicBezTo>
                    <a:cubicBezTo>
                      <a:pt x="16021" y="15765"/>
                      <a:pt x="16361" y="15726"/>
                      <a:pt x="16632" y="15659"/>
                    </a:cubicBezTo>
                    <a:cubicBezTo>
                      <a:pt x="17045" y="15201"/>
                      <a:pt x="17671" y="14648"/>
                      <a:pt x="17447" y="14153"/>
                    </a:cubicBezTo>
                    <a:cubicBezTo>
                      <a:pt x="17394" y="14034"/>
                      <a:pt x="17085" y="14354"/>
                      <a:pt x="16904" y="14454"/>
                    </a:cubicBezTo>
                    <a:lnTo>
                      <a:pt x="16361" y="15057"/>
                    </a:lnTo>
                    <a:cubicBezTo>
                      <a:pt x="16270" y="15157"/>
                      <a:pt x="16248" y="15270"/>
                      <a:pt x="16089" y="15358"/>
                    </a:cubicBezTo>
                    <a:lnTo>
                      <a:pt x="15545" y="15659"/>
                    </a:lnTo>
                    <a:cubicBezTo>
                      <a:pt x="15455" y="15960"/>
                      <a:pt x="15533" y="16275"/>
                      <a:pt x="15274" y="16562"/>
                    </a:cubicBezTo>
                    <a:cubicBezTo>
                      <a:pt x="15067" y="16791"/>
                      <a:pt x="14393" y="16936"/>
                      <a:pt x="14187" y="17164"/>
                    </a:cubicBezTo>
                    <a:cubicBezTo>
                      <a:pt x="14096" y="17265"/>
                      <a:pt x="14117" y="17391"/>
                      <a:pt x="13915" y="17466"/>
                    </a:cubicBezTo>
                    <a:cubicBezTo>
                      <a:pt x="13712" y="17540"/>
                      <a:pt x="13371" y="17533"/>
                      <a:pt x="13100" y="17566"/>
                    </a:cubicBezTo>
                    <a:cubicBezTo>
                      <a:pt x="12828" y="17533"/>
                      <a:pt x="12541" y="17513"/>
                      <a:pt x="12285" y="17466"/>
                    </a:cubicBezTo>
                    <a:cubicBezTo>
                      <a:pt x="11272" y="17279"/>
                      <a:pt x="11556" y="17241"/>
                      <a:pt x="10654" y="16964"/>
                    </a:cubicBezTo>
                    <a:cubicBezTo>
                      <a:pt x="10403" y="16887"/>
                      <a:pt x="10111" y="16830"/>
                      <a:pt x="9839" y="16763"/>
                    </a:cubicBezTo>
                    <a:cubicBezTo>
                      <a:pt x="9658" y="16663"/>
                      <a:pt x="9526" y="16547"/>
                      <a:pt x="9296" y="16462"/>
                    </a:cubicBezTo>
                    <a:cubicBezTo>
                      <a:pt x="9065" y="16377"/>
                      <a:pt x="8684" y="16355"/>
                      <a:pt x="8480" y="16261"/>
                    </a:cubicBezTo>
                    <a:cubicBezTo>
                      <a:pt x="8301" y="16178"/>
                      <a:pt x="7970" y="15901"/>
                      <a:pt x="8209" y="15960"/>
                    </a:cubicBezTo>
                    <a:cubicBezTo>
                      <a:pt x="9262" y="16219"/>
                      <a:pt x="8714" y="16123"/>
                      <a:pt x="9839" y="16261"/>
                    </a:cubicBezTo>
                    <a:lnTo>
                      <a:pt x="11469" y="16663"/>
                    </a:lnTo>
                    <a:lnTo>
                      <a:pt x="12285" y="16863"/>
                    </a:lnTo>
                    <a:cubicBezTo>
                      <a:pt x="12352" y="16938"/>
                      <a:pt x="12749" y="17466"/>
                      <a:pt x="13100" y="17466"/>
                    </a:cubicBezTo>
                    <a:cubicBezTo>
                      <a:pt x="13426" y="17466"/>
                      <a:pt x="13462" y="17265"/>
                      <a:pt x="13643" y="17164"/>
                    </a:cubicBezTo>
                    <a:cubicBezTo>
                      <a:pt x="13734" y="16997"/>
                      <a:pt x="13915" y="16833"/>
                      <a:pt x="13915" y="16663"/>
                    </a:cubicBezTo>
                    <a:cubicBezTo>
                      <a:pt x="13915" y="16362"/>
                      <a:pt x="13724" y="15403"/>
                      <a:pt x="13100" y="15057"/>
                    </a:cubicBezTo>
                    <a:lnTo>
                      <a:pt x="12556" y="14755"/>
                    </a:lnTo>
                    <a:cubicBezTo>
                      <a:pt x="12466" y="14622"/>
                      <a:pt x="12285" y="14492"/>
                      <a:pt x="12285" y="14354"/>
                    </a:cubicBezTo>
                    <a:cubicBezTo>
                      <a:pt x="12285" y="14018"/>
                      <a:pt x="12289" y="13672"/>
                      <a:pt x="12556" y="13350"/>
                    </a:cubicBezTo>
                    <a:cubicBezTo>
                      <a:pt x="12669" y="13214"/>
                      <a:pt x="13076" y="13140"/>
                      <a:pt x="13372" y="13049"/>
                    </a:cubicBezTo>
                    <a:cubicBezTo>
                      <a:pt x="14074" y="12833"/>
                      <a:pt x="14185" y="12848"/>
                      <a:pt x="15002" y="12748"/>
                    </a:cubicBezTo>
                    <a:cubicBezTo>
                      <a:pt x="15183" y="12614"/>
                      <a:pt x="15403" y="12486"/>
                      <a:pt x="15545" y="12346"/>
                    </a:cubicBezTo>
                    <a:cubicBezTo>
                      <a:pt x="15676" y="12217"/>
                      <a:pt x="15670" y="12072"/>
                      <a:pt x="15817" y="11945"/>
                    </a:cubicBezTo>
                    <a:cubicBezTo>
                      <a:pt x="15946" y="11834"/>
                      <a:pt x="16215" y="11752"/>
                      <a:pt x="16361" y="11644"/>
                    </a:cubicBezTo>
                    <a:cubicBezTo>
                      <a:pt x="16489" y="11549"/>
                      <a:pt x="16504" y="11437"/>
                      <a:pt x="16632" y="11343"/>
                    </a:cubicBezTo>
                    <a:cubicBezTo>
                      <a:pt x="16778" y="11235"/>
                      <a:pt x="17030" y="11149"/>
                      <a:pt x="17176" y="11041"/>
                    </a:cubicBezTo>
                    <a:cubicBezTo>
                      <a:pt x="17304" y="10947"/>
                      <a:pt x="17269" y="10823"/>
                      <a:pt x="17447" y="10740"/>
                    </a:cubicBezTo>
                    <a:cubicBezTo>
                      <a:pt x="17651" y="10646"/>
                      <a:pt x="17991" y="10606"/>
                      <a:pt x="18263" y="10540"/>
                    </a:cubicBezTo>
                    <a:lnTo>
                      <a:pt x="19078" y="9636"/>
                    </a:lnTo>
                    <a:lnTo>
                      <a:pt x="19350" y="9335"/>
                    </a:lnTo>
                    <a:cubicBezTo>
                      <a:pt x="19037" y="8528"/>
                      <a:pt x="18470" y="8558"/>
                      <a:pt x="19893" y="8733"/>
                    </a:cubicBezTo>
                    <a:cubicBezTo>
                      <a:pt x="20255" y="8666"/>
                      <a:pt x="21385" y="8532"/>
                      <a:pt x="20980" y="8532"/>
                    </a:cubicBezTo>
                    <a:cubicBezTo>
                      <a:pt x="20407" y="8532"/>
                      <a:pt x="19350" y="8733"/>
                      <a:pt x="19350" y="8733"/>
                    </a:cubicBezTo>
                    <a:cubicBezTo>
                      <a:pt x="19198" y="8957"/>
                      <a:pt x="18799" y="9590"/>
                      <a:pt x="18534" y="9737"/>
                    </a:cubicBezTo>
                    <a:lnTo>
                      <a:pt x="17991" y="10038"/>
                    </a:lnTo>
                    <a:cubicBezTo>
                      <a:pt x="17900" y="10238"/>
                      <a:pt x="17877" y="10445"/>
                      <a:pt x="17719" y="10640"/>
                    </a:cubicBezTo>
                    <a:cubicBezTo>
                      <a:pt x="17219" y="11256"/>
                      <a:pt x="17248" y="10831"/>
                      <a:pt x="16632" y="11343"/>
                    </a:cubicBezTo>
                    <a:cubicBezTo>
                      <a:pt x="16400" y="11536"/>
                      <a:pt x="16407" y="11769"/>
                      <a:pt x="16089" y="11945"/>
                    </a:cubicBezTo>
                    <a:cubicBezTo>
                      <a:pt x="15908" y="12045"/>
                      <a:pt x="15707" y="12141"/>
                      <a:pt x="15545" y="12246"/>
                    </a:cubicBezTo>
                    <a:cubicBezTo>
                      <a:pt x="15344" y="12376"/>
                      <a:pt x="15261" y="12533"/>
                      <a:pt x="15002" y="12647"/>
                    </a:cubicBezTo>
                    <a:cubicBezTo>
                      <a:pt x="14597" y="12827"/>
                      <a:pt x="13928" y="12880"/>
                      <a:pt x="13372" y="12949"/>
                    </a:cubicBezTo>
                    <a:cubicBezTo>
                      <a:pt x="13281" y="13049"/>
                      <a:pt x="13302" y="13175"/>
                      <a:pt x="13100" y="13250"/>
                    </a:cubicBezTo>
                    <a:cubicBezTo>
                      <a:pt x="12897" y="13325"/>
                      <a:pt x="12443" y="13262"/>
                      <a:pt x="12285" y="13350"/>
                    </a:cubicBezTo>
                    <a:cubicBezTo>
                      <a:pt x="12028" y="13492"/>
                      <a:pt x="12103" y="13685"/>
                      <a:pt x="12013" y="13852"/>
                    </a:cubicBezTo>
                    <a:lnTo>
                      <a:pt x="10382" y="13450"/>
                    </a:lnTo>
                    <a:cubicBezTo>
                      <a:pt x="10111" y="13384"/>
                      <a:pt x="9798" y="13335"/>
                      <a:pt x="9567" y="13250"/>
                    </a:cubicBezTo>
                    <a:cubicBezTo>
                      <a:pt x="9296" y="13149"/>
                      <a:pt x="8998" y="13058"/>
                      <a:pt x="8752" y="12949"/>
                    </a:cubicBezTo>
                    <a:cubicBezTo>
                      <a:pt x="8543" y="12856"/>
                      <a:pt x="8440" y="12733"/>
                      <a:pt x="8209" y="12647"/>
                    </a:cubicBezTo>
                    <a:cubicBezTo>
                      <a:pt x="7978" y="12562"/>
                      <a:pt x="7665" y="12514"/>
                      <a:pt x="7393" y="12447"/>
                    </a:cubicBezTo>
                    <a:cubicBezTo>
                      <a:pt x="6932" y="11936"/>
                      <a:pt x="7492" y="12289"/>
                      <a:pt x="6307" y="12045"/>
                    </a:cubicBezTo>
                    <a:cubicBezTo>
                      <a:pt x="5736" y="11928"/>
                      <a:pt x="4676" y="11644"/>
                      <a:pt x="4676" y="11644"/>
                    </a:cubicBezTo>
                    <a:cubicBezTo>
                      <a:pt x="4495" y="11543"/>
                      <a:pt x="4265" y="11453"/>
                      <a:pt x="4133" y="11343"/>
                    </a:cubicBezTo>
                    <a:cubicBezTo>
                      <a:pt x="3676" y="10963"/>
                      <a:pt x="3573" y="10402"/>
                      <a:pt x="2502" y="10138"/>
                    </a:cubicBezTo>
                    <a:cubicBezTo>
                      <a:pt x="1048" y="9780"/>
                      <a:pt x="1918" y="10023"/>
                      <a:pt x="57" y="9335"/>
                    </a:cubicBezTo>
                    <a:cubicBezTo>
                      <a:pt x="-215" y="9235"/>
                      <a:pt x="552" y="9557"/>
                      <a:pt x="872" y="9636"/>
                    </a:cubicBezTo>
                    <a:lnTo>
                      <a:pt x="1687" y="9837"/>
                    </a:lnTo>
                    <a:cubicBezTo>
                      <a:pt x="1823" y="10038"/>
                      <a:pt x="1939" y="10401"/>
                      <a:pt x="2502" y="10540"/>
                    </a:cubicBezTo>
                    <a:cubicBezTo>
                      <a:pt x="2813" y="10616"/>
                      <a:pt x="3227" y="10606"/>
                      <a:pt x="3589" y="10640"/>
                    </a:cubicBezTo>
                    <a:cubicBezTo>
                      <a:pt x="3841" y="10919"/>
                      <a:pt x="3843" y="11009"/>
                      <a:pt x="4404" y="11242"/>
                    </a:cubicBezTo>
                    <a:cubicBezTo>
                      <a:pt x="4915" y="11454"/>
                      <a:pt x="5609" y="11608"/>
                      <a:pt x="6035" y="11844"/>
                    </a:cubicBezTo>
                    <a:cubicBezTo>
                      <a:pt x="6759" y="12246"/>
                      <a:pt x="6307" y="12079"/>
                      <a:pt x="7393" y="12346"/>
                    </a:cubicBezTo>
                    <a:cubicBezTo>
                      <a:pt x="7721" y="12588"/>
                      <a:pt x="8532" y="13229"/>
                      <a:pt x="9024" y="13350"/>
                    </a:cubicBezTo>
                    <a:lnTo>
                      <a:pt x="9839" y="13551"/>
                    </a:lnTo>
                    <a:cubicBezTo>
                      <a:pt x="10020" y="13685"/>
                      <a:pt x="10123" y="13837"/>
                      <a:pt x="10382" y="13952"/>
                    </a:cubicBezTo>
                    <a:cubicBezTo>
                      <a:pt x="10592" y="14045"/>
                      <a:pt x="10967" y="14068"/>
                      <a:pt x="11198" y="14153"/>
                    </a:cubicBezTo>
                    <a:cubicBezTo>
                      <a:pt x="11429" y="14238"/>
                      <a:pt x="11560" y="14354"/>
                      <a:pt x="11741" y="14454"/>
                    </a:cubicBezTo>
                    <a:cubicBezTo>
                      <a:pt x="12013" y="14421"/>
                      <a:pt x="12487" y="14457"/>
                      <a:pt x="12556" y="14354"/>
                    </a:cubicBezTo>
                    <a:cubicBezTo>
                      <a:pt x="12712" y="14124"/>
                      <a:pt x="12399" y="13884"/>
                      <a:pt x="12285" y="13651"/>
                    </a:cubicBezTo>
                    <a:cubicBezTo>
                      <a:pt x="12218" y="13516"/>
                      <a:pt x="12115" y="13382"/>
                      <a:pt x="12013" y="13250"/>
                    </a:cubicBezTo>
                    <a:cubicBezTo>
                      <a:pt x="11934" y="13148"/>
                      <a:pt x="11797" y="13052"/>
                      <a:pt x="11741" y="12949"/>
                    </a:cubicBezTo>
                    <a:cubicBezTo>
                      <a:pt x="11525" y="12549"/>
                      <a:pt x="11482" y="12137"/>
                      <a:pt x="11198" y="11744"/>
                    </a:cubicBezTo>
                    <a:cubicBezTo>
                      <a:pt x="11114" y="11627"/>
                      <a:pt x="10926" y="11510"/>
                      <a:pt x="10654" y="11443"/>
                    </a:cubicBezTo>
                    <a:cubicBezTo>
                      <a:pt x="10343" y="11366"/>
                      <a:pt x="9926" y="11380"/>
                      <a:pt x="9567" y="11343"/>
                    </a:cubicBezTo>
                    <a:cubicBezTo>
                      <a:pt x="9292" y="11313"/>
                      <a:pt x="9024" y="11276"/>
                      <a:pt x="8752" y="11242"/>
                    </a:cubicBezTo>
                    <a:cubicBezTo>
                      <a:pt x="7378" y="10904"/>
                      <a:pt x="8321" y="11225"/>
                      <a:pt x="7665" y="10740"/>
                    </a:cubicBezTo>
                    <a:cubicBezTo>
                      <a:pt x="7519" y="10632"/>
                      <a:pt x="6976" y="10547"/>
                      <a:pt x="7122" y="10439"/>
                    </a:cubicBezTo>
                    <a:cubicBezTo>
                      <a:pt x="7250" y="10345"/>
                      <a:pt x="7665" y="10506"/>
                      <a:pt x="7937" y="10540"/>
                    </a:cubicBezTo>
                    <a:cubicBezTo>
                      <a:pt x="8118" y="10640"/>
                      <a:pt x="8225" y="10765"/>
                      <a:pt x="8480" y="10841"/>
                    </a:cubicBezTo>
                    <a:cubicBezTo>
                      <a:pt x="8704" y="10907"/>
                      <a:pt x="9039" y="10894"/>
                      <a:pt x="9296" y="10941"/>
                    </a:cubicBezTo>
                    <a:cubicBezTo>
                      <a:pt x="9588" y="10995"/>
                      <a:pt x="9839" y="11075"/>
                      <a:pt x="10111" y="11142"/>
                    </a:cubicBezTo>
                    <a:cubicBezTo>
                      <a:pt x="11668" y="12005"/>
                      <a:pt x="9801" y="10913"/>
                      <a:pt x="10926" y="11744"/>
                    </a:cubicBezTo>
                    <a:cubicBezTo>
                      <a:pt x="11072" y="11852"/>
                      <a:pt x="11288" y="11945"/>
                      <a:pt x="11469" y="12045"/>
                    </a:cubicBezTo>
                    <a:cubicBezTo>
                      <a:pt x="12360" y="11058"/>
                      <a:pt x="11441" y="12167"/>
                      <a:pt x="12013" y="9737"/>
                    </a:cubicBezTo>
                    <a:cubicBezTo>
                      <a:pt x="12038" y="9631"/>
                      <a:pt x="12082" y="9510"/>
                      <a:pt x="12285" y="9435"/>
                    </a:cubicBezTo>
                    <a:cubicBezTo>
                      <a:pt x="12487" y="9361"/>
                      <a:pt x="12828" y="9368"/>
                      <a:pt x="13100" y="9335"/>
                    </a:cubicBezTo>
                    <a:cubicBezTo>
                      <a:pt x="13371" y="9201"/>
                      <a:pt x="13595" y="9052"/>
                      <a:pt x="13915" y="8933"/>
                    </a:cubicBezTo>
                    <a:cubicBezTo>
                      <a:pt x="14146" y="8848"/>
                      <a:pt x="14526" y="8827"/>
                      <a:pt x="14730" y="8733"/>
                    </a:cubicBezTo>
                    <a:cubicBezTo>
                      <a:pt x="16230" y="8040"/>
                      <a:pt x="13481" y="8806"/>
                      <a:pt x="15817" y="8231"/>
                    </a:cubicBezTo>
                    <a:cubicBezTo>
                      <a:pt x="16240" y="7450"/>
                      <a:pt x="15771" y="7985"/>
                      <a:pt x="16632" y="7428"/>
                    </a:cubicBezTo>
                    <a:cubicBezTo>
                      <a:pt x="16833" y="7298"/>
                      <a:pt x="17462" y="6920"/>
                      <a:pt x="17176" y="7026"/>
                    </a:cubicBezTo>
                    <a:cubicBezTo>
                      <a:pt x="16714" y="7197"/>
                      <a:pt x="16451" y="7428"/>
                      <a:pt x="16089" y="7629"/>
                    </a:cubicBezTo>
                    <a:cubicBezTo>
                      <a:pt x="15908" y="7729"/>
                      <a:pt x="15691" y="7822"/>
                      <a:pt x="15545" y="7930"/>
                    </a:cubicBezTo>
                    <a:cubicBezTo>
                      <a:pt x="15385" y="8048"/>
                      <a:pt x="14800" y="8522"/>
                      <a:pt x="14458" y="8632"/>
                    </a:cubicBezTo>
                    <a:cubicBezTo>
                      <a:pt x="13967" y="8791"/>
                      <a:pt x="12828" y="9034"/>
                      <a:pt x="12828" y="9034"/>
                    </a:cubicBezTo>
                    <a:cubicBezTo>
                      <a:pt x="12737" y="9134"/>
                      <a:pt x="12735" y="9252"/>
                      <a:pt x="12556" y="9335"/>
                    </a:cubicBezTo>
                    <a:cubicBezTo>
                      <a:pt x="12087" y="9552"/>
                      <a:pt x="11307" y="9576"/>
                      <a:pt x="10654" y="9636"/>
                    </a:cubicBezTo>
                    <a:cubicBezTo>
                      <a:pt x="10382" y="9536"/>
                      <a:pt x="10159" y="9414"/>
                      <a:pt x="9839" y="9335"/>
                    </a:cubicBezTo>
                    <a:cubicBezTo>
                      <a:pt x="9601" y="9276"/>
                      <a:pt x="9280" y="9282"/>
                      <a:pt x="9024" y="9235"/>
                    </a:cubicBezTo>
                    <a:cubicBezTo>
                      <a:pt x="8732" y="9181"/>
                      <a:pt x="8501" y="9088"/>
                      <a:pt x="8209" y="9034"/>
                    </a:cubicBezTo>
                    <a:cubicBezTo>
                      <a:pt x="7559" y="8914"/>
                      <a:pt x="6740" y="8820"/>
                      <a:pt x="6035" y="8733"/>
                    </a:cubicBezTo>
                    <a:cubicBezTo>
                      <a:pt x="4685" y="7985"/>
                      <a:pt x="6420" y="8903"/>
                      <a:pt x="4676" y="8130"/>
                    </a:cubicBezTo>
                    <a:cubicBezTo>
                      <a:pt x="3544" y="7629"/>
                      <a:pt x="4812" y="7997"/>
                      <a:pt x="3317" y="7629"/>
                    </a:cubicBezTo>
                    <a:cubicBezTo>
                      <a:pt x="3048" y="7330"/>
                      <a:pt x="2877" y="6964"/>
                      <a:pt x="2231" y="6725"/>
                    </a:cubicBezTo>
                    <a:cubicBezTo>
                      <a:pt x="2000" y="6640"/>
                      <a:pt x="1687" y="6591"/>
                      <a:pt x="1415" y="6524"/>
                    </a:cubicBezTo>
                    <a:lnTo>
                      <a:pt x="872" y="5922"/>
                    </a:lnTo>
                    <a:cubicBezTo>
                      <a:pt x="781" y="5822"/>
                      <a:pt x="985" y="6135"/>
                      <a:pt x="1144" y="6223"/>
                    </a:cubicBezTo>
                    <a:cubicBezTo>
                      <a:pt x="1900" y="6642"/>
                      <a:pt x="1456" y="6439"/>
                      <a:pt x="2502" y="6826"/>
                    </a:cubicBezTo>
                    <a:cubicBezTo>
                      <a:pt x="2723" y="7070"/>
                      <a:pt x="3188" y="7263"/>
                      <a:pt x="1959" y="7327"/>
                    </a:cubicBezTo>
                    <a:cubicBezTo>
                      <a:pt x="1589" y="7347"/>
                      <a:pt x="538" y="7165"/>
                      <a:pt x="872" y="7227"/>
                    </a:cubicBezTo>
                    <a:cubicBezTo>
                      <a:pt x="1384" y="7322"/>
                      <a:pt x="2502" y="7428"/>
                      <a:pt x="2502" y="7428"/>
                    </a:cubicBezTo>
                    <a:cubicBezTo>
                      <a:pt x="2593" y="7528"/>
                      <a:pt x="2541" y="7667"/>
                      <a:pt x="2774" y="7729"/>
                    </a:cubicBezTo>
                    <a:cubicBezTo>
                      <a:pt x="3240" y="7852"/>
                      <a:pt x="3928" y="7812"/>
                      <a:pt x="4404" y="7930"/>
                    </a:cubicBezTo>
                    <a:lnTo>
                      <a:pt x="5220" y="8130"/>
                    </a:lnTo>
                    <a:cubicBezTo>
                      <a:pt x="5310" y="8231"/>
                      <a:pt x="5258" y="8370"/>
                      <a:pt x="5491" y="8432"/>
                    </a:cubicBezTo>
                    <a:cubicBezTo>
                      <a:pt x="5848" y="8526"/>
                      <a:pt x="7627" y="8679"/>
                      <a:pt x="8209" y="8733"/>
                    </a:cubicBezTo>
                    <a:cubicBezTo>
                      <a:pt x="8480" y="8800"/>
                      <a:pt x="8732" y="8880"/>
                      <a:pt x="9024" y="8933"/>
                    </a:cubicBezTo>
                    <a:cubicBezTo>
                      <a:pt x="9280" y="8981"/>
                      <a:pt x="9601" y="8975"/>
                      <a:pt x="9839" y="9034"/>
                    </a:cubicBezTo>
                    <a:cubicBezTo>
                      <a:pt x="11875" y="9535"/>
                      <a:pt x="9531" y="9197"/>
                      <a:pt x="11469" y="9435"/>
                    </a:cubicBezTo>
                    <a:cubicBezTo>
                      <a:pt x="11379" y="9268"/>
                      <a:pt x="11310" y="9099"/>
                      <a:pt x="11198" y="8933"/>
                    </a:cubicBezTo>
                    <a:cubicBezTo>
                      <a:pt x="11128" y="8831"/>
                      <a:pt x="10926" y="8738"/>
                      <a:pt x="10926" y="8632"/>
                    </a:cubicBezTo>
                    <a:cubicBezTo>
                      <a:pt x="10926" y="8408"/>
                      <a:pt x="10930" y="7525"/>
                      <a:pt x="11469" y="7127"/>
                    </a:cubicBezTo>
                    <a:cubicBezTo>
                      <a:pt x="12039" y="6706"/>
                      <a:pt x="11896" y="6912"/>
                      <a:pt x="12828" y="6625"/>
                    </a:cubicBezTo>
                    <a:cubicBezTo>
                      <a:pt x="13123" y="6534"/>
                      <a:pt x="13307" y="6393"/>
                      <a:pt x="13643" y="6324"/>
                    </a:cubicBezTo>
                    <a:cubicBezTo>
                      <a:pt x="14144" y="6221"/>
                      <a:pt x="15274" y="6123"/>
                      <a:pt x="15274" y="6123"/>
                    </a:cubicBezTo>
                    <a:cubicBezTo>
                      <a:pt x="16519" y="5433"/>
                      <a:pt x="16154" y="5292"/>
                      <a:pt x="16632" y="5822"/>
                    </a:cubicBezTo>
                    <a:lnTo>
                      <a:pt x="18263" y="5621"/>
                    </a:lnTo>
                    <a:cubicBezTo>
                      <a:pt x="18534" y="5588"/>
                      <a:pt x="18800" y="5546"/>
                      <a:pt x="19078" y="5521"/>
                    </a:cubicBezTo>
                    <a:cubicBezTo>
                      <a:pt x="19440" y="5487"/>
                      <a:pt x="20538" y="5420"/>
                      <a:pt x="20165" y="5420"/>
                    </a:cubicBezTo>
                    <a:cubicBezTo>
                      <a:pt x="19435" y="5420"/>
                      <a:pt x="18716" y="5487"/>
                      <a:pt x="17991" y="5521"/>
                    </a:cubicBezTo>
                    <a:cubicBezTo>
                      <a:pt x="17447" y="5588"/>
                      <a:pt x="16678" y="5545"/>
                      <a:pt x="16361" y="5721"/>
                    </a:cubicBezTo>
                    <a:cubicBezTo>
                      <a:pt x="16179" y="5822"/>
                      <a:pt x="16094" y="5959"/>
                      <a:pt x="15817" y="6022"/>
                    </a:cubicBezTo>
                    <a:cubicBezTo>
                      <a:pt x="15331" y="6135"/>
                      <a:pt x="14699" y="6129"/>
                      <a:pt x="14187" y="6223"/>
                    </a:cubicBezTo>
                    <a:lnTo>
                      <a:pt x="13100" y="6424"/>
                    </a:lnTo>
                    <a:cubicBezTo>
                      <a:pt x="12507" y="7081"/>
                      <a:pt x="13330" y="6436"/>
                      <a:pt x="12013" y="6826"/>
                    </a:cubicBezTo>
                    <a:cubicBezTo>
                      <a:pt x="11758" y="6901"/>
                      <a:pt x="11651" y="7026"/>
                      <a:pt x="11469" y="7127"/>
                    </a:cubicBezTo>
                    <a:cubicBezTo>
                      <a:pt x="11107" y="7093"/>
                      <a:pt x="10647" y="7124"/>
                      <a:pt x="10382" y="7026"/>
                    </a:cubicBezTo>
                    <a:cubicBezTo>
                      <a:pt x="10118" y="6929"/>
                      <a:pt x="10242" y="6754"/>
                      <a:pt x="10111" y="6625"/>
                    </a:cubicBezTo>
                    <a:cubicBezTo>
                      <a:pt x="9969" y="6485"/>
                      <a:pt x="9827" y="6338"/>
                      <a:pt x="9567" y="6223"/>
                    </a:cubicBezTo>
                    <a:cubicBezTo>
                      <a:pt x="9162" y="6044"/>
                      <a:pt x="8493" y="5991"/>
                      <a:pt x="7937" y="5922"/>
                    </a:cubicBezTo>
                    <a:cubicBezTo>
                      <a:pt x="6453" y="5557"/>
                      <a:pt x="6460" y="5670"/>
                      <a:pt x="5763" y="5219"/>
                    </a:cubicBezTo>
                    <a:cubicBezTo>
                      <a:pt x="5562" y="5090"/>
                      <a:pt x="5625" y="4818"/>
                      <a:pt x="5220" y="4818"/>
                    </a:cubicBezTo>
                    <a:cubicBezTo>
                      <a:pt x="4846" y="4818"/>
                      <a:pt x="5258" y="5112"/>
                      <a:pt x="5491" y="5219"/>
                    </a:cubicBezTo>
                    <a:cubicBezTo>
                      <a:pt x="5670" y="5302"/>
                      <a:pt x="6043" y="5278"/>
                      <a:pt x="6307" y="5320"/>
                    </a:cubicBezTo>
                    <a:cubicBezTo>
                      <a:pt x="8657" y="5692"/>
                      <a:pt x="6297" y="5386"/>
                      <a:pt x="8209" y="5621"/>
                    </a:cubicBezTo>
                    <a:cubicBezTo>
                      <a:pt x="8952" y="5804"/>
                      <a:pt x="9186" y="5806"/>
                      <a:pt x="9567" y="6123"/>
                    </a:cubicBezTo>
                    <a:cubicBezTo>
                      <a:pt x="9800" y="6316"/>
                      <a:pt x="10111" y="6725"/>
                      <a:pt x="10111" y="6725"/>
                    </a:cubicBezTo>
                    <a:cubicBezTo>
                      <a:pt x="10201" y="6625"/>
                      <a:pt x="10320" y="6527"/>
                      <a:pt x="10382" y="6424"/>
                    </a:cubicBezTo>
                    <a:cubicBezTo>
                      <a:pt x="10502" y="6225"/>
                      <a:pt x="10291" y="5975"/>
                      <a:pt x="10654" y="5822"/>
                    </a:cubicBezTo>
                    <a:cubicBezTo>
                      <a:pt x="11031" y="5662"/>
                      <a:pt x="12285" y="5621"/>
                      <a:pt x="12285" y="5621"/>
                    </a:cubicBezTo>
                    <a:cubicBezTo>
                      <a:pt x="13240" y="5092"/>
                      <a:pt x="12911" y="5420"/>
                      <a:pt x="11741" y="5420"/>
                    </a:cubicBezTo>
                    <a:cubicBezTo>
                      <a:pt x="11455" y="5420"/>
                      <a:pt x="11198" y="5353"/>
                      <a:pt x="10926" y="5320"/>
                    </a:cubicBezTo>
                    <a:cubicBezTo>
                      <a:pt x="10835" y="5219"/>
                      <a:pt x="10830" y="5102"/>
                      <a:pt x="10654" y="5019"/>
                    </a:cubicBezTo>
                    <a:cubicBezTo>
                      <a:pt x="9229" y="4342"/>
                      <a:pt x="9298" y="4450"/>
                      <a:pt x="7393" y="4216"/>
                    </a:cubicBezTo>
                    <a:lnTo>
                      <a:pt x="8209" y="4316"/>
                    </a:lnTo>
                    <a:cubicBezTo>
                      <a:pt x="8390" y="4416"/>
                      <a:pt x="8475" y="4553"/>
                      <a:pt x="8752" y="4617"/>
                    </a:cubicBezTo>
                    <a:cubicBezTo>
                      <a:pt x="9238" y="4729"/>
                      <a:pt x="10382" y="4818"/>
                      <a:pt x="10382" y="4818"/>
                    </a:cubicBezTo>
                    <a:cubicBezTo>
                      <a:pt x="10564" y="4617"/>
                      <a:pt x="10787" y="4421"/>
                      <a:pt x="10926" y="4216"/>
                    </a:cubicBezTo>
                    <a:cubicBezTo>
                      <a:pt x="11017" y="4082"/>
                      <a:pt x="10952" y="3918"/>
                      <a:pt x="11198" y="3814"/>
                    </a:cubicBezTo>
                    <a:cubicBezTo>
                      <a:pt x="12257" y="3367"/>
                      <a:pt x="12564" y="3483"/>
                      <a:pt x="13643" y="3312"/>
                    </a:cubicBezTo>
                    <a:cubicBezTo>
                      <a:pt x="14016" y="3253"/>
                      <a:pt x="14368" y="3178"/>
                      <a:pt x="14730" y="3112"/>
                    </a:cubicBezTo>
                    <a:lnTo>
                      <a:pt x="15274" y="2509"/>
                    </a:lnTo>
                    <a:cubicBezTo>
                      <a:pt x="15364" y="2409"/>
                      <a:pt x="15204" y="2736"/>
                      <a:pt x="15002" y="2810"/>
                    </a:cubicBezTo>
                    <a:cubicBezTo>
                      <a:pt x="13956" y="3197"/>
                      <a:pt x="14506" y="3033"/>
                      <a:pt x="13372" y="3312"/>
                    </a:cubicBezTo>
                    <a:cubicBezTo>
                      <a:pt x="13190" y="3413"/>
                      <a:pt x="13074" y="3534"/>
                      <a:pt x="12828" y="3613"/>
                    </a:cubicBezTo>
                    <a:cubicBezTo>
                      <a:pt x="12337" y="3772"/>
                      <a:pt x="11198" y="4015"/>
                      <a:pt x="11198" y="4015"/>
                    </a:cubicBezTo>
                    <a:cubicBezTo>
                      <a:pt x="8547" y="3362"/>
                      <a:pt x="12601" y="4409"/>
                      <a:pt x="9567" y="3413"/>
                    </a:cubicBezTo>
                    <a:cubicBezTo>
                      <a:pt x="9079" y="3252"/>
                      <a:pt x="7317" y="2935"/>
                      <a:pt x="7937" y="3011"/>
                    </a:cubicBezTo>
                    <a:cubicBezTo>
                      <a:pt x="8209" y="3045"/>
                      <a:pt x="8502" y="3060"/>
                      <a:pt x="8752" y="3112"/>
                    </a:cubicBezTo>
                    <a:cubicBezTo>
                      <a:pt x="9323" y="3229"/>
                      <a:pt x="10382" y="3513"/>
                      <a:pt x="10382" y="3513"/>
                    </a:cubicBezTo>
                    <a:cubicBezTo>
                      <a:pt x="11075" y="2745"/>
                      <a:pt x="10436" y="3534"/>
                      <a:pt x="10926" y="1907"/>
                    </a:cubicBezTo>
                    <a:cubicBezTo>
                      <a:pt x="10977" y="1737"/>
                      <a:pt x="11107" y="1572"/>
                      <a:pt x="11198" y="1405"/>
                    </a:cubicBezTo>
                    <a:cubicBezTo>
                      <a:pt x="11107" y="1071"/>
                      <a:pt x="11064" y="734"/>
                      <a:pt x="10926" y="401"/>
                    </a:cubicBezTo>
                    <a:cubicBezTo>
                      <a:pt x="10626" y="-320"/>
                      <a:pt x="10654" y="329"/>
                      <a:pt x="10654" y="0"/>
                    </a:cubicBezTo>
                  </a:path>
                </a:pathLst>
              </a:custGeom>
              <a:solidFill>
                <a:srgbClr val="808080">
                  <a:alpha val="63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72" name="Line"/>
              <p:cNvSpPr/>
              <p:nvPr/>
            </p:nvSpPr>
            <p:spPr>
              <a:xfrm>
                <a:off x="0" y="313266"/>
                <a:ext cx="550334" cy="579969"/>
              </a:xfrm>
              <a:custGeom>
                <a:avLst/>
                <a:gdLst/>
                <a:ahLst/>
                <a:cxnLst>
                  <a:cxn ang="0">
                    <a:pos x="wd2" y="hd2"/>
                  </a:cxn>
                  <a:cxn ang="5400000">
                    <a:pos x="wd2" y="hd2"/>
                  </a:cxn>
                  <a:cxn ang="10800000">
                    <a:pos x="wd2" y="hd2"/>
                  </a:cxn>
                  <a:cxn ang="16200000">
                    <a:pos x="wd2" y="hd2"/>
                  </a:cxn>
                </a:cxnLst>
                <a:rect l="0" t="0" r="r" b="b"/>
                <a:pathLst>
                  <a:path w="21572" h="21600" fill="norm" stroke="1" extrusionOk="0">
                    <a:moveTo>
                      <a:pt x="21572" y="21600"/>
                    </a:moveTo>
                    <a:cubicBezTo>
                      <a:pt x="21446" y="21552"/>
                      <a:pt x="20234" y="21117"/>
                      <a:pt x="20079" y="20969"/>
                    </a:cubicBezTo>
                    <a:cubicBezTo>
                      <a:pt x="19904" y="20803"/>
                      <a:pt x="19839" y="20557"/>
                      <a:pt x="19747" y="20339"/>
                    </a:cubicBezTo>
                    <a:cubicBezTo>
                      <a:pt x="19617" y="20030"/>
                      <a:pt x="19747" y="19498"/>
                      <a:pt x="19415" y="19393"/>
                    </a:cubicBezTo>
                    <a:lnTo>
                      <a:pt x="18917" y="19235"/>
                    </a:lnTo>
                    <a:lnTo>
                      <a:pt x="17423" y="19708"/>
                    </a:lnTo>
                    <a:lnTo>
                      <a:pt x="16926" y="19866"/>
                    </a:lnTo>
                    <a:cubicBezTo>
                      <a:pt x="16649" y="19813"/>
                      <a:pt x="16371" y="19766"/>
                      <a:pt x="16096" y="19708"/>
                    </a:cubicBezTo>
                    <a:cubicBezTo>
                      <a:pt x="15873" y="19661"/>
                      <a:pt x="15206" y="19579"/>
                      <a:pt x="15432" y="19550"/>
                    </a:cubicBezTo>
                    <a:cubicBezTo>
                      <a:pt x="16475" y="19418"/>
                      <a:pt x="17534" y="19445"/>
                      <a:pt x="18585" y="19393"/>
                    </a:cubicBezTo>
                    <a:cubicBezTo>
                      <a:pt x="18696" y="19235"/>
                      <a:pt x="18917" y="19109"/>
                      <a:pt x="18917" y="18920"/>
                    </a:cubicBezTo>
                    <a:cubicBezTo>
                      <a:pt x="18917" y="18270"/>
                      <a:pt x="18530" y="18272"/>
                      <a:pt x="18087" y="18131"/>
                    </a:cubicBezTo>
                    <a:cubicBezTo>
                      <a:pt x="17977" y="17974"/>
                      <a:pt x="17924" y="17759"/>
                      <a:pt x="17755" y="17658"/>
                    </a:cubicBezTo>
                    <a:cubicBezTo>
                      <a:pt x="16839" y="17114"/>
                      <a:pt x="14488" y="17216"/>
                      <a:pt x="13939" y="17185"/>
                    </a:cubicBezTo>
                    <a:cubicBezTo>
                      <a:pt x="13709" y="17142"/>
                      <a:pt x="12898" y="17022"/>
                      <a:pt x="12611" y="16870"/>
                    </a:cubicBezTo>
                    <a:cubicBezTo>
                      <a:pt x="12263" y="16686"/>
                      <a:pt x="12007" y="16314"/>
                      <a:pt x="11616" y="16239"/>
                    </a:cubicBezTo>
                    <a:cubicBezTo>
                      <a:pt x="10133" y="15958"/>
                      <a:pt x="11067" y="16104"/>
                      <a:pt x="8795" y="15924"/>
                    </a:cubicBezTo>
                    <a:cubicBezTo>
                      <a:pt x="9911" y="16454"/>
                      <a:pt x="9008" y="16103"/>
                      <a:pt x="10454" y="16397"/>
                    </a:cubicBezTo>
                    <a:cubicBezTo>
                      <a:pt x="13348" y="16986"/>
                      <a:pt x="10417" y="16496"/>
                      <a:pt x="12777" y="16870"/>
                    </a:cubicBezTo>
                    <a:cubicBezTo>
                      <a:pt x="14215" y="16818"/>
                      <a:pt x="15674" y="16947"/>
                      <a:pt x="17092" y="16712"/>
                    </a:cubicBezTo>
                    <a:cubicBezTo>
                      <a:pt x="17323" y="16674"/>
                      <a:pt x="16789" y="16363"/>
                      <a:pt x="16594" y="16239"/>
                    </a:cubicBezTo>
                    <a:cubicBezTo>
                      <a:pt x="16448" y="16147"/>
                      <a:pt x="16262" y="16134"/>
                      <a:pt x="16096" y="16082"/>
                    </a:cubicBezTo>
                    <a:cubicBezTo>
                      <a:pt x="15543" y="15293"/>
                      <a:pt x="15930" y="15714"/>
                      <a:pt x="14768" y="14978"/>
                    </a:cubicBezTo>
                    <a:lnTo>
                      <a:pt x="14271" y="14663"/>
                    </a:lnTo>
                    <a:cubicBezTo>
                      <a:pt x="14160" y="14505"/>
                      <a:pt x="14117" y="14275"/>
                      <a:pt x="13939" y="14190"/>
                    </a:cubicBezTo>
                    <a:cubicBezTo>
                      <a:pt x="13638" y="14047"/>
                      <a:pt x="13276" y="14081"/>
                      <a:pt x="12943" y="14032"/>
                    </a:cubicBezTo>
                    <a:cubicBezTo>
                      <a:pt x="12556" y="13976"/>
                      <a:pt x="12167" y="13936"/>
                      <a:pt x="11781" y="13874"/>
                    </a:cubicBezTo>
                    <a:cubicBezTo>
                      <a:pt x="11149" y="13774"/>
                      <a:pt x="10885" y="13701"/>
                      <a:pt x="10288" y="13559"/>
                    </a:cubicBezTo>
                    <a:cubicBezTo>
                      <a:pt x="9292" y="13612"/>
                      <a:pt x="8296" y="13784"/>
                      <a:pt x="7301" y="13717"/>
                    </a:cubicBezTo>
                    <a:cubicBezTo>
                      <a:pt x="7054" y="13700"/>
                      <a:pt x="7733" y="13484"/>
                      <a:pt x="7965" y="13401"/>
                    </a:cubicBezTo>
                    <a:cubicBezTo>
                      <a:pt x="8178" y="13325"/>
                      <a:pt x="8407" y="13296"/>
                      <a:pt x="8629" y="13244"/>
                    </a:cubicBezTo>
                    <a:cubicBezTo>
                      <a:pt x="9126" y="13349"/>
                      <a:pt x="9629" y="13434"/>
                      <a:pt x="10122" y="13559"/>
                    </a:cubicBezTo>
                    <a:cubicBezTo>
                      <a:pt x="10460" y="13645"/>
                      <a:pt x="11118" y="13874"/>
                      <a:pt x="11118" y="13874"/>
                    </a:cubicBezTo>
                    <a:cubicBezTo>
                      <a:pt x="11284" y="13980"/>
                      <a:pt x="11437" y="14105"/>
                      <a:pt x="11616" y="14190"/>
                    </a:cubicBezTo>
                    <a:cubicBezTo>
                      <a:pt x="11853" y="14303"/>
                      <a:pt x="12565" y="14455"/>
                      <a:pt x="12777" y="14505"/>
                    </a:cubicBezTo>
                    <a:cubicBezTo>
                      <a:pt x="13093" y="14445"/>
                      <a:pt x="14121" y="14521"/>
                      <a:pt x="13441" y="13874"/>
                    </a:cubicBezTo>
                    <a:cubicBezTo>
                      <a:pt x="13159" y="13606"/>
                      <a:pt x="12777" y="13454"/>
                      <a:pt x="12445" y="13244"/>
                    </a:cubicBezTo>
                    <a:lnTo>
                      <a:pt x="11947" y="12928"/>
                    </a:lnTo>
                    <a:cubicBezTo>
                      <a:pt x="11505" y="9149"/>
                      <a:pt x="11671" y="11041"/>
                      <a:pt x="11450" y="7253"/>
                    </a:cubicBezTo>
                    <a:cubicBezTo>
                      <a:pt x="11394" y="7726"/>
                      <a:pt x="11562" y="8276"/>
                      <a:pt x="11284" y="8672"/>
                    </a:cubicBezTo>
                    <a:cubicBezTo>
                      <a:pt x="11153" y="8857"/>
                      <a:pt x="10900" y="8393"/>
                      <a:pt x="10786" y="8199"/>
                    </a:cubicBezTo>
                    <a:cubicBezTo>
                      <a:pt x="10476" y="7669"/>
                      <a:pt x="10539" y="7097"/>
                      <a:pt x="10122" y="6622"/>
                    </a:cubicBezTo>
                    <a:cubicBezTo>
                      <a:pt x="9994" y="6476"/>
                      <a:pt x="9790" y="6412"/>
                      <a:pt x="9624" y="6307"/>
                    </a:cubicBezTo>
                    <a:cubicBezTo>
                      <a:pt x="10067" y="7568"/>
                      <a:pt x="9403" y="6096"/>
                      <a:pt x="10288" y="6937"/>
                    </a:cubicBezTo>
                    <a:cubicBezTo>
                      <a:pt x="10412" y="7055"/>
                      <a:pt x="10376" y="7262"/>
                      <a:pt x="10454" y="7410"/>
                    </a:cubicBezTo>
                    <a:cubicBezTo>
                      <a:pt x="10543" y="7580"/>
                      <a:pt x="10675" y="7726"/>
                      <a:pt x="10786" y="7883"/>
                    </a:cubicBezTo>
                    <a:cubicBezTo>
                      <a:pt x="10896" y="8199"/>
                      <a:pt x="11083" y="8498"/>
                      <a:pt x="11118" y="8829"/>
                    </a:cubicBezTo>
                    <a:cubicBezTo>
                      <a:pt x="11211" y="9714"/>
                      <a:pt x="11257" y="10496"/>
                      <a:pt x="11450" y="11352"/>
                    </a:cubicBezTo>
                    <a:cubicBezTo>
                      <a:pt x="11545" y="11776"/>
                      <a:pt x="12229" y="12698"/>
                      <a:pt x="11781" y="12613"/>
                    </a:cubicBezTo>
                    <a:lnTo>
                      <a:pt x="10952" y="12455"/>
                    </a:lnTo>
                    <a:lnTo>
                      <a:pt x="9956" y="11825"/>
                    </a:lnTo>
                    <a:lnTo>
                      <a:pt x="9458" y="11509"/>
                    </a:lnTo>
                    <a:cubicBezTo>
                      <a:pt x="9126" y="10563"/>
                      <a:pt x="9237" y="11194"/>
                      <a:pt x="9790" y="9618"/>
                    </a:cubicBezTo>
                    <a:lnTo>
                      <a:pt x="9956" y="9145"/>
                    </a:lnTo>
                    <a:lnTo>
                      <a:pt x="10122" y="8672"/>
                    </a:lnTo>
                    <a:cubicBezTo>
                      <a:pt x="10067" y="9197"/>
                      <a:pt x="10146" y="9752"/>
                      <a:pt x="9956" y="10248"/>
                    </a:cubicBezTo>
                    <a:cubicBezTo>
                      <a:pt x="9896" y="10404"/>
                      <a:pt x="9615" y="10331"/>
                      <a:pt x="9458" y="10406"/>
                    </a:cubicBezTo>
                    <a:cubicBezTo>
                      <a:pt x="8810" y="10714"/>
                      <a:pt x="8903" y="10998"/>
                      <a:pt x="7965" y="11036"/>
                    </a:cubicBezTo>
                    <a:lnTo>
                      <a:pt x="4148" y="11194"/>
                    </a:lnTo>
                    <a:cubicBezTo>
                      <a:pt x="5132" y="11506"/>
                      <a:pt x="4125" y="11281"/>
                      <a:pt x="5310" y="11194"/>
                    </a:cubicBezTo>
                    <a:cubicBezTo>
                      <a:pt x="6524" y="11105"/>
                      <a:pt x="7744" y="11089"/>
                      <a:pt x="8960" y="11036"/>
                    </a:cubicBezTo>
                    <a:cubicBezTo>
                      <a:pt x="9221" y="10665"/>
                      <a:pt x="9585" y="10461"/>
                      <a:pt x="8960" y="10090"/>
                    </a:cubicBezTo>
                    <a:cubicBezTo>
                      <a:pt x="8664" y="9914"/>
                      <a:pt x="7965" y="9775"/>
                      <a:pt x="7965" y="9775"/>
                    </a:cubicBezTo>
                    <a:cubicBezTo>
                      <a:pt x="7590" y="8706"/>
                      <a:pt x="8014" y="10011"/>
                      <a:pt x="7633" y="8199"/>
                    </a:cubicBezTo>
                    <a:cubicBezTo>
                      <a:pt x="7599" y="8036"/>
                      <a:pt x="7522" y="7883"/>
                      <a:pt x="7467" y="7726"/>
                    </a:cubicBezTo>
                    <a:cubicBezTo>
                      <a:pt x="7412" y="7200"/>
                      <a:pt x="7404" y="6668"/>
                      <a:pt x="7301" y="6149"/>
                    </a:cubicBezTo>
                    <a:cubicBezTo>
                      <a:pt x="7237" y="5822"/>
                      <a:pt x="7080" y="5518"/>
                      <a:pt x="6969" y="5203"/>
                    </a:cubicBezTo>
                    <a:cubicBezTo>
                      <a:pt x="6914" y="5045"/>
                      <a:pt x="6838" y="4893"/>
                      <a:pt x="6803" y="4730"/>
                    </a:cubicBezTo>
                    <a:cubicBezTo>
                      <a:pt x="6740" y="4430"/>
                      <a:pt x="6642" y="3792"/>
                      <a:pt x="6471" y="3469"/>
                    </a:cubicBezTo>
                    <a:cubicBezTo>
                      <a:pt x="6382" y="3299"/>
                      <a:pt x="6250" y="3153"/>
                      <a:pt x="6140" y="2996"/>
                    </a:cubicBezTo>
                    <a:cubicBezTo>
                      <a:pt x="6084" y="3153"/>
                      <a:pt x="5949" y="3304"/>
                      <a:pt x="5974" y="3469"/>
                    </a:cubicBezTo>
                    <a:cubicBezTo>
                      <a:pt x="6076" y="4148"/>
                      <a:pt x="6425" y="4156"/>
                      <a:pt x="6969" y="4415"/>
                    </a:cubicBezTo>
                    <a:cubicBezTo>
                      <a:pt x="7025" y="4940"/>
                      <a:pt x="7097" y="5464"/>
                      <a:pt x="7135" y="5991"/>
                    </a:cubicBezTo>
                    <a:cubicBezTo>
                      <a:pt x="7355" y="9024"/>
                      <a:pt x="7626" y="8060"/>
                      <a:pt x="7135" y="9460"/>
                    </a:cubicBezTo>
                    <a:cubicBezTo>
                      <a:pt x="7025" y="9302"/>
                      <a:pt x="6902" y="9151"/>
                      <a:pt x="6803" y="8987"/>
                    </a:cubicBezTo>
                    <a:cubicBezTo>
                      <a:pt x="6681" y="8783"/>
                      <a:pt x="6646" y="8522"/>
                      <a:pt x="6471" y="8356"/>
                    </a:cubicBezTo>
                    <a:cubicBezTo>
                      <a:pt x="5828" y="7745"/>
                      <a:pt x="5290" y="7667"/>
                      <a:pt x="4480" y="7410"/>
                    </a:cubicBezTo>
                    <a:cubicBezTo>
                      <a:pt x="6373" y="7230"/>
                      <a:pt x="6533" y="7626"/>
                      <a:pt x="5642" y="6780"/>
                    </a:cubicBezTo>
                    <a:cubicBezTo>
                      <a:pt x="5232" y="5611"/>
                      <a:pt x="5623" y="5982"/>
                      <a:pt x="4646" y="5518"/>
                    </a:cubicBezTo>
                    <a:cubicBezTo>
                      <a:pt x="4093" y="4730"/>
                      <a:pt x="4480" y="5150"/>
                      <a:pt x="3319" y="4415"/>
                    </a:cubicBezTo>
                    <a:cubicBezTo>
                      <a:pt x="2631" y="3979"/>
                      <a:pt x="2627" y="4053"/>
                      <a:pt x="3484" y="4257"/>
                    </a:cubicBezTo>
                    <a:cubicBezTo>
                      <a:pt x="3427" y="3876"/>
                      <a:pt x="3367" y="2343"/>
                      <a:pt x="2655" y="2207"/>
                    </a:cubicBezTo>
                    <a:lnTo>
                      <a:pt x="1825" y="2050"/>
                    </a:lnTo>
                    <a:cubicBezTo>
                      <a:pt x="1659" y="1945"/>
                      <a:pt x="1459" y="1877"/>
                      <a:pt x="1327" y="1734"/>
                    </a:cubicBezTo>
                    <a:cubicBezTo>
                      <a:pt x="-28" y="263"/>
                      <a:pt x="1286" y="1183"/>
                      <a:pt x="166" y="473"/>
                    </a:cubicBezTo>
                    <a:lnTo>
                      <a:pt x="0" y="0"/>
                    </a:lnTo>
                  </a:path>
                </a:pathLst>
              </a:custGeom>
              <a:solidFill>
                <a:srgbClr val="808080">
                  <a:alpha val="63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073" name="Line"/>
              <p:cNvSpPr/>
              <p:nvPr/>
            </p:nvSpPr>
            <p:spPr>
              <a:xfrm>
                <a:off x="122766" y="838200"/>
                <a:ext cx="414868" cy="170684"/>
              </a:xfrm>
              <a:custGeom>
                <a:avLst/>
                <a:gdLst/>
                <a:ahLst/>
                <a:cxnLst>
                  <a:cxn ang="0">
                    <a:pos x="wd2" y="hd2"/>
                  </a:cxn>
                  <a:cxn ang="5400000">
                    <a:pos x="wd2" y="hd2"/>
                  </a:cxn>
                  <a:cxn ang="10800000">
                    <a:pos x="wd2" y="hd2"/>
                  </a:cxn>
                  <a:cxn ang="16200000">
                    <a:pos x="wd2" y="hd2"/>
                  </a:cxn>
                </a:cxnLst>
                <a:rect l="0" t="0" r="r" b="b"/>
                <a:pathLst>
                  <a:path w="21600" h="21137" fill="norm" stroke="1" extrusionOk="0">
                    <a:moveTo>
                      <a:pt x="21380" y="20446"/>
                    </a:moveTo>
                    <a:cubicBezTo>
                      <a:pt x="21453" y="19921"/>
                      <a:pt x="21600" y="19425"/>
                      <a:pt x="21600" y="18873"/>
                    </a:cubicBezTo>
                    <a:cubicBezTo>
                      <a:pt x="21600" y="18320"/>
                      <a:pt x="21471" y="17808"/>
                      <a:pt x="21380" y="17300"/>
                    </a:cubicBezTo>
                    <a:cubicBezTo>
                      <a:pt x="20932" y="14817"/>
                      <a:pt x="21122" y="15494"/>
                      <a:pt x="20278" y="14155"/>
                    </a:cubicBezTo>
                    <a:cubicBezTo>
                      <a:pt x="20204" y="13630"/>
                      <a:pt x="20202" y="13013"/>
                      <a:pt x="20057" y="12582"/>
                    </a:cubicBezTo>
                    <a:cubicBezTo>
                      <a:pt x="19892" y="12090"/>
                      <a:pt x="19480" y="12131"/>
                      <a:pt x="19396" y="11533"/>
                    </a:cubicBezTo>
                    <a:cubicBezTo>
                      <a:pt x="19137" y="9687"/>
                      <a:pt x="19839" y="9083"/>
                      <a:pt x="20278" y="8388"/>
                    </a:cubicBezTo>
                    <a:cubicBezTo>
                      <a:pt x="20351" y="7864"/>
                      <a:pt x="20706" y="7062"/>
                      <a:pt x="20498" y="6815"/>
                    </a:cubicBezTo>
                    <a:cubicBezTo>
                      <a:pt x="20261" y="6533"/>
                      <a:pt x="19977" y="7329"/>
                      <a:pt x="19837" y="7864"/>
                    </a:cubicBezTo>
                    <a:cubicBezTo>
                      <a:pt x="18039" y="14706"/>
                      <a:pt x="20569" y="8219"/>
                      <a:pt x="18735" y="12582"/>
                    </a:cubicBezTo>
                    <a:cubicBezTo>
                      <a:pt x="18073" y="12407"/>
                      <a:pt x="17396" y="12441"/>
                      <a:pt x="16751" y="12058"/>
                    </a:cubicBezTo>
                    <a:cubicBezTo>
                      <a:pt x="15446" y="11282"/>
                      <a:pt x="16568" y="11099"/>
                      <a:pt x="15869" y="9436"/>
                    </a:cubicBezTo>
                    <a:cubicBezTo>
                      <a:pt x="15705" y="9046"/>
                      <a:pt x="15429" y="9087"/>
                      <a:pt x="15208" y="8912"/>
                    </a:cubicBezTo>
                    <a:cubicBezTo>
                      <a:pt x="14988" y="8563"/>
                      <a:pt x="14721" y="8338"/>
                      <a:pt x="14547" y="7864"/>
                    </a:cubicBezTo>
                    <a:cubicBezTo>
                      <a:pt x="14198" y="6915"/>
                      <a:pt x="14168" y="5117"/>
                      <a:pt x="13665" y="4718"/>
                    </a:cubicBezTo>
                    <a:lnTo>
                      <a:pt x="13004" y="4194"/>
                    </a:lnTo>
                    <a:cubicBezTo>
                      <a:pt x="12784" y="3845"/>
                      <a:pt x="12585" y="3401"/>
                      <a:pt x="12343" y="3145"/>
                    </a:cubicBezTo>
                    <a:cubicBezTo>
                      <a:pt x="11918" y="2697"/>
                      <a:pt x="11020" y="2097"/>
                      <a:pt x="11020" y="2097"/>
                    </a:cubicBezTo>
                    <a:cubicBezTo>
                      <a:pt x="10800" y="1748"/>
                      <a:pt x="10094" y="1049"/>
                      <a:pt x="10359" y="1049"/>
                    </a:cubicBezTo>
                    <a:cubicBezTo>
                      <a:pt x="10755" y="1049"/>
                      <a:pt x="11114" y="1646"/>
                      <a:pt x="11461" y="2097"/>
                    </a:cubicBezTo>
                    <a:cubicBezTo>
                      <a:pt x="11926" y="2701"/>
                      <a:pt x="12310" y="3630"/>
                      <a:pt x="12784" y="4194"/>
                    </a:cubicBezTo>
                    <a:cubicBezTo>
                      <a:pt x="13078" y="4543"/>
                      <a:pt x="13398" y="4788"/>
                      <a:pt x="13665" y="5243"/>
                    </a:cubicBezTo>
                    <a:cubicBezTo>
                      <a:pt x="13919" y="5673"/>
                      <a:pt x="14080" y="6360"/>
                      <a:pt x="14327" y="6815"/>
                    </a:cubicBezTo>
                    <a:cubicBezTo>
                      <a:pt x="14745" y="7589"/>
                      <a:pt x="15649" y="8912"/>
                      <a:pt x="15649" y="8912"/>
                    </a:cubicBezTo>
                    <a:cubicBezTo>
                      <a:pt x="15796" y="9436"/>
                      <a:pt x="15971" y="9921"/>
                      <a:pt x="16090" y="10485"/>
                    </a:cubicBezTo>
                    <a:cubicBezTo>
                      <a:pt x="16194" y="10979"/>
                      <a:pt x="16165" y="11626"/>
                      <a:pt x="16310" y="12058"/>
                    </a:cubicBezTo>
                    <a:cubicBezTo>
                      <a:pt x="16476" y="12550"/>
                      <a:pt x="16751" y="12757"/>
                      <a:pt x="16971" y="13106"/>
                    </a:cubicBezTo>
                    <a:cubicBezTo>
                      <a:pt x="14240" y="13756"/>
                      <a:pt x="15177" y="12169"/>
                      <a:pt x="13886" y="16776"/>
                    </a:cubicBezTo>
                    <a:lnTo>
                      <a:pt x="13445" y="18349"/>
                    </a:lnTo>
                    <a:cubicBezTo>
                      <a:pt x="13298" y="18873"/>
                      <a:pt x="13224" y="19572"/>
                      <a:pt x="13004" y="19921"/>
                    </a:cubicBezTo>
                    <a:cubicBezTo>
                      <a:pt x="12784" y="20271"/>
                      <a:pt x="12343" y="21600"/>
                      <a:pt x="12343" y="20970"/>
                    </a:cubicBezTo>
                    <a:cubicBezTo>
                      <a:pt x="12343" y="20228"/>
                      <a:pt x="12813" y="19982"/>
                      <a:pt x="13004" y="19397"/>
                    </a:cubicBezTo>
                    <a:cubicBezTo>
                      <a:pt x="13329" y="18403"/>
                      <a:pt x="13886" y="16252"/>
                      <a:pt x="13886" y="16252"/>
                    </a:cubicBezTo>
                    <a:cubicBezTo>
                      <a:pt x="14175" y="14190"/>
                      <a:pt x="14847" y="12761"/>
                      <a:pt x="13665" y="12058"/>
                    </a:cubicBezTo>
                    <a:cubicBezTo>
                      <a:pt x="13020" y="11674"/>
                      <a:pt x="12343" y="11708"/>
                      <a:pt x="11682" y="11533"/>
                    </a:cubicBezTo>
                    <a:cubicBezTo>
                      <a:pt x="11241" y="10834"/>
                      <a:pt x="10653" y="10485"/>
                      <a:pt x="10359" y="9436"/>
                    </a:cubicBezTo>
                    <a:cubicBezTo>
                      <a:pt x="9967" y="8039"/>
                      <a:pt x="9845" y="7378"/>
                      <a:pt x="9257" y="6291"/>
                    </a:cubicBezTo>
                    <a:cubicBezTo>
                      <a:pt x="8839" y="5517"/>
                      <a:pt x="8376" y="4893"/>
                      <a:pt x="7935" y="4194"/>
                    </a:cubicBezTo>
                    <a:lnTo>
                      <a:pt x="7273" y="3145"/>
                    </a:lnTo>
                    <a:cubicBezTo>
                      <a:pt x="7200" y="2621"/>
                      <a:pt x="6821" y="1573"/>
                      <a:pt x="7053" y="1573"/>
                    </a:cubicBezTo>
                    <a:cubicBezTo>
                      <a:pt x="7318" y="1573"/>
                      <a:pt x="7318" y="2675"/>
                      <a:pt x="7494" y="3145"/>
                    </a:cubicBezTo>
                    <a:cubicBezTo>
                      <a:pt x="7908" y="4254"/>
                      <a:pt x="8375" y="5242"/>
                      <a:pt x="8816" y="6291"/>
                    </a:cubicBezTo>
                    <a:lnTo>
                      <a:pt x="9478" y="7864"/>
                    </a:lnTo>
                    <a:cubicBezTo>
                      <a:pt x="9551" y="8388"/>
                      <a:pt x="9585" y="8953"/>
                      <a:pt x="9698" y="9436"/>
                    </a:cubicBezTo>
                    <a:cubicBezTo>
                      <a:pt x="9955" y="10538"/>
                      <a:pt x="10580" y="12582"/>
                      <a:pt x="10580" y="12582"/>
                    </a:cubicBezTo>
                    <a:cubicBezTo>
                      <a:pt x="9918" y="12757"/>
                      <a:pt x="9221" y="12565"/>
                      <a:pt x="8596" y="13106"/>
                    </a:cubicBezTo>
                    <a:cubicBezTo>
                      <a:pt x="8347" y="13322"/>
                      <a:pt x="8342" y="14233"/>
                      <a:pt x="8155" y="14679"/>
                    </a:cubicBezTo>
                    <a:cubicBezTo>
                      <a:pt x="7895" y="15297"/>
                      <a:pt x="7572" y="15744"/>
                      <a:pt x="7273" y="16252"/>
                    </a:cubicBezTo>
                    <a:cubicBezTo>
                      <a:pt x="6357" y="17809"/>
                      <a:pt x="6131" y="17682"/>
                      <a:pt x="7935" y="16252"/>
                    </a:cubicBezTo>
                    <a:cubicBezTo>
                      <a:pt x="8155" y="15902"/>
                      <a:pt x="8409" y="15649"/>
                      <a:pt x="8596" y="15203"/>
                    </a:cubicBezTo>
                    <a:cubicBezTo>
                      <a:pt x="8783" y="14758"/>
                      <a:pt x="9004" y="14256"/>
                      <a:pt x="9037" y="13630"/>
                    </a:cubicBezTo>
                    <a:cubicBezTo>
                      <a:pt x="9083" y="12746"/>
                      <a:pt x="9034" y="11734"/>
                      <a:pt x="8816" y="11009"/>
                    </a:cubicBezTo>
                    <a:cubicBezTo>
                      <a:pt x="8625" y="10373"/>
                      <a:pt x="8242" y="10235"/>
                      <a:pt x="7935" y="9961"/>
                    </a:cubicBezTo>
                    <a:cubicBezTo>
                      <a:pt x="7651" y="9708"/>
                      <a:pt x="7344" y="9634"/>
                      <a:pt x="7053" y="9436"/>
                    </a:cubicBezTo>
                    <a:cubicBezTo>
                      <a:pt x="6830" y="9285"/>
                      <a:pt x="6612" y="9087"/>
                      <a:pt x="6392" y="8912"/>
                    </a:cubicBezTo>
                    <a:cubicBezTo>
                      <a:pt x="6283" y="9428"/>
                      <a:pt x="5770" y="12088"/>
                      <a:pt x="5510" y="12582"/>
                    </a:cubicBezTo>
                    <a:cubicBezTo>
                      <a:pt x="5329" y="12927"/>
                      <a:pt x="4849" y="13659"/>
                      <a:pt x="4849" y="13106"/>
                    </a:cubicBezTo>
                    <a:cubicBezTo>
                      <a:pt x="4849" y="12476"/>
                      <a:pt x="5290" y="12407"/>
                      <a:pt x="5510" y="12058"/>
                    </a:cubicBezTo>
                    <a:cubicBezTo>
                      <a:pt x="5596" y="11648"/>
                      <a:pt x="6171" y="9160"/>
                      <a:pt x="6171" y="8388"/>
                    </a:cubicBezTo>
                    <a:cubicBezTo>
                      <a:pt x="6171" y="7668"/>
                      <a:pt x="6024" y="6990"/>
                      <a:pt x="5951" y="6291"/>
                    </a:cubicBezTo>
                    <a:cubicBezTo>
                      <a:pt x="5437" y="6466"/>
                      <a:pt x="4895" y="7249"/>
                      <a:pt x="4408" y="6815"/>
                    </a:cubicBezTo>
                    <a:cubicBezTo>
                      <a:pt x="4125" y="6562"/>
                      <a:pt x="4271" y="5411"/>
                      <a:pt x="4188" y="4718"/>
                    </a:cubicBezTo>
                    <a:cubicBezTo>
                      <a:pt x="4124" y="4187"/>
                      <a:pt x="4071" y="3640"/>
                      <a:pt x="3967" y="3145"/>
                    </a:cubicBezTo>
                    <a:cubicBezTo>
                      <a:pt x="3661" y="1686"/>
                      <a:pt x="3353" y="1159"/>
                      <a:pt x="2865" y="0"/>
                    </a:cubicBezTo>
                    <a:cubicBezTo>
                      <a:pt x="2645" y="1573"/>
                      <a:pt x="2498" y="1573"/>
                      <a:pt x="2865" y="3145"/>
                    </a:cubicBezTo>
                    <a:cubicBezTo>
                      <a:pt x="3123" y="4247"/>
                      <a:pt x="3747" y="6291"/>
                      <a:pt x="3747" y="6291"/>
                    </a:cubicBezTo>
                    <a:cubicBezTo>
                      <a:pt x="3673" y="7165"/>
                      <a:pt x="3871" y="8561"/>
                      <a:pt x="3527" y="8912"/>
                    </a:cubicBezTo>
                    <a:cubicBezTo>
                      <a:pt x="3099" y="9348"/>
                      <a:pt x="2204" y="7864"/>
                      <a:pt x="2204" y="7864"/>
                    </a:cubicBezTo>
                    <a:cubicBezTo>
                      <a:pt x="2057" y="7339"/>
                      <a:pt x="1871" y="6867"/>
                      <a:pt x="1763" y="6291"/>
                    </a:cubicBezTo>
                    <a:cubicBezTo>
                      <a:pt x="1559" y="5197"/>
                      <a:pt x="1398" y="2555"/>
                      <a:pt x="882" y="1573"/>
                    </a:cubicBezTo>
                    <a:cubicBezTo>
                      <a:pt x="700" y="1227"/>
                      <a:pt x="428" y="1296"/>
                      <a:pt x="220" y="1049"/>
                    </a:cubicBezTo>
                    <a:cubicBezTo>
                      <a:pt x="127" y="938"/>
                      <a:pt x="73" y="699"/>
                      <a:pt x="0" y="524"/>
                    </a:cubicBezTo>
                  </a:path>
                </a:pathLst>
              </a:custGeom>
              <a:solidFill>
                <a:srgbClr val="808080">
                  <a:alpha val="63000"/>
                </a:srgbClr>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sp>
        <p:nvSpPr>
          <p:cNvPr id="1076" name="pine cone"/>
          <p:cNvSpPr txBox="1"/>
          <p:nvPr/>
        </p:nvSpPr>
        <p:spPr>
          <a:xfrm>
            <a:off x="4631411" y="5719526"/>
            <a:ext cx="13716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pine cone</a:t>
            </a:r>
          </a:p>
        </p:txBody>
      </p:sp>
      <p:sp>
        <p:nvSpPr>
          <p:cNvPr id="1077" name="leaf"/>
          <p:cNvSpPr txBox="1"/>
          <p:nvPr/>
        </p:nvSpPr>
        <p:spPr>
          <a:xfrm>
            <a:off x="6400800" y="5719526"/>
            <a:ext cx="1371600"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leaf</a:t>
            </a:r>
          </a:p>
        </p:txBody>
      </p:sp>
      <p:grpSp>
        <p:nvGrpSpPr>
          <p:cNvPr id="1081" name="Group"/>
          <p:cNvGrpSpPr/>
          <p:nvPr/>
        </p:nvGrpSpPr>
        <p:grpSpPr>
          <a:xfrm>
            <a:off x="2862023" y="4543858"/>
            <a:ext cx="1371601" cy="1956321"/>
            <a:chOff x="0" y="0"/>
            <a:chExt cx="1371600" cy="1956320"/>
          </a:xfrm>
        </p:grpSpPr>
        <p:pic>
          <p:nvPicPr>
            <p:cNvPr id="1078" name="flower light.jpg" descr="flower light.jpg"/>
            <p:cNvPicPr>
              <a:picLocks noChangeAspect="1"/>
            </p:cNvPicPr>
            <p:nvPr/>
          </p:nvPicPr>
          <p:blipFill>
            <a:blip r:embed="rId7">
              <a:extLst/>
            </a:blip>
            <a:stretch>
              <a:fillRect/>
            </a:stretch>
          </p:blipFill>
          <p:spPr>
            <a:xfrm>
              <a:off x="0" y="0"/>
              <a:ext cx="1133475" cy="1243013"/>
            </a:xfrm>
            <a:prstGeom prst="rect">
              <a:avLst/>
            </a:prstGeom>
            <a:ln w="12700" cap="flat">
              <a:noFill/>
              <a:miter lim="400000"/>
            </a:ln>
            <a:effectLst/>
          </p:spPr>
        </p:pic>
        <p:sp>
          <p:nvSpPr>
            <p:cNvPr id="1079" name="flower"/>
            <p:cNvSpPr txBox="1"/>
            <p:nvPr/>
          </p:nvSpPr>
          <p:spPr>
            <a:xfrm>
              <a:off x="0" y="1162050"/>
              <a:ext cx="13716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flower</a:t>
              </a:r>
            </a:p>
          </p:txBody>
        </p:sp>
        <p:sp>
          <p:nvSpPr>
            <p:cNvPr id="1080" name="B"/>
            <p:cNvSpPr txBox="1"/>
            <p:nvPr/>
          </p:nvSpPr>
          <p:spPr>
            <a:xfrm>
              <a:off x="76200" y="1581090"/>
              <a:ext cx="6858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0">
                  <a:latin typeface="Arial"/>
                  <a:ea typeface="Arial"/>
                  <a:cs typeface="Arial"/>
                  <a:sym typeface="Arial"/>
                </a:defRPr>
              </a:lvl1pPr>
            </a:lstStyle>
            <a:p>
              <a:pPr/>
              <a:r>
                <a:t>B</a:t>
              </a:r>
            </a:p>
          </p:txBody>
        </p:sp>
      </p:grpSp>
      <p:grpSp>
        <p:nvGrpSpPr>
          <p:cNvPr id="1085" name="Group"/>
          <p:cNvGrpSpPr/>
          <p:nvPr/>
        </p:nvGrpSpPr>
        <p:grpSpPr>
          <a:xfrm>
            <a:off x="990600" y="4624104"/>
            <a:ext cx="1371600" cy="1795829"/>
            <a:chOff x="0" y="0"/>
            <a:chExt cx="1371600" cy="1795828"/>
          </a:xfrm>
        </p:grpSpPr>
        <p:sp>
          <p:nvSpPr>
            <p:cNvPr id="1082" name="Shape"/>
            <p:cNvSpPr/>
            <p:nvPr/>
          </p:nvSpPr>
          <p:spPr>
            <a:xfrm>
              <a:off x="304800" y="-1"/>
              <a:ext cx="317500" cy="883383"/>
            </a:xfrm>
            <a:custGeom>
              <a:avLst/>
              <a:gdLst/>
              <a:ahLst/>
              <a:cxnLst>
                <a:cxn ang="0">
                  <a:pos x="wd2" y="hd2"/>
                </a:cxn>
                <a:cxn ang="5400000">
                  <a:pos x="wd2" y="hd2"/>
                </a:cxn>
                <a:cxn ang="10800000">
                  <a:pos x="wd2" y="hd2"/>
                </a:cxn>
                <a:cxn ang="16200000">
                  <a:pos x="wd2" y="hd2"/>
                </a:cxn>
              </a:cxnLst>
              <a:rect l="0" t="0" r="r" b="b"/>
              <a:pathLst>
                <a:path w="21600" h="21349" fill="norm" stroke="1" extrusionOk="0">
                  <a:moveTo>
                    <a:pt x="1440" y="102"/>
                  </a:moveTo>
                  <a:cubicBezTo>
                    <a:pt x="2040" y="-196"/>
                    <a:pt x="2921" y="238"/>
                    <a:pt x="3600" y="358"/>
                  </a:cubicBezTo>
                  <a:cubicBezTo>
                    <a:pt x="4374" y="496"/>
                    <a:pt x="5009" y="717"/>
                    <a:pt x="5760" y="870"/>
                  </a:cubicBezTo>
                  <a:cubicBezTo>
                    <a:pt x="6692" y="1059"/>
                    <a:pt x="7680" y="1211"/>
                    <a:pt x="8640" y="1382"/>
                  </a:cubicBezTo>
                  <a:cubicBezTo>
                    <a:pt x="9600" y="1893"/>
                    <a:pt x="11181" y="2314"/>
                    <a:pt x="11520" y="2917"/>
                  </a:cubicBezTo>
                  <a:cubicBezTo>
                    <a:pt x="11906" y="3603"/>
                    <a:pt x="12636" y="5174"/>
                    <a:pt x="13680" y="5731"/>
                  </a:cubicBezTo>
                  <a:lnTo>
                    <a:pt x="15120" y="6498"/>
                  </a:lnTo>
                  <a:cubicBezTo>
                    <a:pt x="15360" y="6840"/>
                    <a:pt x="15568" y="7184"/>
                    <a:pt x="15840" y="7522"/>
                  </a:cubicBezTo>
                  <a:cubicBezTo>
                    <a:pt x="16049" y="7781"/>
                    <a:pt x="16376" y="8028"/>
                    <a:pt x="16560" y="8289"/>
                  </a:cubicBezTo>
                  <a:cubicBezTo>
                    <a:pt x="16857" y="8711"/>
                    <a:pt x="16983" y="9147"/>
                    <a:pt x="17280" y="9568"/>
                  </a:cubicBezTo>
                  <a:cubicBezTo>
                    <a:pt x="17704" y="10171"/>
                    <a:pt x="18240" y="10762"/>
                    <a:pt x="18720" y="11359"/>
                  </a:cubicBezTo>
                  <a:cubicBezTo>
                    <a:pt x="18240" y="12809"/>
                    <a:pt x="17889" y="14265"/>
                    <a:pt x="17280" y="15709"/>
                  </a:cubicBezTo>
                  <a:cubicBezTo>
                    <a:pt x="16087" y="18534"/>
                    <a:pt x="12101" y="12545"/>
                    <a:pt x="17280" y="20825"/>
                  </a:cubicBezTo>
                  <a:cubicBezTo>
                    <a:pt x="17445" y="21088"/>
                    <a:pt x="18720" y="20996"/>
                    <a:pt x="19440" y="21081"/>
                  </a:cubicBezTo>
                  <a:cubicBezTo>
                    <a:pt x="20160" y="20996"/>
                    <a:pt x="21600" y="20556"/>
                    <a:pt x="21600" y="20825"/>
                  </a:cubicBezTo>
                  <a:cubicBezTo>
                    <a:pt x="21600" y="21133"/>
                    <a:pt x="20303" y="21315"/>
                    <a:pt x="19440" y="21337"/>
                  </a:cubicBezTo>
                  <a:cubicBezTo>
                    <a:pt x="16796" y="21404"/>
                    <a:pt x="14160" y="21166"/>
                    <a:pt x="11520" y="21081"/>
                  </a:cubicBezTo>
                  <a:cubicBezTo>
                    <a:pt x="8097" y="20270"/>
                    <a:pt x="9634" y="20861"/>
                    <a:pt x="7920" y="19034"/>
                  </a:cubicBezTo>
                  <a:lnTo>
                    <a:pt x="7200" y="18267"/>
                  </a:lnTo>
                  <a:cubicBezTo>
                    <a:pt x="7440" y="17840"/>
                    <a:pt x="7623" y="17410"/>
                    <a:pt x="7920" y="16988"/>
                  </a:cubicBezTo>
                  <a:cubicBezTo>
                    <a:pt x="8104" y="16726"/>
                    <a:pt x="8922" y="16471"/>
                    <a:pt x="8640" y="16220"/>
                  </a:cubicBezTo>
                  <a:cubicBezTo>
                    <a:pt x="8319" y="15935"/>
                    <a:pt x="7200" y="15879"/>
                    <a:pt x="6480" y="15709"/>
                  </a:cubicBezTo>
                  <a:cubicBezTo>
                    <a:pt x="5914" y="15407"/>
                    <a:pt x="4178" y="14627"/>
                    <a:pt x="4320" y="14173"/>
                  </a:cubicBezTo>
                  <a:cubicBezTo>
                    <a:pt x="4488" y="13637"/>
                    <a:pt x="5280" y="13150"/>
                    <a:pt x="5760" y="12638"/>
                  </a:cubicBezTo>
                  <a:lnTo>
                    <a:pt x="6480" y="11871"/>
                  </a:lnTo>
                  <a:cubicBezTo>
                    <a:pt x="6240" y="11615"/>
                    <a:pt x="6099" y="11345"/>
                    <a:pt x="5760" y="11103"/>
                  </a:cubicBezTo>
                  <a:cubicBezTo>
                    <a:pt x="2969" y="9120"/>
                    <a:pt x="5410" y="11498"/>
                    <a:pt x="3600" y="9568"/>
                  </a:cubicBezTo>
                  <a:cubicBezTo>
                    <a:pt x="5520" y="6157"/>
                    <a:pt x="3600" y="10421"/>
                    <a:pt x="3600" y="7010"/>
                  </a:cubicBezTo>
                  <a:cubicBezTo>
                    <a:pt x="3600" y="5031"/>
                    <a:pt x="3808" y="4998"/>
                    <a:pt x="5040" y="3684"/>
                  </a:cubicBezTo>
                  <a:cubicBezTo>
                    <a:pt x="4800" y="3343"/>
                    <a:pt x="5071" y="2890"/>
                    <a:pt x="4320" y="2661"/>
                  </a:cubicBezTo>
                  <a:cubicBezTo>
                    <a:pt x="3168" y="2310"/>
                    <a:pt x="0" y="2149"/>
                    <a:pt x="0" y="2149"/>
                  </a:cubicBezTo>
                  <a:cubicBezTo>
                    <a:pt x="808" y="426"/>
                    <a:pt x="840" y="401"/>
                    <a:pt x="1440" y="102"/>
                  </a:cubicBezTo>
                  <a:close/>
                </a:path>
              </a:pathLst>
            </a:custGeom>
            <a:solidFill>
              <a:srgbClr val="000000"/>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083" name="bean"/>
            <p:cNvSpPr txBox="1"/>
            <p:nvPr/>
          </p:nvSpPr>
          <p:spPr>
            <a:xfrm>
              <a:off x="0" y="1001558"/>
              <a:ext cx="13716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0">
                  <a:latin typeface="Arial"/>
                  <a:ea typeface="Arial"/>
                  <a:cs typeface="Arial"/>
                  <a:sym typeface="Arial"/>
                </a:defRPr>
              </a:lvl1pPr>
            </a:lstStyle>
            <a:p>
              <a:pPr/>
              <a:r>
                <a:t>bean</a:t>
              </a:r>
            </a:p>
          </p:txBody>
        </p:sp>
        <p:sp>
          <p:nvSpPr>
            <p:cNvPr id="1084" name="A"/>
            <p:cNvSpPr txBox="1"/>
            <p:nvPr/>
          </p:nvSpPr>
          <p:spPr>
            <a:xfrm>
              <a:off x="76199" y="1420598"/>
              <a:ext cx="6858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0">
                  <a:latin typeface="Arial"/>
                  <a:ea typeface="Arial"/>
                  <a:cs typeface="Arial"/>
                  <a:sym typeface="Arial"/>
                </a:defRPr>
              </a:lvl1pPr>
            </a:lstStyle>
            <a:p>
              <a:pPr/>
              <a:r>
                <a:t>A</a:t>
              </a:r>
            </a:p>
          </p:txBody>
        </p:sp>
      </p:grpSp>
      <p:sp>
        <p:nvSpPr>
          <p:cNvPr id="1086" name="C"/>
          <p:cNvSpPr txBox="1"/>
          <p:nvPr/>
        </p:nvSpPr>
        <p:spPr>
          <a:xfrm>
            <a:off x="4837825" y="6117922"/>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C</a:t>
            </a:r>
          </a:p>
        </p:txBody>
      </p:sp>
      <p:sp>
        <p:nvSpPr>
          <p:cNvPr id="1087" name="D"/>
          <p:cNvSpPr txBox="1"/>
          <p:nvPr/>
        </p:nvSpPr>
        <p:spPr>
          <a:xfrm>
            <a:off x="6743700" y="6117922"/>
            <a:ext cx="6858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D</a:t>
            </a:r>
          </a:p>
        </p:txBody>
      </p:sp>
      <p:grpSp>
        <p:nvGrpSpPr>
          <p:cNvPr id="1090" name="Group"/>
          <p:cNvGrpSpPr/>
          <p:nvPr/>
        </p:nvGrpSpPr>
        <p:grpSpPr>
          <a:xfrm rot="1712210">
            <a:off x="5630826" y="1766743"/>
            <a:ext cx="840544" cy="455067"/>
            <a:chOff x="0" y="0"/>
            <a:chExt cx="840542" cy="455066"/>
          </a:xfrm>
        </p:grpSpPr>
        <p:sp>
          <p:nvSpPr>
            <p:cNvPr id="1088" name="Arrow"/>
            <p:cNvSpPr/>
            <p:nvPr/>
          </p:nvSpPr>
          <p:spPr>
            <a:xfrm rot="3375610">
              <a:off x="684140" y="287405"/>
              <a:ext cx="120209" cy="15131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89" name="Line"/>
            <p:cNvSpPr/>
            <p:nvPr/>
          </p:nvSpPr>
          <p:spPr>
            <a:xfrm rot="679358">
              <a:off x="9709" y="69197"/>
              <a:ext cx="721795" cy="170466"/>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93" name="Group"/>
          <p:cNvGrpSpPr/>
          <p:nvPr/>
        </p:nvGrpSpPr>
        <p:grpSpPr>
          <a:xfrm rot="5537604">
            <a:off x="6453381" y="4667345"/>
            <a:ext cx="928822" cy="502861"/>
            <a:chOff x="0" y="0"/>
            <a:chExt cx="928821" cy="502859"/>
          </a:xfrm>
        </p:grpSpPr>
        <p:sp>
          <p:nvSpPr>
            <p:cNvPr id="1091" name="Arrow"/>
            <p:cNvSpPr/>
            <p:nvPr/>
          </p:nvSpPr>
          <p:spPr>
            <a:xfrm rot="3375610">
              <a:off x="755992" y="317590"/>
              <a:ext cx="132835" cy="16720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92" name="Line"/>
            <p:cNvSpPr/>
            <p:nvPr/>
          </p:nvSpPr>
          <p:spPr>
            <a:xfrm rot="679358">
              <a:off x="10729" y="76464"/>
              <a:ext cx="797602" cy="18837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96" name="Group"/>
          <p:cNvGrpSpPr/>
          <p:nvPr/>
        </p:nvGrpSpPr>
        <p:grpSpPr>
          <a:xfrm rot="7594451">
            <a:off x="4956165" y="3727928"/>
            <a:ext cx="926650" cy="501684"/>
            <a:chOff x="0" y="0"/>
            <a:chExt cx="926648" cy="501683"/>
          </a:xfrm>
        </p:grpSpPr>
        <p:sp>
          <p:nvSpPr>
            <p:cNvPr id="1094" name="Arrow"/>
            <p:cNvSpPr/>
            <p:nvPr/>
          </p:nvSpPr>
          <p:spPr>
            <a:xfrm rot="3375610">
              <a:off x="754224" y="316847"/>
              <a:ext cx="132524" cy="16681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95" name="Line"/>
            <p:cNvSpPr/>
            <p:nvPr/>
          </p:nvSpPr>
          <p:spPr>
            <a:xfrm rot="679358">
              <a:off x="10704" y="76285"/>
              <a:ext cx="795736" cy="187929"/>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099" name="Group"/>
          <p:cNvGrpSpPr/>
          <p:nvPr/>
        </p:nvGrpSpPr>
        <p:grpSpPr>
          <a:xfrm rot="10986753">
            <a:off x="2185573" y="3666483"/>
            <a:ext cx="972428" cy="526468"/>
            <a:chOff x="0" y="0"/>
            <a:chExt cx="972427" cy="526467"/>
          </a:xfrm>
        </p:grpSpPr>
        <p:sp>
          <p:nvSpPr>
            <p:cNvPr id="1097" name="Arrow"/>
            <p:cNvSpPr/>
            <p:nvPr/>
          </p:nvSpPr>
          <p:spPr>
            <a:xfrm rot="3375610">
              <a:off x="791484" y="332500"/>
              <a:ext cx="139071" cy="175059"/>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098" name="Line"/>
            <p:cNvSpPr/>
            <p:nvPr/>
          </p:nvSpPr>
          <p:spPr>
            <a:xfrm rot="679358">
              <a:off x="11233" y="80054"/>
              <a:ext cx="835047" cy="197213"/>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102" name="Group"/>
          <p:cNvGrpSpPr/>
          <p:nvPr/>
        </p:nvGrpSpPr>
        <p:grpSpPr>
          <a:xfrm rot="18223195">
            <a:off x="2035885" y="1281371"/>
            <a:ext cx="1111105" cy="601548"/>
            <a:chOff x="0" y="0"/>
            <a:chExt cx="1111104" cy="601547"/>
          </a:xfrm>
        </p:grpSpPr>
        <p:sp>
          <p:nvSpPr>
            <p:cNvPr id="1100" name="Arrow"/>
            <p:cNvSpPr/>
            <p:nvPr/>
          </p:nvSpPr>
          <p:spPr>
            <a:xfrm rot="3375610">
              <a:off x="904357" y="379918"/>
              <a:ext cx="158904" cy="200023"/>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01" name="Line"/>
            <p:cNvSpPr/>
            <p:nvPr/>
          </p:nvSpPr>
          <p:spPr>
            <a:xfrm rot="679358">
              <a:off x="12835" y="91471"/>
              <a:ext cx="954132" cy="225337"/>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105" name="Group"/>
          <p:cNvGrpSpPr/>
          <p:nvPr/>
        </p:nvGrpSpPr>
        <p:grpSpPr>
          <a:xfrm rot="20270953">
            <a:off x="3973658" y="1110421"/>
            <a:ext cx="663283" cy="359098"/>
            <a:chOff x="0" y="0"/>
            <a:chExt cx="663281" cy="359097"/>
          </a:xfrm>
        </p:grpSpPr>
        <p:sp>
          <p:nvSpPr>
            <p:cNvPr id="1103" name="Arrow"/>
            <p:cNvSpPr/>
            <p:nvPr/>
          </p:nvSpPr>
          <p:spPr>
            <a:xfrm rot="3375610">
              <a:off x="539862" y="226794"/>
              <a:ext cx="94860" cy="119406"/>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04" name="Line"/>
            <p:cNvSpPr/>
            <p:nvPr/>
          </p:nvSpPr>
          <p:spPr>
            <a:xfrm rot="679358">
              <a:off x="7662" y="54604"/>
              <a:ext cx="569576" cy="134517"/>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109" name="Making and Applying Connections"/>
          <p:cNvSpPr txBox="1"/>
          <p:nvPr/>
        </p:nvSpPr>
        <p:spPr>
          <a:xfrm>
            <a:off x="1066800" y="0"/>
            <a:ext cx="73152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Making and Applying Connections</a:t>
            </a:r>
          </a:p>
        </p:txBody>
      </p:sp>
      <p:sp>
        <p:nvSpPr>
          <p:cNvPr id="1110"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111" name="4. Animals and plants BOTH have"/>
          <p:cNvSpPr txBox="1"/>
          <p:nvPr/>
        </p:nvSpPr>
        <p:spPr>
          <a:xfrm>
            <a:off x="609600" y="762000"/>
            <a:ext cx="73914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0">
                <a:latin typeface="Arial"/>
                <a:ea typeface="Arial"/>
                <a:cs typeface="Arial"/>
                <a:sym typeface="Arial"/>
              </a:defRPr>
            </a:pPr>
            <a:r>
              <a:t>4. Animals and plants </a:t>
            </a:r>
            <a:r>
              <a:rPr b="1"/>
              <a:t>BOTH</a:t>
            </a:r>
            <a:r>
              <a:t> have</a:t>
            </a:r>
          </a:p>
        </p:txBody>
      </p:sp>
      <p:sp>
        <p:nvSpPr>
          <p:cNvPr id="1112" name="a life cycle"/>
          <p:cNvSpPr txBox="1"/>
          <p:nvPr/>
        </p:nvSpPr>
        <p:spPr>
          <a:xfrm>
            <a:off x="7104834" y="5199198"/>
            <a:ext cx="16002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a life cycle</a:t>
            </a:r>
          </a:p>
        </p:txBody>
      </p:sp>
      <p:sp>
        <p:nvSpPr>
          <p:cNvPr id="1113" name="seeds"/>
          <p:cNvSpPr txBox="1"/>
          <p:nvPr/>
        </p:nvSpPr>
        <p:spPr>
          <a:xfrm>
            <a:off x="4998420" y="5272817"/>
            <a:ext cx="1371601"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seeds</a:t>
            </a:r>
          </a:p>
        </p:txBody>
      </p:sp>
      <p:sp>
        <p:nvSpPr>
          <p:cNvPr id="1114" name="Group"/>
          <p:cNvSpPr/>
          <p:nvPr/>
        </p:nvSpPr>
        <p:spPr>
          <a:xfrm>
            <a:off x="842649" y="5335292"/>
            <a:ext cx="13716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45719" rIns="45719">
            <a:spAutoFit/>
          </a:bodyPr>
          <a:lstStyle>
            <a:lvl1pPr>
              <a:defRPr b="0">
                <a:latin typeface="Arial"/>
                <a:ea typeface="Arial"/>
                <a:cs typeface="Arial"/>
                <a:sym typeface="Arial"/>
              </a:defRPr>
            </a:lvl1pPr>
          </a:lstStyle>
          <a:p>
            <a:pPr/>
            <a:r>
              <a:t>roots</a:t>
            </a:r>
          </a:p>
        </p:txBody>
      </p:sp>
      <p:sp>
        <p:nvSpPr>
          <p:cNvPr id="1115" name="A"/>
          <p:cNvSpPr txBox="1"/>
          <p:nvPr/>
        </p:nvSpPr>
        <p:spPr>
          <a:xfrm>
            <a:off x="735302" y="5906036"/>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A</a:t>
            </a:r>
          </a:p>
        </p:txBody>
      </p:sp>
      <p:sp>
        <p:nvSpPr>
          <p:cNvPr id="1116" name="B"/>
          <p:cNvSpPr txBox="1"/>
          <p:nvPr/>
        </p:nvSpPr>
        <p:spPr>
          <a:xfrm>
            <a:off x="3182462" y="5906036"/>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B</a:t>
            </a:r>
          </a:p>
        </p:txBody>
      </p:sp>
      <p:sp>
        <p:nvSpPr>
          <p:cNvPr id="1117" name="C"/>
          <p:cNvSpPr txBox="1"/>
          <p:nvPr/>
        </p:nvSpPr>
        <p:spPr>
          <a:xfrm>
            <a:off x="5341320" y="5906036"/>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C</a:t>
            </a:r>
          </a:p>
        </p:txBody>
      </p:sp>
      <p:sp>
        <p:nvSpPr>
          <p:cNvPr id="1118" name="D"/>
          <p:cNvSpPr txBox="1"/>
          <p:nvPr/>
        </p:nvSpPr>
        <p:spPr>
          <a:xfrm>
            <a:off x="7361801" y="5906036"/>
            <a:ext cx="6858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0">
                <a:latin typeface="Arial"/>
                <a:ea typeface="Arial"/>
                <a:cs typeface="Arial"/>
                <a:sym typeface="Arial"/>
              </a:defRPr>
            </a:lvl1pPr>
          </a:lstStyle>
          <a:p>
            <a:pPr/>
            <a:r>
              <a:t>D</a:t>
            </a:r>
          </a:p>
        </p:txBody>
      </p:sp>
      <p:pic>
        <p:nvPicPr>
          <p:cNvPr id="1119" name="800px-Snake_skeleton.jpg" descr="800px-Snake_skeleton.jpg"/>
          <p:cNvPicPr>
            <a:picLocks noChangeAspect="1"/>
          </p:cNvPicPr>
          <p:nvPr/>
        </p:nvPicPr>
        <p:blipFill>
          <a:blip r:embed="rId3">
            <a:extLst/>
          </a:blip>
          <a:stretch>
            <a:fillRect/>
          </a:stretch>
        </p:blipFill>
        <p:spPr>
          <a:xfrm rot="16200000">
            <a:off x="2019736" y="2335728"/>
            <a:ext cx="3597820" cy="2010283"/>
          </a:xfrm>
          <a:prstGeom prst="rect">
            <a:avLst/>
          </a:prstGeom>
          <a:ln w="12700">
            <a:miter lim="400000"/>
          </a:ln>
          <a:effectLst>
            <a:outerShdw sx="100000" sy="100000" kx="0" ky="0" algn="b" rotWithShape="0" blurRad="241300" dist="203200" dir="2049493">
              <a:srgbClr val="000000">
                <a:alpha val="54000"/>
              </a:srgbClr>
            </a:outerShdw>
          </a:effectLst>
        </p:spPr>
      </p:pic>
      <p:grpSp>
        <p:nvGrpSpPr>
          <p:cNvPr id="1137" name="Group"/>
          <p:cNvGrpSpPr/>
          <p:nvPr/>
        </p:nvGrpSpPr>
        <p:grpSpPr>
          <a:xfrm>
            <a:off x="6543905" y="2485164"/>
            <a:ext cx="2372033" cy="2382428"/>
            <a:chOff x="0" y="0"/>
            <a:chExt cx="2372032" cy="2382427"/>
          </a:xfrm>
        </p:grpSpPr>
        <p:grpSp>
          <p:nvGrpSpPr>
            <p:cNvPr id="1124" name="Group"/>
            <p:cNvGrpSpPr/>
            <p:nvPr/>
          </p:nvGrpSpPr>
          <p:grpSpPr>
            <a:xfrm>
              <a:off x="89212" y="7899"/>
              <a:ext cx="2282821" cy="2339891"/>
              <a:chOff x="0" y="0"/>
              <a:chExt cx="2282819" cy="2339890"/>
            </a:xfrm>
          </p:grpSpPr>
          <p:sp>
            <p:nvSpPr>
              <p:cNvPr id="1120" name="Rectangle"/>
              <p:cNvSpPr/>
              <p:nvPr/>
            </p:nvSpPr>
            <p:spPr>
              <a:xfrm>
                <a:off x="798986" y="-1"/>
                <a:ext cx="570706" cy="599242"/>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defRPr>
                    <a:latin typeface="Arial"/>
                    <a:ea typeface="Arial"/>
                    <a:cs typeface="Arial"/>
                    <a:sym typeface="Arial"/>
                  </a:defRPr>
                </a:pPr>
              </a:p>
            </p:txBody>
          </p:sp>
          <p:sp>
            <p:nvSpPr>
              <p:cNvPr id="1121" name="Rectangle"/>
              <p:cNvSpPr/>
              <p:nvPr/>
            </p:nvSpPr>
            <p:spPr>
              <a:xfrm>
                <a:off x="1712114" y="913127"/>
                <a:ext cx="570706" cy="599242"/>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defRPr>
                    <a:latin typeface="Arial"/>
                    <a:ea typeface="Arial"/>
                    <a:cs typeface="Arial"/>
                    <a:sym typeface="Arial"/>
                  </a:defRPr>
                </a:pPr>
              </a:p>
            </p:txBody>
          </p:sp>
          <p:sp>
            <p:nvSpPr>
              <p:cNvPr id="1122" name="Rectangle"/>
              <p:cNvSpPr/>
              <p:nvPr/>
            </p:nvSpPr>
            <p:spPr>
              <a:xfrm>
                <a:off x="870324" y="1740650"/>
                <a:ext cx="570706" cy="599241"/>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defRPr>
                    <a:latin typeface="Arial"/>
                    <a:ea typeface="Arial"/>
                    <a:cs typeface="Arial"/>
                    <a:sym typeface="Arial"/>
                  </a:defRPr>
                </a:pPr>
              </a:p>
            </p:txBody>
          </p:sp>
          <p:sp>
            <p:nvSpPr>
              <p:cNvPr id="1123" name="Rectangle"/>
              <p:cNvSpPr/>
              <p:nvPr/>
            </p:nvSpPr>
            <p:spPr>
              <a:xfrm>
                <a:off x="-1" y="913127"/>
                <a:ext cx="570706" cy="599242"/>
              </a:xfrm>
              <a:prstGeom prst="rect">
                <a:avLst/>
              </a:prstGeom>
              <a:noFill/>
              <a:ln w="9525" cap="flat">
                <a:solidFill>
                  <a:srgbClr val="000000"/>
                </a:solidFill>
                <a:prstDash val="solid"/>
                <a:miter lim="800000"/>
              </a:ln>
              <a:effectLst/>
            </p:spPr>
            <p:txBody>
              <a:bodyPr wrap="square" lIns="45719" tIns="45719" rIns="45719" bIns="45719" numCol="1" anchor="t">
                <a:noAutofit/>
              </a:bodyPr>
              <a:lstStyle/>
              <a:p>
                <a:pPr>
                  <a:defRPr>
                    <a:latin typeface="Arial"/>
                    <a:ea typeface="Arial"/>
                    <a:cs typeface="Arial"/>
                    <a:sym typeface="Arial"/>
                  </a:defRPr>
                </a:pPr>
              </a:p>
            </p:txBody>
          </p:sp>
        </p:grpSp>
        <p:grpSp>
          <p:nvGrpSpPr>
            <p:cNvPr id="1127" name="Group"/>
            <p:cNvGrpSpPr/>
            <p:nvPr/>
          </p:nvGrpSpPr>
          <p:grpSpPr>
            <a:xfrm rot="107005">
              <a:off x="1638489" y="208010"/>
              <a:ext cx="704733" cy="381539"/>
              <a:chOff x="0" y="0"/>
              <a:chExt cx="704731" cy="381538"/>
            </a:xfrm>
          </p:grpSpPr>
          <p:sp>
            <p:nvSpPr>
              <p:cNvPr id="1125" name="Arrow"/>
              <p:cNvSpPr/>
              <p:nvPr/>
            </p:nvSpPr>
            <p:spPr>
              <a:xfrm rot="3375610">
                <a:off x="573599" y="240967"/>
                <a:ext cx="100787" cy="12686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26" name="Line"/>
              <p:cNvSpPr/>
              <p:nvPr/>
            </p:nvSpPr>
            <p:spPr>
              <a:xfrm rot="679358">
                <a:off x="8141" y="58016"/>
                <a:ext cx="605170" cy="142923"/>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130" name="Group"/>
            <p:cNvGrpSpPr/>
            <p:nvPr/>
          </p:nvGrpSpPr>
          <p:grpSpPr>
            <a:xfrm rot="6759873">
              <a:off x="1600464" y="1729385"/>
              <a:ext cx="780783" cy="422713"/>
              <a:chOff x="0" y="0"/>
              <a:chExt cx="780781" cy="422711"/>
            </a:xfrm>
          </p:grpSpPr>
          <p:sp>
            <p:nvSpPr>
              <p:cNvPr id="1128" name="Arrow"/>
              <p:cNvSpPr/>
              <p:nvPr/>
            </p:nvSpPr>
            <p:spPr>
              <a:xfrm rot="3375610">
                <a:off x="635499" y="266971"/>
                <a:ext cx="111663" cy="140558"/>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29" name="Line"/>
              <p:cNvSpPr/>
              <p:nvPr/>
            </p:nvSpPr>
            <p:spPr>
              <a:xfrm rot="679358">
                <a:off x="9019" y="64277"/>
                <a:ext cx="670476" cy="158347"/>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2"/>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133" name="Group"/>
            <p:cNvGrpSpPr/>
            <p:nvPr/>
          </p:nvGrpSpPr>
          <p:grpSpPr>
            <a:xfrm rot="10986753">
              <a:off x="11267" y="1754686"/>
              <a:ext cx="733921" cy="434963"/>
              <a:chOff x="0" y="0"/>
              <a:chExt cx="733920" cy="434962"/>
            </a:xfrm>
          </p:grpSpPr>
          <p:sp>
            <p:nvSpPr>
              <p:cNvPr id="1131" name="Arrow"/>
              <p:cNvSpPr/>
              <p:nvPr/>
            </p:nvSpPr>
            <p:spPr>
              <a:xfrm rot="3578604">
                <a:off x="590683" y="277362"/>
                <a:ext cx="104675" cy="149383"/>
              </a:xfrm>
              <a:prstGeom prst="rightArrow">
                <a:avLst>
                  <a:gd name="adj1" fmla="val 32000"/>
                  <a:gd name="adj2" fmla="val 266525"/>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32" name="Line"/>
              <p:cNvSpPr/>
              <p:nvPr/>
            </p:nvSpPr>
            <p:spPr>
              <a:xfrm rot="744152">
                <a:off x="10738" y="65532"/>
                <a:ext cx="628515" cy="168287"/>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nvGrpSpPr>
            <p:cNvPr id="1136" name="Group"/>
            <p:cNvGrpSpPr/>
            <p:nvPr/>
          </p:nvGrpSpPr>
          <p:grpSpPr>
            <a:xfrm rot="18223195">
              <a:off x="26045" y="208109"/>
              <a:ext cx="704366" cy="381341"/>
              <a:chOff x="0" y="0"/>
              <a:chExt cx="704365" cy="381340"/>
            </a:xfrm>
          </p:grpSpPr>
          <p:sp>
            <p:nvSpPr>
              <p:cNvPr id="1134" name="Arrow"/>
              <p:cNvSpPr/>
              <p:nvPr/>
            </p:nvSpPr>
            <p:spPr>
              <a:xfrm rot="3375610">
                <a:off x="573301" y="240842"/>
                <a:ext cx="100735" cy="126802"/>
              </a:xfrm>
              <a:prstGeom prst="rightArrow">
                <a:avLst>
                  <a:gd name="adj1" fmla="val 32000"/>
                  <a:gd name="adj2" fmla="val 235087"/>
                </a:avLst>
              </a:prstGeom>
              <a:solidFill>
                <a:srgbClr val="000000"/>
              </a:solidFill>
              <a:ln w="25400"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1135" name="Line"/>
              <p:cNvSpPr/>
              <p:nvPr/>
            </p:nvSpPr>
            <p:spPr>
              <a:xfrm rot="679358">
                <a:off x="8136" y="57986"/>
                <a:ext cx="604856" cy="142849"/>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0" y="2222"/>
                    </a:moveTo>
                    <a:cubicBezTo>
                      <a:pt x="3714" y="-811"/>
                      <a:pt x="7540" y="-738"/>
                      <a:pt x="11247" y="2436"/>
                    </a:cubicBezTo>
                    <a:cubicBezTo>
                      <a:pt x="14968" y="5623"/>
                      <a:pt x="18491" y="11867"/>
                      <a:pt x="21600" y="20789"/>
                    </a:cubicBezTo>
                  </a:path>
                </a:pathLst>
              </a:custGeom>
              <a:noFill/>
              <a:ln w="254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t">
                <a:noAutofit/>
              </a:bodyPr>
              <a:lstStyle/>
              <a:p>
                <a:pPr/>
              </a:p>
            </p:txBody>
          </p:sp>
        </p:grpSp>
      </p:grpSp>
      <p:pic>
        <p:nvPicPr>
          <p:cNvPr id="1138" name="Green_pea_pod_8872.jpg" descr="Green_pea_pod_8872.jpg"/>
          <p:cNvPicPr>
            <a:picLocks noChangeAspect="1"/>
          </p:cNvPicPr>
          <p:nvPr/>
        </p:nvPicPr>
        <p:blipFill>
          <a:blip r:embed="rId4">
            <a:extLst/>
          </a:blip>
          <a:stretch>
            <a:fillRect/>
          </a:stretch>
        </p:blipFill>
        <p:spPr>
          <a:xfrm rot="16200000">
            <a:off x="3829055" y="2610398"/>
            <a:ext cx="3710332" cy="1460944"/>
          </a:xfrm>
          <a:prstGeom prst="rect">
            <a:avLst/>
          </a:prstGeom>
          <a:ln w="12700">
            <a:miter lim="400000"/>
          </a:ln>
        </p:spPr>
      </p:pic>
      <p:sp>
        <p:nvSpPr>
          <p:cNvPr id="1139" name="Group"/>
          <p:cNvSpPr txBox="1"/>
          <p:nvPr/>
        </p:nvSpPr>
        <p:spPr>
          <a:xfrm>
            <a:off x="2920811" y="5277286"/>
            <a:ext cx="1795669" cy="49124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defRPr b="0">
                <a:latin typeface="Arial"/>
                <a:ea typeface="Arial"/>
                <a:cs typeface="Arial"/>
                <a:sym typeface="Arial"/>
              </a:defRPr>
            </a:lvl1pPr>
          </a:lstStyle>
          <a:p>
            <a:pPr/>
            <a:r>
              <a:t>a backbone</a:t>
            </a:r>
          </a:p>
        </p:txBody>
      </p:sp>
      <p:pic>
        <p:nvPicPr>
          <p:cNvPr id="1140" name="Striga_root_connections.jpg" descr="Striga_root_connections.jpg"/>
          <p:cNvPicPr>
            <a:picLocks noChangeAspect="1"/>
          </p:cNvPicPr>
          <p:nvPr/>
        </p:nvPicPr>
        <p:blipFill>
          <a:blip r:embed="rId5">
            <a:extLst/>
          </a:blip>
          <a:stretch>
            <a:fillRect/>
          </a:stretch>
        </p:blipFill>
        <p:spPr>
          <a:xfrm>
            <a:off x="125513" y="1541960"/>
            <a:ext cx="2486641" cy="3597820"/>
          </a:xfrm>
          <a:prstGeom prst="rect">
            <a:avLst/>
          </a:prstGeom>
          <a:ln w="12700">
            <a:miter lim="400000"/>
          </a:ln>
          <a:effectLst>
            <a:outerShdw sx="100000" sy="100000" kx="0" ky="0" algn="b" rotWithShape="0" blurRad="241300" dist="203200" dir="5400000">
              <a:srgbClr val="000000">
                <a:alpha val="54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Cognitive Learning Systems, Inc © 2016"/>
          <p:cNvSpPr txBox="1"/>
          <p:nvPr/>
        </p:nvSpPr>
        <p:spPr>
          <a:xfrm>
            <a:off x="6442090" y="6502295"/>
            <a:ext cx="237203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65" name="Parts of a Plant"/>
          <p:cNvSpPr txBox="1"/>
          <p:nvPr/>
        </p:nvSpPr>
        <p:spPr>
          <a:xfrm>
            <a:off x="5479914" y="94034"/>
            <a:ext cx="3505201"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Parts of a Plant</a:t>
            </a:r>
          </a:p>
        </p:txBody>
      </p:sp>
      <p:sp>
        <p:nvSpPr>
          <p:cNvPr id="166" name="Leaf…"/>
          <p:cNvSpPr txBox="1"/>
          <p:nvPr/>
        </p:nvSpPr>
        <p:spPr>
          <a:xfrm>
            <a:off x="4257472" y="767125"/>
            <a:ext cx="4953001" cy="56719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u="sng">
                <a:latin typeface="Arial"/>
                <a:ea typeface="Arial"/>
                <a:cs typeface="Arial"/>
                <a:sym typeface="Arial"/>
              </a:defRPr>
            </a:pPr>
          </a:p>
          <a:p>
            <a:pPr>
              <a:defRPr>
                <a:latin typeface="Arial"/>
                <a:ea typeface="Arial"/>
                <a:cs typeface="Arial"/>
                <a:sym typeface="Arial"/>
              </a:defRPr>
            </a:pPr>
            <a:r>
              <a:t>Leaf</a:t>
            </a:r>
          </a:p>
          <a:p>
            <a:pPr lvl="1" marL="457200" indent="0">
              <a:spcBef>
                <a:spcPts val="600"/>
              </a:spcBef>
              <a:buSzPct val="100000"/>
              <a:buFont typeface="Arial"/>
              <a:buChar char="•"/>
              <a:defRPr b="0">
                <a:latin typeface="Arial"/>
                <a:ea typeface="Arial"/>
                <a:cs typeface="Arial"/>
                <a:sym typeface="Arial"/>
              </a:defRPr>
            </a:pPr>
            <a:r>
              <a:rPr sz="1800"/>
              <a:t>Absorbs </a:t>
            </a:r>
            <a:r>
              <a:rPr b="1" sz="1800"/>
              <a:t>light</a:t>
            </a:r>
          </a:p>
          <a:p>
            <a:pPr lvl="1" marL="457200" indent="0">
              <a:spcBef>
                <a:spcPts val="600"/>
              </a:spcBef>
              <a:buSzPct val="100000"/>
              <a:buFont typeface="Arial"/>
              <a:buChar char="•"/>
              <a:defRPr b="0" sz="1800">
                <a:latin typeface="Arial"/>
                <a:ea typeface="Arial"/>
                <a:cs typeface="Arial"/>
                <a:sym typeface="Arial"/>
              </a:defRPr>
            </a:pPr>
            <a:r>
              <a:t>Absorbs </a:t>
            </a:r>
            <a:r>
              <a:rPr b="1"/>
              <a:t>carbon dioxide</a:t>
            </a:r>
          </a:p>
          <a:p>
            <a:pPr lvl="1" marL="457200" indent="0">
              <a:spcBef>
                <a:spcPts val="600"/>
              </a:spcBef>
              <a:buSzPct val="100000"/>
              <a:buFont typeface="Arial"/>
              <a:buChar char="•"/>
              <a:defRPr b="0" sz="1800">
                <a:latin typeface="Arial"/>
                <a:ea typeface="Arial"/>
                <a:cs typeface="Arial"/>
                <a:sym typeface="Arial"/>
              </a:defRPr>
            </a:pPr>
            <a:r>
              <a:t>Makes sugar</a:t>
            </a:r>
          </a:p>
          <a:p>
            <a:pPr lvl="1" marL="457200" indent="0">
              <a:spcBef>
                <a:spcPts val="600"/>
              </a:spcBef>
              <a:buSzPct val="100000"/>
              <a:buFont typeface="Arial"/>
              <a:buChar char="•"/>
              <a:defRPr b="0" sz="1800">
                <a:latin typeface="Arial"/>
                <a:ea typeface="Arial"/>
                <a:cs typeface="Arial"/>
                <a:sym typeface="Arial"/>
              </a:defRPr>
            </a:pPr>
            <a:r>
              <a:t>Releases oxygen</a:t>
            </a:r>
          </a:p>
          <a:p>
            <a:pPr>
              <a:defRPr b="0" sz="1900">
                <a:latin typeface="Arial"/>
                <a:ea typeface="Arial"/>
                <a:cs typeface="Arial"/>
                <a:sym typeface="Arial"/>
              </a:defRPr>
            </a:pPr>
          </a:p>
          <a:p>
            <a:pPr>
              <a:defRPr sz="1900">
                <a:latin typeface="Arial"/>
                <a:ea typeface="Arial"/>
                <a:cs typeface="Arial"/>
                <a:sym typeface="Arial"/>
              </a:defRPr>
            </a:pPr>
            <a:r>
              <a:t>Stem</a:t>
            </a:r>
          </a:p>
          <a:p>
            <a:pPr lvl="1" marL="457200" indent="0">
              <a:spcBef>
                <a:spcPts val="600"/>
              </a:spcBef>
              <a:buSzPct val="100000"/>
              <a:buFont typeface="Arial"/>
              <a:buChar char="•"/>
              <a:defRPr b="0" sz="1900">
                <a:latin typeface="Arial"/>
                <a:ea typeface="Arial"/>
                <a:cs typeface="Arial"/>
                <a:sym typeface="Arial"/>
              </a:defRPr>
            </a:pPr>
            <a:r>
              <a:rPr sz="1800"/>
              <a:t>Provides support</a:t>
            </a:r>
          </a:p>
          <a:p>
            <a:pPr lvl="1" marL="457200" indent="0">
              <a:spcBef>
                <a:spcPts val="600"/>
              </a:spcBef>
              <a:buSzPct val="100000"/>
              <a:buFont typeface="Arial"/>
              <a:buChar char="•"/>
              <a:defRPr b="0" sz="1800">
                <a:latin typeface="Arial"/>
                <a:ea typeface="Arial"/>
                <a:cs typeface="Arial"/>
                <a:sym typeface="Arial"/>
              </a:defRPr>
            </a:pPr>
            <a:r>
              <a:t>Moves water from the roots to 		the other parts of the plant</a:t>
            </a:r>
          </a:p>
          <a:p>
            <a:pPr lvl="1" marL="457200" indent="0">
              <a:spcBef>
                <a:spcPts val="600"/>
              </a:spcBef>
              <a:buSzPct val="100000"/>
              <a:buFont typeface="Arial"/>
              <a:buChar char="•"/>
              <a:defRPr b="0" sz="1800">
                <a:latin typeface="Arial"/>
                <a:ea typeface="Arial"/>
                <a:cs typeface="Arial"/>
                <a:sym typeface="Arial"/>
              </a:defRPr>
            </a:pPr>
            <a:r>
              <a:t>Moves food from the leaves to 	the other parts of the plant</a:t>
            </a:r>
          </a:p>
          <a:p>
            <a:pPr>
              <a:defRPr b="0" sz="1900">
                <a:latin typeface="Arial"/>
                <a:ea typeface="Arial"/>
                <a:cs typeface="Arial"/>
                <a:sym typeface="Arial"/>
              </a:defRPr>
            </a:pPr>
          </a:p>
          <a:p>
            <a:pPr>
              <a:defRPr sz="1900">
                <a:latin typeface="Arial"/>
                <a:ea typeface="Arial"/>
                <a:cs typeface="Arial"/>
                <a:sym typeface="Arial"/>
              </a:defRPr>
            </a:pPr>
            <a:r>
              <a:t>Root</a:t>
            </a:r>
            <a:r>
              <a:rPr b="0"/>
              <a:t>	</a:t>
            </a:r>
          </a:p>
          <a:p>
            <a:pPr lvl="1" marL="457200" indent="0">
              <a:spcBef>
                <a:spcPts val="600"/>
              </a:spcBef>
              <a:buSzPct val="100000"/>
              <a:buFont typeface="Arial"/>
              <a:buChar char="•"/>
              <a:defRPr b="0" sz="1900">
                <a:latin typeface="Arial"/>
                <a:ea typeface="Arial"/>
                <a:cs typeface="Arial"/>
                <a:sym typeface="Arial"/>
              </a:defRPr>
            </a:pPr>
            <a:r>
              <a:rPr sz="1800"/>
              <a:t>Absorbs</a:t>
            </a:r>
            <a:r>
              <a:rPr b="1" sz="1800"/>
              <a:t> water </a:t>
            </a:r>
          </a:p>
          <a:p>
            <a:pPr lvl="1" marL="457200" indent="0">
              <a:spcBef>
                <a:spcPts val="600"/>
              </a:spcBef>
              <a:buSzPct val="100000"/>
              <a:buFont typeface="Arial"/>
              <a:buChar char="•"/>
              <a:defRPr b="0" sz="1800">
                <a:latin typeface="Arial"/>
                <a:ea typeface="Arial"/>
                <a:cs typeface="Arial"/>
                <a:sym typeface="Arial"/>
              </a:defRPr>
            </a:pPr>
            <a:r>
              <a:t>Absorbs </a:t>
            </a:r>
            <a:r>
              <a:rPr b="1"/>
              <a:t>minerals and nutrients</a:t>
            </a:r>
          </a:p>
          <a:p>
            <a:pPr lvl="1" marL="457200" indent="0">
              <a:spcBef>
                <a:spcPts val="600"/>
              </a:spcBef>
              <a:buSzPct val="100000"/>
              <a:buFont typeface="Arial"/>
              <a:buChar char="•"/>
              <a:defRPr b="0" sz="1800">
                <a:latin typeface="Arial"/>
                <a:ea typeface="Arial"/>
                <a:cs typeface="Arial"/>
                <a:sym typeface="Arial"/>
              </a:defRPr>
            </a:pPr>
            <a:r>
              <a:t>Anchors the plant</a:t>
            </a:r>
          </a:p>
        </p:txBody>
      </p:sp>
      <p:pic>
        <p:nvPicPr>
          <p:cNvPr id="167" name="leaves and stem.jpg" descr="leaves and stem.jpg"/>
          <p:cNvPicPr>
            <a:picLocks noChangeAspect="1"/>
          </p:cNvPicPr>
          <p:nvPr/>
        </p:nvPicPr>
        <p:blipFill>
          <a:blip r:embed="rId3">
            <a:extLst/>
          </a:blip>
          <a:stretch>
            <a:fillRect/>
          </a:stretch>
        </p:blipFill>
        <p:spPr>
          <a:xfrm>
            <a:off x="-35982" y="-321409"/>
            <a:ext cx="3802339" cy="7340113"/>
          </a:xfrm>
          <a:prstGeom prst="rect">
            <a:avLst/>
          </a:prstGeom>
          <a:ln w="12700">
            <a:miter lim="400000"/>
          </a:ln>
        </p:spPr>
      </p:pic>
      <p:sp>
        <p:nvSpPr>
          <p:cNvPr id="168" name="Line"/>
          <p:cNvSpPr/>
          <p:nvPr/>
        </p:nvSpPr>
        <p:spPr>
          <a:xfrm flipH="1">
            <a:off x="2590799" y="1143000"/>
            <a:ext cx="1447802" cy="533400"/>
          </a:xfrm>
          <a:prstGeom prst="line">
            <a:avLst/>
          </a:prstGeom>
          <a:ln w="25400">
            <a:solidFill>
              <a:srgbClr val="00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169" name="Line"/>
          <p:cNvSpPr/>
          <p:nvPr/>
        </p:nvSpPr>
        <p:spPr>
          <a:xfrm flipH="1">
            <a:off x="2057399" y="3124199"/>
            <a:ext cx="2057401" cy="228602"/>
          </a:xfrm>
          <a:prstGeom prst="line">
            <a:avLst/>
          </a:prstGeom>
          <a:ln w="25400">
            <a:solidFill>
              <a:srgbClr val="00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170" name="Line"/>
          <p:cNvSpPr/>
          <p:nvPr/>
        </p:nvSpPr>
        <p:spPr>
          <a:xfrm flipH="1">
            <a:off x="2133600" y="5333999"/>
            <a:ext cx="1828800" cy="304802"/>
          </a:xfrm>
          <a:prstGeom prst="line">
            <a:avLst/>
          </a:prstGeom>
          <a:ln w="25400">
            <a:solidFill>
              <a:srgbClr val="00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4" name="Cognitive Learning Systems, Inc © 2016"/>
          <p:cNvSpPr txBox="1"/>
          <p:nvPr/>
        </p:nvSpPr>
        <p:spPr>
          <a:xfrm>
            <a:off x="3538383" y="6546069"/>
            <a:ext cx="2372034"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175" name="Types of Roots and Stems"/>
          <p:cNvSpPr txBox="1"/>
          <p:nvPr/>
        </p:nvSpPr>
        <p:spPr>
          <a:xfrm>
            <a:off x="0" y="0"/>
            <a:ext cx="9144000"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Types of Roots and Stems</a:t>
            </a:r>
          </a:p>
        </p:txBody>
      </p:sp>
      <p:sp>
        <p:nvSpPr>
          <p:cNvPr id="176" name="Almost all plants have roots and stems.…"/>
          <p:cNvSpPr txBox="1"/>
          <p:nvPr/>
        </p:nvSpPr>
        <p:spPr>
          <a:xfrm>
            <a:off x="228600" y="762000"/>
            <a:ext cx="7848600" cy="8840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latin typeface="Arial"/>
                <a:ea typeface="Arial"/>
                <a:cs typeface="Arial"/>
                <a:sym typeface="Arial"/>
              </a:defRPr>
            </a:pPr>
            <a:r>
              <a:t>Almost all plants have roots and stems. </a:t>
            </a:r>
          </a:p>
          <a:p>
            <a:pPr>
              <a:defRPr sz="1800">
                <a:latin typeface="Arial"/>
                <a:ea typeface="Arial"/>
                <a:cs typeface="Arial"/>
                <a:sym typeface="Arial"/>
              </a:defRPr>
            </a:pPr>
          </a:p>
          <a:p>
            <a:pPr>
              <a:defRPr sz="1800">
                <a:latin typeface="Arial"/>
                <a:ea typeface="Arial"/>
                <a:cs typeface="Arial"/>
                <a:sym typeface="Arial"/>
              </a:defRPr>
            </a:pPr>
            <a:r>
              <a:t>The roots and stems of plants may look different.</a:t>
            </a:r>
          </a:p>
        </p:txBody>
      </p:sp>
      <p:grpSp>
        <p:nvGrpSpPr>
          <p:cNvPr id="184" name="Group"/>
          <p:cNvGrpSpPr/>
          <p:nvPr/>
        </p:nvGrpSpPr>
        <p:grpSpPr>
          <a:xfrm>
            <a:off x="-1" y="4760912"/>
            <a:ext cx="4953001" cy="1466851"/>
            <a:chOff x="0" y="0"/>
            <a:chExt cx="4953000" cy="1466849"/>
          </a:xfrm>
        </p:grpSpPr>
        <p:grpSp>
          <p:nvGrpSpPr>
            <p:cNvPr id="179" name="Group"/>
            <p:cNvGrpSpPr/>
            <p:nvPr/>
          </p:nvGrpSpPr>
          <p:grpSpPr>
            <a:xfrm>
              <a:off x="1071058" y="107174"/>
              <a:ext cx="2586543" cy="1203197"/>
              <a:chOff x="0" y="0"/>
              <a:chExt cx="2586541" cy="1203195"/>
            </a:xfrm>
          </p:grpSpPr>
          <p:sp>
            <p:nvSpPr>
              <p:cNvPr id="177" name="Shape"/>
              <p:cNvSpPr/>
              <p:nvPr/>
            </p:nvSpPr>
            <p:spPr>
              <a:xfrm>
                <a:off x="-1" y="0"/>
                <a:ext cx="2586543" cy="1203196"/>
              </a:xfrm>
              <a:custGeom>
                <a:avLst/>
                <a:gdLst/>
                <a:ahLst/>
                <a:cxnLst>
                  <a:cxn ang="0">
                    <a:pos x="wd2" y="hd2"/>
                  </a:cxn>
                  <a:cxn ang="5400000">
                    <a:pos x="wd2" y="hd2"/>
                  </a:cxn>
                  <a:cxn ang="10800000">
                    <a:pos x="wd2" y="hd2"/>
                  </a:cxn>
                  <a:cxn ang="16200000">
                    <a:pos x="wd2" y="hd2"/>
                  </a:cxn>
                </a:cxnLst>
                <a:rect l="0" t="0" r="r" b="b"/>
                <a:pathLst>
                  <a:path w="21564" h="20962" fill="norm" stroke="1" extrusionOk="0">
                    <a:moveTo>
                      <a:pt x="1244" y="355"/>
                    </a:moveTo>
                    <a:cubicBezTo>
                      <a:pt x="1323" y="473"/>
                      <a:pt x="1572" y="540"/>
                      <a:pt x="1775" y="947"/>
                    </a:cubicBezTo>
                    <a:cubicBezTo>
                      <a:pt x="1815" y="1026"/>
                      <a:pt x="1844" y="1134"/>
                      <a:pt x="1894" y="1184"/>
                    </a:cubicBezTo>
                    <a:cubicBezTo>
                      <a:pt x="2008" y="1299"/>
                      <a:pt x="2561" y="1597"/>
                      <a:pt x="2662" y="1658"/>
                    </a:cubicBezTo>
                    <a:cubicBezTo>
                      <a:pt x="2924" y="1815"/>
                      <a:pt x="2959" y="1912"/>
                      <a:pt x="3311" y="2013"/>
                    </a:cubicBezTo>
                    <a:cubicBezTo>
                      <a:pt x="3587" y="2092"/>
                      <a:pt x="3861" y="2194"/>
                      <a:pt x="4138" y="2250"/>
                    </a:cubicBezTo>
                    <a:cubicBezTo>
                      <a:pt x="5004" y="2423"/>
                      <a:pt x="4532" y="2340"/>
                      <a:pt x="5556" y="2487"/>
                    </a:cubicBezTo>
                    <a:cubicBezTo>
                      <a:pt x="6917" y="2452"/>
                      <a:pt x="9363" y="2542"/>
                      <a:pt x="11109" y="2250"/>
                    </a:cubicBezTo>
                    <a:cubicBezTo>
                      <a:pt x="11267" y="2223"/>
                      <a:pt x="11424" y="2171"/>
                      <a:pt x="11581" y="2131"/>
                    </a:cubicBezTo>
                    <a:cubicBezTo>
                      <a:pt x="11699" y="2052"/>
                      <a:pt x="11811" y="1899"/>
                      <a:pt x="11936" y="1895"/>
                    </a:cubicBezTo>
                    <a:cubicBezTo>
                      <a:pt x="14013" y="1813"/>
                      <a:pt x="13830" y="1794"/>
                      <a:pt x="15007" y="2131"/>
                    </a:cubicBezTo>
                    <a:cubicBezTo>
                      <a:pt x="15421" y="2092"/>
                      <a:pt x="15835" y="2078"/>
                      <a:pt x="16248" y="2013"/>
                    </a:cubicBezTo>
                    <a:cubicBezTo>
                      <a:pt x="16584" y="1960"/>
                      <a:pt x="16917" y="1860"/>
                      <a:pt x="17252" y="1776"/>
                    </a:cubicBezTo>
                    <a:cubicBezTo>
                      <a:pt x="17390" y="1742"/>
                      <a:pt x="17527" y="1684"/>
                      <a:pt x="17665" y="1658"/>
                    </a:cubicBezTo>
                    <a:cubicBezTo>
                      <a:pt x="17940" y="1605"/>
                      <a:pt x="18217" y="1579"/>
                      <a:pt x="18492" y="1539"/>
                    </a:cubicBezTo>
                    <a:cubicBezTo>
                      <a:pt x="18551" y="1500"/>
                      <a:pt x="18609" y="1451"/>
                      <a:pt x="18670" y="1421"/>
                    </a:cubicBezTo>
                    <a:cubicBezTo>
                      <a:pt x="18940" y="1285"/>
                      <a:pt x="19151" y="1256"/>
                      <a:pt x="19437" y="1184"/>
                    </a:cubicBezTo>
                    <a:cubicBezTo>
                      <a:pt x="19536" y="1105"/>
                      <a:pt x="19627" y="962"/>
                      <a:pt x="19733" y="947"/>
                    </a:cubicBezTo>
                    <a:cubicBezTo>
                      <a:pt x="20059" y="901"/>
                      <a:pt x="20189" y="1015"/>
                      <a:pt x="20442" y="1184"/>
                    </a:cubicBezTo>
                    <a:cubicBezTo>
                      <a:pt x="20590" y="2077"/>
                      <a:pt x="20373" y="1011"/>
                      <a:pt x="20678" y="1776"/>
                    </a:cubicBezTo>
                    <a:cubicBezTo>
                      <a:pt x="20717" y="1874"/>
                      <a:pt x="20705" y="2024"/>
                      <a:pt x="20737" y="2131"/>
                    </a:cubicBezTo>
                    <a:cubicBezTo>
                      <a:pt x="20766" y="2227"/>
                      <a:pt x="20816" y="2289"/>
                      <a:pt x="20855" y="2368"/>
                    </a:cubicBezTo>
                    <a:cubicBezTo>
                      <a:pt x="20875" y="2487"/>
                      <a:pt x="20924" y="2600"/>
                      <a:pt x="20914" y="2724"/>
                    </a:cubicBezTo>
                    <a:cubicBezTo>
                      <a:pt x="20883" y="3102"/>
                      <a:pt x="20757" y="3105"/>
                      <a:pt x="20619" y="3197"/>
                    </a:cubicBezTo>
                    <a:cubicBezTo>
                      <a:pt x="20504" y="3889"/>
                      <a:pt x="20650" y="3254"/>
                      <a:pt x="20383" y="3789"/>
                    </a:cubicBezTo>
                    <a:cubicBezTo>
                      <a:pt x="20332" y="3890"/>
                      <a:pt x="20320" y="4056"/>
                      <a:pt x="20264" y="4145"/>
                    </a:cubicBezTo>
                    <a:cubicBezTo>
                      <a:pt x="20216" y="4223"/>
                      <a:pt x="20148" y="4236"/>
                      <a:pt x="20087" y="4263"/>
                    </a:cubicBezTo>
                    <a:cubicBezTo>
                      <a:pt x="19801" y="4390"/>
                      <a:pt x="19338" y="4474"/>
                      <a:pt x="19083" y="4500"/>
                    </a:cubicBezTo>
                    <a:cubicBezTo>
                      <a:pt x="18532" y="4557"/>
                      <a:pt x="17980" y="4573"/>
                      <a:pt x="17429" y="4618"/>
                    </a:cubicBezTo>
                    <a:lnTo>
                      <a:pt x="16189" y="4737"/>
                    </a:lnTo>
                    <a:cubicBezTo>
                      <a:pt x="16149" y="4855"/>
                      <a:pt x="16070" y="4950"/>
                      <a:pt x="16070" y="5092"/>
                    </a:cubicBezTo>
                    <a:cubicBezTo>
                      <a:pt x="16070" y="5376"/>
                      <a:pt x="16287" y="5558"/>
                      <a:pt x="16366" y="5684"/>
                    </a:cubicBezTo>
                    <a:cubicBezTo>
                      <a:pt x="16409" y="5754"/>
                      <a:pt x="16445" y="5842"/>
                      <a:pt x="16484" y="5921"/>
                    </a:cubicBezTo>
                    <a:cubicBezTo>
                      <a:pt x="16523" y="6158"/>
                      <a:pt x="16533" y="6424"/>
                      <a:pt x="16602" y="6632"/>
                    </a:cubicBezTo>
                    <a:cubicBezTo>
                      <a:pt x="16681" y="6869"/>
                      <a:pt x="16793" y="7072"/>
                      <a:pt x="16838" y="7342"/>
                    </a:cubicBezTo>
                    <a:cubicBezTo>
                      <a:pt x="16858" y="7461"/>
                      <a:pt x="16847" y="7625"/>
                      <a:pt x="16897" y="7698"/>
                    </a:cubicBezTo>
                    <a:cubicBezTo>
                      <a:pt x="16999" y="7843"/>
                      <a:pt x="17252" y="7934"/>
                      <a:pt x="17252" y="7934"/>
                    </a:cubicBezTo>
                    <a:cubicBezTo>
                      <a:pt x="17327" y="8085"/>
                      <a:pt x="17489" y="8456"/>
                      <a:pt x="17606" y="8527"/>
                    </a:cubicBezTo>
                    <a:cubicBezTo>
                      <a:pt x="17740" y="8607"/>
                      <a:pt x="17882" y="8602"/>
                      <a:pt x="18020" y="8645"/>
                    </a:cubicBezTo>
                    <a:cubicBezTo>
                      <a:pt x="18396" y="8761"/>
                      <a:pt x="18297" y="8725"/>
                      <a:pt x="18610" y="8882"/>
                    </a:cubicBezTo>
                    <a:cubicBezTo>
                      <a:pt x="19156" y="9611"/>
                      <a:pt x="18485" y="8680"/>
                      <a:pt x="18906" y="9356"/>
                    </a:cubicBezTo>
                    <a:cubicBezTo>
                      <a:pt x="18961" y="9444"/>
                      <a:pt x="19024" y="9513"/>
                      <a:pt x="19083" y="9592"/>
                    </a:cubicBezTo>
                    <a:cubicBezTo>
                      <a:pt x="19122" y="9711"/>
                      <a:pt x="19143" y="9865"/>
                      <a:pt x="19201" y="9948"/>
                    </a:cubicBezTo>
                    <a:cubicBezTo>
                      <a:pt x="19273" y="10051"/>
                      <a:pt x="19794" y="10383"/>
                      <a:pt x="19851" y="10421"/>
                    </a:cubicBezTo>
                    <a:lnTo>
                      <a:pt x="20028" y="10540"/>
                    </a:lnTo>
                    <a:cubicBezTo>
                      <a:pt x="20068" y="10619"/>
                      <a:pt x="20112" y="10689"/>
                      <a:pt x="20146" y="10777"/>
                    </a:cubicBezTo>
                    <a:cubicBezTo>
                      <a:pt x="20191" y="10888"/>
                      <a:pt x="20204" y="11056"/>
                      <a:pt x="20264" y="11132"/>
                    </a:cubicBezTo>
                    <a:cubicBezTo>
                      <a:pt x="20370" y="11264"/>
                      <a:pt x="20619" y="11369"/>
                      <a:pt x="20619" y="11369"/>
                    </a:cubicBezTo>
                    <a:cubicBezTo>
                      <a:pt x="20918" y="11969"/>
                      <a:pt x="20531" y="11263"/>
                      <a:pt x="20914" y="11724"/>
                    </a:cubicBezTo>
                    <a:cubicBezTo>
                      <a:pt x="21290" y="12177"/>
                      <a:pt x="20686" y="11787"/>
                      <a:pt x="21269" y="12079"/>
                    </a:cubicBezTo>
                    <a:cubicBezTo>
                      <a:pt x="21308" y="12158"/>
                      <a:pt x="21356" y="12223"/>
                      <a:pt x="21387" y="12316"/>
                    </a:cubicBezTo>
                    <a:cubicBezTo>
                      <a:pt x="21510" y="12688"/>
                      <a:pt x="21512" y="12847"/>
                      <a:pt x="21564" y="13264"/>
                    </a:cubicBezTo>
                    <a:cubicBezTo>
                      <a:pt x="21525" y="13343"/>
                      <a:pt x="21501" y="13482"/>
                      <a:pt x="21446" y="13500"/>
                    </a:cubicBezTo>
                    <a:cubicBezTo>
                      <a:pt x="21366" y="13527"/>
                      <a:pt x="21286" y="13439"/>
                      <a:pt x="21210" y="13382"/>
                    </a:cubicBezTo>
                    <a:cubicBezTo>
                      <a:pt x="21038" y="13253"/>
                      <a:pt x="20943" y="13105"/>
                      <a:pt x="20796" y="12908"/>
                    </a:cubicBezTo>
                    <a:cubicBezTo>
                      <a:pt x="20757" y="13145"/>
                      <a:pt x="20654" y="13374"/>
                      <a:pt x="20678" y="13619"/>
                    </a:cubicBezTo>
                    <a:cubicBezTo>
                      <a:pt x="20812" y="14963"/>
                      <a:pt x="20991" y="14901"/>
                      <a:pt x="20560" y="14685"/>
                    </a:cubicBezTo>
                    <a:cubicBezTo>
                      <a:pt x="20540" y="14566"/>
                      <a:pt x="20512" y="14452"/>
                      <a:pt x="20501" y="14329"/>
                    </a:cubicBezTo>
                    <a:cubicBezTo>
                      <a:pt x="20487" y="14181"/>
                      <a:pt x="20471" y="13322"/>
                      <a:pt x="20383" y="13027"/>
                    </a:cubicBezTo>
                    <a:cubicBezTo>
                      <a:pt x="20354" y="12931"/>
                      <a:pt x="20312" y="12847"/>
                      <a:pt x="20264" y="12790"/>
                    </a:cubicBezTo>
                    <a:cubicBezTo>
                      <a:pt x="19934" y="12393"/>
                      <a:pt x="19889" y="12381"/>
                      <a:pt x="19615" y="12198"/>
                    </a:cubicBezTo>
                    <a:cubicBezTo>
                      <a:pt x="19334" y="11636"/>
                      <a:pt x="19484" y="11795"/>
                      <a:pt x="19201" y="11606"/>
                    </a:cubicBezTo>
                    <a:cubicBezTo>
                      <a:pt x="19162" y="11527"/>
                      <a:pt x="19133" y="11419"/>
                      <a:pt x="19083" y="11369"/>
                    </a:cubicBezTo>
                    <a:cubicBezTo>
                      <a:pt x="18972" y="11257"/>
                      <a:pt x="18729" y="11132"/>
                      <a:pt x="18729" y="11132"/>
                    </a:cubicBezTo>
                    <a:cubicBezTo>
                      <a:pt x="18748" y="11290"/>
                      <a:pt x="18751" y="11460"/>
                      <a:pt x="18788" y="11606"/>
                    </a:cubicBezTo>
                    <a:cubicBezTo>
                      <a:pt x="19012" y="12504"/>
                      <a:pt x="18958" y="12087"/>
                      <a:pt x="19201" y="12671"/>
                    </a:cubicBezTo>
                    <a:cubicBezTo>
                      <a:pt x="19247" y="12781"/>
                      <a:pt x="19280" y="12908"/>
                      <a:pt x="19319" y="13027"/>
                    </a:cubicBezTo>
                    <a:cubicBezTo>
                      <a:pt x="19201" y="12316"/>
                      <a:pt x="19359" y="12948"/>
                      <a:pt x="19083" y="12553"/>
                    </a:cubicBezTo>
                    <a:cubicBezTo>
                      <a:pt x="18992" y="12423"/>
                      <a:pt x="18847" y="12079"/>
                      <a:pt x="18847" y="12079"/>
                    </a:cubicBezTo>
                    <a:cubicBezTo>
                      <a:pt x="18827" y="11961"/>
                      <a:pt x="18832" y="11812"/>
                      <a:pt x="18788" y="11724"/>
                    </a:cubicBezTo>
                    <a:cubicBezTo>
                      <a:pt x="18687" y="11523"/>
                      <a:pt x="18433" y="11250"/>
                      <a:pt x="18433" y="11250"/>
                    </a:cubicBezTo>
                    <a:lnTo>
                      <a:pt x="18256" y="12316"/>
                    </a:lnTo>
                    <a:lnTo>
                      <a:pt x="18197" y="12671"/>
                    </a:lnTo>
                    <a:cubicBezTo>
                      <a:pt x="18177" y="12553"/>
                      <a:pt x="18128" y="12439"/>
                      <a:pt x="18138" y="12316"/>
                    </a:cubicBezTo>
                    <a:cubicBezTo>
                      <a:pt x="18169" y="11947"/>
                      <a:pt x="18270" y="11614"/>
                      <a:pt x="18315" y="11250"/>
                    </a:cubicBezTo>
                    <a:cubicBezTo>
                      <a:pt x="18335" y="11092"/>
                      <a:pt x="18342" y="10926"/>
                      <a:pt x="18374" y="10777"/>
                    </a:cubicBezTo>
                    <a:cubicBezTo>
                      <a:pt x="18402" y="10646"/>
                      <a:pt x="18453" y="10540"/>
                      <a:pt x="18492" y="10421"/>
                    </a:cubicBezTo>
                    <a:cubicBezTo>
                      <a:pt x="18384" y="9771"/>
                      <a:pt x="18502" y="10151"/>
                      <a:pt x="18020" y="9829"/>
                    </a:cubicBezTo>
                    <a:cubicBezTo>
                      <a:pt x="17919" y="9762"/>
                      <a:pt x="17826" y="9653"/>
                      <a:pt x="17724" y="9592"/>
                    </a:cubicBezTo>
                    <a:cubicBezTo>
                      <a:pt x="17628" y="9535"/>
                      <a:pt x="17527" y="9518"/>
                      <a:pt x="17429" y="9474"/>
                    </a:cubicBezTo>
                    <a:cubicBezTo>
                      <a:pt x="17207" y="9375"/>
                      <a:pt x="17213" y="9369"/>
                      <a:pt x="17016" y="9237"/>
                    </a:cubicBezTo>
                    <a:cubicBezTo>
                      <a:pt x="16828" y="8674"/>
                      <a:pt x="16875" y="8747"/>
                      <a:pt x="17016" y="9592"/>
                    </a:cubicBezTo>
                    <a:cubicBezTo>
                      <a:pt x="17092" y="10054"/>
                      <a:pt x="17031" y="9859"/>
                      <a:pt x="17193" y="10185"/>
                    </a:cubicBezTo>
                    <a:cubicBezTo>
                      <a:pt x="17212" y="10816"/>
                      <a:pt x="17219" y="11450"/>
                      <a:pt x="17252" y="12079"/>
                    </a:cubicBezTo>
                    <a:cubicBezTo>
                      <a:pt x="17258" y="12203"/>
                      <a:pt x="17279" y="12328"/>
                      <a:pt x="17311" y="12435"/>
                    </a:cubicBezTo>
                    <a:cubicBezTo>
                      <a:pt x="17367" y="12622"/>
                      <a:pt x="17526" y="12801"/>
                      <a:pt x="17606" y="12908"/>
                    </a:cubicBezTo>
                    <a:cubicBezTo>
                      <a:pt x="17646" y="13027"/>
                      <a:pt x="17663" y="13193"/>
                      <a:pt x="17724" y="13264"/>
                    </a:cubicBezTo>
                    <a:cubicBezTo>
                      <a:pt x="17812" y="13363"/>
                      <a:pt x="17920" y="13354"/>
                      <a:pt x="18020" y="13382"/>
                    </a:cubicBezTo>
                    <a:cubicBezTo>
                      <a:pt x="18196" y="13433"/>
                      <a:pt x="18374" y="13461"/>
                      <a:pt x="18551" y="13500"/>
                    </a:cubicBezTo>
                    <a:cubicBezTo>
                      <a:pt x="18610" y="13540"/>
                      <a:pt x="18680" y="13541"/>
                      <a:pt x="18729" y="13619"/>
                    </a:cubicBezTo>
                    <a:cubicBezTo>
                      <a:pt x="18784" y="13708"/>
                      <a:pt x="18797" y="13874"/>
                      <a:pt x="18847" y="13974"/>
                    </a:cubicBezTo>
                    <a:cubicBezTo>
                      <a:pt x="18897" y="14075"/>
                      <a:pt x="18965" y="14132"/>
                      <a:pt x="19024" y="14211"/>
                    </a:cubicBezTo>
                    <a:cubicBezTo>
                      <a:pt x="19211" y="14774"/>
                      <a:pt x="19120" y="14431"/>
                      <a:pt x="19260" y="15277"/>
                    </a:cubicBezTo>
                    <a:lnTo>
                      <a:pt x="19319" y="15632"/>
                    </a:lnTo>
                    <a:lnTo>
                      <a:pt x="19378" y="15987"/>
                    </a:lnTo>
                    <a:cubicBezTo>
                      <a:pt x="19398" y="16540"/>
                      <a:pt x="19437" y="17091"/>
                      <a:pt x="19437" y="17645"/>
                    </a:cubicBezTo>
                    <a:cubicBezTo>
                      <a:pt x="19437" y="17770"/>
                      <a:pt x="19441" y="18001"/>
                      <a:pt x="19378" y="18001"/>
                    </a:cubicBezTo>
                    <a:cubicBezTo>
                      <a:pt x="19308" y="18001"/>
                      <a:pt x="19093" y="17546"/>
                      <a:pt x="19024" y="17409"/>
                    </a:cubicBezTo>
                    <a:cubicBezTo>
                      <a:pt x="19004" y="17290"/>
                      <a:pt x="18971" y="17178"/>
                      <a:pt x="18965" y="17053"/>
                    </a:cubicBezTo>
                    <a:cubicBezTo>
                      <a:pt x="18931" y="16345"/>
                      <a:pt x="18956" y="15626"/>
                      <a:pt x="18906" y="14922"/>
                    </a:cubicBezTo>
                    <a:cubicBezTo>
                      <a:pt x="18896" y="14781"/>
                      <a:pt x="18843" y="14655"/>
                      <a:pt x="18788" y="14566"/>
                    </a:cubicBezTo>
                    <a:cubicBezTo>
                      <a:pt x="18739" y="14488"/>
                      <a:pt x="18671" y="14476"/>
                      <a:pt x="18610" y="14448"/>
                    </a:cubicBezTo>
                    <a:cubicBezTo>
                      <a:pt x="18415" y="14357"/>
                      <a:pt x="18217" y="14290"/>
                      <a:pt x="18020" y="14211"/>
                    </a:cubicBezTo>
                    <a:cubicBezTo>
                      <a:pt x="17512" y="13532"/>
                      <a:pt x="18154" y="14346"/>
                      <a:pt x="17665" y="13856"/>
                    </a:cubicBezTo>
                    <a:cubicBezTo>
                      <a:pt x="17376" y="13566"/>
                      <a:pt x="17590" y="13712"/>
                      <a:pt x="17370" y="13382"/>
                    </a:cubicBezTo>
                    <a:cubicBezTo>
                      <a:pt x="17256" y="13211"/>
                      <a:pt x="17016" y="12908"/>
                      <a:pt x="17016" y="12908"/>
                    </a:cubicBezTo>
                    <a:cubicBezTo>
                      <a:pt x="16899" y="13611"/>
                      <a:pt x="16926" y="13253"/>
                      <a:pt x="17075" y="14448"/>
                    </a:cubicBezTo>
                    <a:cubicBezTo>
                      <a:pt x="17159" y="15124"/>
                      <a:pt x="17156" y="15047"/>
                      <a:pt x="17311" y="15514"/>
                    </a:cubicBezTo>
                    <a:cubicBezTo>
                      <a:pt x="17331" y="15711"/>
                      <a:pt x="17355" y="15907"/>
                      <a:pt x="17370" y="16106"/>
                    </a:cubicBezTo>
                    <a:cubicBezTo>
                      <a:pt x="17394" y="16420"/>
                      <a:pt x="17396" y="16742"/>
                      <a:pt x="17429" y="17053"/>
                    </a:cubicBezTo>
                    <a:cubicBezTo>
                      <a:pt x="17455" y="17297"/>
                      <a:pt x="17514" y="17523"/>
                      <a:pt x="17547" y="17764"/>
                    </a:cubicBezTo>
                    <a:cubicBezTo>
                      <a:pt x="17574" y="17958"/>
                      <a:pt x="17587" y="18159"/>
                      <a:pt x="17606" y="18356"/>
                    </a:cubicBezTo>
                    <a:cubicBezTo>
                      <a:pt x="17587" y="18988"/>
                      <a:pt x="17599" y="19627"/>
                      <a:pt x="17547" y="20251"/>
                    </a:cubicBezTo>
                    <a:cubicBezTo>
                      <a:pt x="17538" y="20361"/>
                      <a:pt x="17454" y="20388"/>
                      <a:pt x="17429" y="20488"/>
                    </a:cubicBezTo>
                    <a:cubicBezTo>
                      <a:pt x="17393" y="20633"/>
                      <a:pt x="17390" y="20803"/>
                      <a:pt x="17370" y="20961"/>
                    </a:cubicBezTo>
                    <a:cubicBezTo>
                      <a:pt x="17231" y="19846"/>
                      <a:pt x="17370" y="21178"/>
                      <a:pt x="17370" y="19067"/>
                    </a:cubicBezTo>
                    <a:cubicBezTo>
                      <a:pt x="17370" y="18434"/>
                      <a:pt x="17360" y="17797"/>
                      <a:pt x="17311" y="17172"/>
                    </a:cubicBezTo>
                    <a:cubicBezTo>
                      <a:pt x="17300" y="17031"/>
                      <a:pt x="17232" y="16935"/>
                      <a:pt x="17193" y="16816"/>
                    </a:cubicBezTo>
                    <a:cubicBezTo>
                      <a:pt x="17173" y="16698"/>
                      <a:pt x="17194" y="16491"/>
                      <a:pt x="17134" y="16461"/>
                    </a:cubicBezTo>
                    <a:cubicBezTo>
                      <a:pt x="17065" y="16427"/>
                      <a:pt x="17012" y="16609"/>
                      <a:pt x="16957" y="16698"/>
                    </a:cubicBezTo>
                    <a:cubicBezTo>
                      <a:pt x="16913" y="16768"/>
                      <a:pt x="16872" y="16846"/>
                      <a:pt x="16838" y="16935"/>
                    </a:cubicBezTo>
                    <a:cubicBezTo>
                      <a:pt x="16734" y="17215"/>
                      <a:pt x="16639" y="17649"/>
                      <a:pt x="16484" y="17882"/>
                    </a:cubicBezTo>
                    <a:cubicBezTo>
                      <a:pt x="16370" y="18053"/>
                      <a:pt x="16130" y="18356"/>
                      <a:pt x="16130" y="18356"/>
                    </a:cubicBezTo>
                    <a:cubicBezTo>
                      <a:pt x="16110" y="18474"/>
                      <a:pt x="16080" y="18588"/>
                      <a:pt x="16070" y="18711"/>
                    </a:cubicBezTo>
                    <a:cubicBezTo>
                      <a:pt x="15921" y="20705"/>
                      <a:pt x="16063" y="21392"/>
                      <a:pt x="15893" y="20369"/>
                    </a:cubicBezTo>
                    <a:cubicBezTo>
                      <a:pt x="15874" y="19817"/>
                      <a:pt x="15884" y="19256"/>
                      <a:pt x="15834" y="18711"/>
                    </a:cubicBezTo>
                    <a:cubicBezTo>
                      <a:pt x="15823" y="18588"/>
                      <a:pt x="15819" y="18978"/>
                      <a:pt x="15775" y="19067"/>
                    </a:cubicBezTo>
                    <a:cubicBezTo>
                      <a:pt x="15675" y="19268"/>
                      <a:pt x="15421" y="19540"/>
                      <a:pt x="15421" y="19540"/>
                    </a:cubicBezTo>
                    <a:cubicBezTo>
                      <a:pt x="15440" y="19264"/>
                      <a:pt x="15452" y="18985"/>
                      <a:pt x="15480" y="18711"/>
                    </a:cubicBezTo>
                    <a:cubicBezTo>
                      <a:pt x="15492" y="18589"/>
                      <a:pt x="15500" y="18453"/>
                      <a:pt x="15539" y="18356"/>
                    </a:cubicBezTo>
                    <a:cubicBezTo>
                      <a:pt x="15583" y="18245"/>
                      <a:pt x="15657" y="18198"/>
                      <a:pt x="15716" y="18119"/>
                    </a:cubicBezTo>
                    <a:cubicBezTo>
                      <a:pt x="15795" y="17882"/>
                      <a:pt x="15852" y="17610"/>
                      <a:pt x="15952" y="17409"/>
                    </a:cubicBezTo>
                    <a:cubicBezTo>
                      <a:pt x="15992" y="17330"/>
                      <a:pt x="16036" y="17259"/>
                      <a:pt x="16070" y="17172"/>
                    </a:cubicBezTo>
                    <a:cubicBezTo>
                      <a:pt x="16115" y="17061"/>
                      <a:pt x="16133" y="16905"/>
                      <a:pt x="16189" y="16816"/>
                    </a:cubicBezTo>
                    <a:cubicBezTo>
                      <a:pt x="16237" y="16738"/>
                      <a:pt x="16307" y="16737"/>
                      <a:pt x="16366" y="16698"/>
                    </a:cubicBezTo>
                    <a:cubicBezTo>
                      <a:pt x="16419" y="16537"/>
                      <a:pt x="16509" y="16218"/>
                      <a:pt x="16602" y="16106"/>
                    </a:cubicBezTo>
                    <a:cubicBezTo>
                      <a:pt x="16655" y="16042"/>
                      <a:pt x="16720" y="16027"/>
                      <a:pt x="16779" y="15987"/>
                    </a:cubicBezTo>
                    <a:cubicBezTo>
                      <a:pt x="16918" y="15156"/>
                      <a:pt x="16963" y="15212"/>
                      <a:pt x="16838" y="14211"/>
                    </a:cubicBezTo>
                    <a:cubicBezTo>
                      <a:pt x="16821" y="14073"/>
                      <a:pt x="16755" y="13979"/>
                      <a:pt x="16720" y="13856"/>
                    </a:cubicBezTo>
                    <a:cubicBezTo>
                      <a:pt x="16677" y="13702"/>
                      <a:pt x="16641" y="13540"/>
                      <a:pt x="16602" y="13382"/>
                    </a:cubicBezTo>
                    <a:cubicBezTo>
                      <a:pt x="16582" y="13185"/>
                      <a:pt x="16565" y="12986"/>
                      <a:pt x="16543" y="12790"/>
                    </a:cubicBezTo>
                    <a:cubicBezTo>
                      <a:pt x="16525" y="12631"/>
                      <a:pt x="16484" y="12479"/>
                      <a:pt x="16484" y="12316"/>
                    </a:cubicBezTo>
                    <a:cubicBezTo>
                      <a:pt x="16484" y="11880"/>
                      <a:pt x="16516" y="11446"/>
                      <a:pt x="16543" y="11013"/>
                    </a:cubicBezTo>
                    <a:cubicBezTo>
                      <a:pt x="16555" y="10814"/>
                      <a:pt x="16580" y="10617"/>
                      <a:pt x="16602" y="10421"/>
                    </a:cubicBezTo>
                    <a:cubicBezTo>
                      <a:pt x="16639" y="10104"/>
                      <a:pt x="16720" y="9474"/>
                      <a:pt x="16720" y="9474"/>
                    </a:cubicBezTo>
                    <a:cubicBezTo>
                      <a:pt x="16701" y="9119"/>
                      <a:pt x="16688" y="8761"/>
                      <a:pt x="16661" y="8408"/>
                    </a:cubicBezTo>
                    <a:cubicBezTo>
                      <a:pt x="16649" y="8247"/>
                      <a:pt x="16656" y="8057"/>
                      <a:pt x="16602" y="7934"/>
                    </a:cubicBezTo>
                    <a:cubicBezTo>
                      <a:pt x="16509" y="7720"/>
                      <a:pt x="16375" y="7588"/>
                      <a:pt x="16248" y="7461"/>
                    </a:cubicBezTo>
                    <a:cubicBezTo>
                      <a:pt x="15719" y="6931"/>
                      <a:pt x="15942" y="7099"/>
                      <a:pt x="15598" y="6869"/>
                    </a:cubicBezTo>
                    <a:cubicBezTo>
                      <a:pt x="15578" y="7303"/>
                      <a:pt x="15577" y="7742"/>
                      <a:pt x="15539" y="8171"/>
                    </a:cubicBezTo>
                    <a:cubicBezTo>
                      <a:pt x="15506" y="8546"/>
                      <a:pt x="15428" y="8943"/>
                      <a:pt x="15303" y="9237"/>
                    </a:cubicBezTo>
                    <a:cubicBezTo>
                      <a:pt x="15230" y="9407"/>
                      <a:pt x="15159" y="9587"/>
                      <a:pt x="15066" y="9711"/>
                    </a:cubicBezTo>
                    <a:cubicBezTo>
                      <a:pt x="15007" y="9790"/>
                      <a:pt x="14945" y="9859"/>
                      <a:pt x="14889" y="9948"/>
                    </a:cubicBezTo>
                    <a:cubicBezTo>
                      <a:pt x="14657" y="10319"/>
                      <a:pt x="14901" y="10097"/>
                      <a:pt x="14594" y="10303"/>
                    </a:cubicBezTo>
                    <a:cubicBezTo>
                      <a:pt x="14574" y="10421"/>
                      <a:pt x="14583" y="10580"/>
                      <a:pt x="14535" y="10658"/>
                    </a:cubicBezTo>
                    <a:cubicBezTo>
                      <a:pt x="14471" y="10760"/>
                      <a:pt x="14376" y="10732"/>
                      <a:pt x="14298" y="10777"/>
                    </a:cubicBezTo>
                    <a:cubicBezTo>
                      <a:pt x="14036" y="10927"/>
                      <a:pt x="14193" y="10890"/>
                      <a:pt x="13885" y="11013"/>
                    </a:cubicBezTo>
                    <a:cubicBezTo>
                      <a:pt x="13767" y="11061"/>
                      <a:pt x="13649" y="11092"/>
                      <a:pt x="13530" y="11132"/>
                    </a:cubicBezTo>
                    <a:cubicBezTo>
                      <a:pt x="13491" y="11290"/>
                      <a:pt x="13445" y="11442"/>
                      <a:pt x="13412" y="11606"/>
                    </a:cubicBezTo>
                    <a:cubicBezTo>
                      <a:pt x="13366" y="11837"/>
                      <a:pt x="13363" y="12108"/>
                      <a:pt x="13294" y="12316"/>
                    </a:cubicBezTo>
                    <a:cubicBezTo>
                      <a:pt x="13027" y="13120"/>
                      <a:pt x="13158" y="12825"/>
                      <a:pt x="12940" y="13264"/>
                    </a:cubicBezTo>
                    <a:cubicBezTo>
                      <a:pt x="12959" y="13658"/>
                      <a:pt x="12880" y="14130"/>
                      <a:pt x="12999" y="14448"/>
                    </a:cubicBezTo>
                    <a:cubicBezTo>
                      <a:pt x="13074" y="14648"/>
                      <a:pt x="13078" y="13974"/>
                      <a:pt x="13117" y="13737"/>
                    </a:cubicBezTo>
                    <a:lnTo>
                      <a:pt x="13176" y="13382"/>
                    </a:lnTo>
                    <a:cubicBezTo>
                      <a:pt x="13196" y="12829"/>
                      <a:pt x="13203" y="12274"/>
                      <a:pt x="13235" y="11724"/>
                    </a:cubicBezTo>
                    <a:cubicBezTo>
                      <a:pt x="13242" y="11600"/>
                      <a:pt x="13262" y="11476"/>
                      <a:pt x="13294" y="11369"/>
                    </a:cubicBezTo>
                    <a:cubicBezTo>
                      <a:pt x="13323" y="11273"/>
                      <a:pt x="13378" y="11219"/>
                      <a:pt x="13412" y="11132"/>
                    </a:cubicBezTo>
                    <a:cubicBezTo>
                      <a:pt x="13457" y="11021"/>
                      <a:pt x="13491" y="10895"/>
                      <a:pt x="13530" y="10777"/>
                    </a:cubicBezTo>
                    <a:cubicBezTo>
                      <a:pt x="13250" y="10401"/>
                      <a:pt x="13421" y="10495"/>
                      <a:pt x="12999" y="10777"/>
                    </a:cubicBezTo>
                    <a:lnTo>
                      <a:pt x="12822" y="10895"/>
                    </a:lnTo>
                    <a:lnTo>
                      <a:pt x="12644" y="11013"/>
                    </a:lnTo>
                    <a:cubicBezTo>
                      <a:pt x="12605" y="11092"/>
                      <a:pt x="12582" y="11240"/>
                      <a:pt x="12526" y="11250"/>
                    </a:cubicBezTo>
                    <a:cubicBezTo>
                      <a:pt x="12277" y="11296"/>
                      <a:pt x="12002" y="11136"/>
                      <a:pt x="11758" y="11013"/>
                    </a:cubicBezTo>
                    <a:cubicBezTo>
                      <a:pt x="11561" y="11053"/>
                      <a:pt x="11348" y="10968"/>
                      <a:pt x="11168" y="11132"/>
                    </a:cubicBezTo>
                    <a:cubicBezTo>
                      <a:pt x="11094" y="11199"/>
                      <a:pt x="11154" y="11470"/>
                      <a:pt x="11109" y="11606"/>
                    </a:cubicBezTo>
                    <a:cubicBezTo>
                      <a:pt x="11069" y="11724"/>
                      <a:pt x="10990" y="11764"/>
                      <a:pt x="10931" y="11842"/>
                    </a:cubicBezTo>
                    <a:cubicBezTo>
                      <a:pt x="10931" y="11842"/>
                      <a:pt x="10946" y="11575"/>
                      <a:pt x="10990" y="11487"/>
                    </a:cubicBezTo>
                    <a:lnTo>
                      <a:pt x="11227" y="11013"/>
                    </a:lnTo>
                    <a:cubicBezTo>
                      <a:pt x="11246" y="10895"/>
                      <a:pt x="11314" y="10770"/>
                      <a:pt x="11286" y="10658"/>
                    </a:cubicBezTo>
                    <a:cubicBezTo>
                      <a:pt x="11258" y="10547"/>
                      <a:pt x="11162" y="10604"/>
                      <a:pt x="11109" y="10540"/>
                    </a:cubicBezTo>
                    <a:cubicBezTo>
                      <a:pt x="11061" y="10482"/>
                      <a:pt x="11034" y="10373"/>
                      <a:pt x="10990" y="10303"/>
                    </a:cubicBezTo>
                    <a:cubicBezTo>
                      <a:pt x="10935" y="10214"/>
                      <a:pt x="10872" y="10145"/>
                      <a:pt x="10813" y="10066"/>
                    </a:cubicBezTo>
                    <a:cubicBezTo>
                      <a:pt x="10892" y="9987"/>
                      <a:pt x="11030" y="10002"/>
                      <a:pt x="11050" y="9829"/>
                    </a:cubicBezTo>
                    <a:cubicBezTo>
                      <a:pt x="11081" y="9549"/>
                      <a:pt x="11027" y="9215"/>
                      <a:pt x="10931" y="9000"/>
                    </a:cubicBezTo>
                    <a:cubicBezTo>
                      <a:pt x="10867" y="8854"/>
                      <a:pt x="10145" y="8590"/>
                      <a:pt x="10872" y="8882"/>
                    </a:cubicBezTo>
                    <a:cubicBezTo>
                      <a:pt x="10971" y="8842"/>
                      <a:pt x="11097" y="8906"/>
                      <a:pt x="11168" y="8763"/>
                    </a:cubicBezTo>
                    <a:cubicBezTo>
                      <a:pt x="11217" y="8665"/>
                      <a:pt x="10994" y="8065"/>
                      <a:pt x="10990" y="8053"/>
                    </a:cubicBezTo>
                    <a:lnTo>
                      <a:pt x="10872" y="7342"/>
                    </a:lnTo>
                    <a:lnTo>
                      <a:pt x="10813" y="6987"/>
                    </a:lnTo>
                    <a:cubicBezTo>
                      <a:pt x="10819" y="7126"/>
                      <a:pt x="10829" y="8521"/>
                      <a:pt x="10931" y="9000"/>
                    </a:cubicBezTo>
                    <a:cubicBezTo>
                      <a:pt x="10959" y="9131"/>
                      <a:pt x="11018" y="9228"/>
                      <a:pt x="11050" y="9356"/>
                    </a:cubicBezTo>
                    <a:cubicBezTo>
                      <a:pt x="11077" y="9467"/>
                      <a:pt x="11070" y="9613"/>
                      <a:pt x="11109" y="9711"/>
                    </a:cubicBezTo>
                    <a:cubicBezTo>
                      <a:pt x="11153" y="9822"/>
                      <a:pt x="11230" y="9859"/>
                      <a:pt x="11286" y="9948"/>
                    </a:cubicBezTo>
                    <a:cubicBezTo>
                      <a:pt x="11329" y="10017"/>
                      <a:pt x="11354" y="10135"/>
                      <a:pt x="11404" y="10185"/>
                    </a:cubicBezTo>
                    <a:cubicBezTo>
                      <a:pt x="11477" y="10257"/>
                      <a:pt x="11561" y="10263"/>
                      <a:pt x="11640" y="10303"/>
                    </a:cubicBezTo>
                    <a:cubicBezTo>
                      <a:pt x="11916" y="10224"/>
                      <a:pt x="12195" y="10181"/>
                      <a:pt x="12467" y="10066"/>
                    </a:cubicBezTo>
                    <a:cubicBezTo>
                      <a:pt x="12571" y="10022"/>
                      <a:pt x="12661" y="9890"/>
                      <a:pt x="12763" y="9829"/>
                    </a:cubicBezTo>
                    <a:cubicBezTo>
                      <a:pt x="12859" y="9771"/>
                      <a:pt x="12960" y="9760"/>
                      <a:pt x="13058" y="9711"/>
                    </a:cubicBezTo>
                    <a:cubicBezTo>
                      <a:pt x="13118" y="9681"/>
                      <a:pt x="13176" y="9632"/>
                      <a:pt x="13235" y="9592"/>
                    </a:cubicBezTo>
                    <a:cubicBezTo>
                      <a:pt x="13345" y="9813"/>
                      <a:pt x="13381" y="9917"/>
                      <a:pt x="13530" y="10066"/>
                    </a:cubicBezTo>
                    <a:cubicBezTo>
                      <a:pt x="13586" y="10122"/>
                      <a:pt x="13649" y="10145"/>
                      <a:pt x="13708" y="10185"/>
                    </a:cubicBezTo>
                    <a:cubicBezTo>
                      <a:pt x="13773" y="10168"/>
                      <a:pt x="14214" y="10121"/>
                      <a:pt x="14357" y="9948"/>
                    </a:cubicBezTo>
                    <a:cubicBezTo>
                      <a:pt x="14405" y="9890"/>
                      <a:pt x="14436" y="9790"/>
                      <a:pt x="14476" y="9711"/>
                    </a:cubicBezTo>
                    <a:cubicBezTo>
                      <a:pt x="14495" y="9592"/>
                      <a:pt x="14503" y="9463"/>
                      <a:pt x="14535" y="9356"/>
                    </a:cubicBezTo>
                    <a:cubicBezTo>
                      <a:pt x="14563" y="9260"/>
                      <a:pt x="14618" y="9206"/>
                      <a:pt x="14653" y="9119"/>
                    </a:cubicBezTo>
                    <a:cubicBezTo>
                      <a:pt x="14951" y="8372"/>
                      <a:pt x="14604" y="9099"/>
                      <a:pt x="14889" y="8527"/>
                    </a:cubicBezTo>
                    <a:cubicBezTo>
                      <a:pt x="14930" y="8280"/>
                      <a:pt x="14985" y="7893"/>
                      <a:pt x="15066" y="7698"/>
                    </a:cubicBezTo>
                    <a:cubicBezTo>
                      <a:pt x="15112" y="7588"/>
                      <a:pt x="15184" y="7540"/>
                      <a:pt x="15243" y="7461"/>
                    </a:cubicBezTo>
                    <a:cubicBezTo>
                      <a:pt x="15343" y="6464"/>
                      <a:pt x="15336" y="6812"/>
                      <a:pt x="15243" y="5329"/>
                    </a:cubicBezTo>
                    <a:cubicBezTo>
                      <a:pt x="15236" y="5205"/>
                      <a:pt x="15223" y="5071"/>
                      <a:pt x="15184" y="4974"/>
                    </a:cubicBezTo>
                    <a:cubicBezTo>
                      <a:pt x="15140" y="4863"/>
                      <a:pt x="15063" y="4826"/>
                      <a:pt x="15007" y="4737"/>
                    </a:cubicBezTo>
                    <a:cubicBezTo>
                      <a:pt x="14776" y="4365"/>
                      <a:pt x="15020" y="4587"/>
                      <a:pt x="14712" y="4382"/>
                    </a:cubicBezTo>
                    <a:cubicBezTo>
                      <a:pt x="14348" y="4625"/>
                      <a:pt x="14736" y="4347"/>
                      <a:pt x="14298" y="4737"/>
                    </a:cubicBezTo>
                    <a:cubicBezTo>
                      <a:pt x="14087" y="4926"/>
                      <a:pt x="14021" y="4962"/>
                      <a:pt x="13826" y="5092"/>
                    </a:cubicBezTo>
                    <a:lnTo>
                      <a:pt x="11050" y="4974"/>
                    </a:lnTo>
                    <a:cubicBezTo>
                      <a:pt x="9830" y="4901"/>
                      <a:pt x="10215" y="5087"/>
                      <a:pt x="9514" y="4618"/>
                    </a:cubicBezTo>
                    <a:cubicBezTo>
                      <a:pt x="9277" y="4658"/>
                      <a:pt x="8875" y="4283"/>
                      <a:pt x="8805" y="4737"/>
                    </a:cubicBezTo>
                    <a:cubicBezTo>
                      <a:pt x="7721" y="11755"/>
                      <a:pt x="9387" y="8306"/>
                      <a:pt x="8628" y="9829"/>
                    </a:cubicBezTo>
                    <a:cubicBezTo>
                      <a:pt x="8487" y="10675"/>
                      <a:pt x="8579" y="10332"/>
                      <a:pt x="8391" y="10895"/>
                    </a:cubicBezTo>
                    <a:cubicBezTo>
                      <a:pt x="8411" y="11132"/>
                      <a:pt x="8402" y="11386"/>
                      <a:pt x="8450" y="11606"/>
                    </a:cubicBezTo>
                    <a:cubicBezTo>
                      <a:pt x="8498" y="11822"/>
                      <a:pt x="8711" y="12072"/>
                      <a:pt x="8805" y="12198"/>
                    </a:cubicBezTo>
                    <a:cubicBezTo>
                      <a:pt x="8844" y="12356"/>
                      <a:pt x="8861" y="12547"/>
                      <a:pt x="8923" y="12671"/>
                    </a:cubicBezTo>
                    <a:cubicBezTo>
                      <a:pt x="8967" y="12760"/>
                      <a:pt x="9047" y="12726"/>
                      <a:pt x="9100" y="12790"/>
                    </a:cubicBezTo>
                    <a:cubicBezTo>
                      <a:pt x="9148" y="12847"/>
                      <a:pt x="9169" y="12977"/>
                      <a:pt x="9218" y="13027"/>
                    </a:cubicBezTo>
                    <a:cubicBezTo>
                      <a:pt x="9505" y="13314"/>
                      <a:pt x="9625" y="13247"/>
                      <a:pt x="9927" y="13382"/>
                    </a:cubicBezTo>
                    <a:cubicBezTo>
                      <a:pt x="9988" y="13409"/>
                      <a:pt x="10044" y="13468"/>
                      <a:pt x="10104" y="13500"/>
                    </a:cubicBezTo>
                    <a:cubicBezTo>
                      <a:pt x="10261" y="13586"/>
                      <a:pt x="10577" y="13737"/>
                      <a:pt x="10577" y="13737"/>
                    </a:cubicBezTo>
                    <a:cubicBezTo>
                      <a:pt x="10892" y="14685"/>
                      <a:pt x="10478" y="13540"/>
                      <a:pt x="10872" y="14329"/>
                    </a:cubicBezTo>
                    <a:cubicBezTo>
                      <a:pt x="10922" y="14430"/>
                      <a:pt x="11061" y="14685"/>
                      <a:pt x="10990" y="14685"/>
                    </a:cubicBezTo>
                    <a:cubicBezTo>
                      <a:pt x="10907" y="14685"/>
                      <a:pt x="10877" y="14437"/>
                      <a:pt x="10813" y="14329"/>
                    </a:cubicBezTo>
                    <a:cubicBezTo>
                      <a:pt x="10661" y="14074"/>
                      <a:pt x="10636" y="14093"/>
                      <a:pt x="10459" y="13974"/>
                    </a:cubicBezTo>
                    <a:cubicBezTo>
                      <a:pt x="10409" y="13824"/>
                      <a:pt x="10235" y="13120"/>
                      <a:pt x="10045" y="13500"/>
                    </a:cubicBezTo>
                    <a:cubicBezTo>
                      <a:pt x="9986" y="13619"/>
                      <a:pt x="10169" y="13727"/>
                      <a:pt x="10223" y="13856"/>
                    </a:cubicBezTo>
                    <a:cubicBezTo>
                      <a:pt x="10350" y="14162"/>
                      <a:pt x="10341" y="14210"/>
                      <a:pt x="10400" y="14566"/>
                    </a:cubicBezTo>
                    <a:cubicBezTo>
                      <a:pt x="10419" y="14961"/>
                      <a:pt x="10459" y="15354"/>
                      <a:pt x="10459" y="15751"/>
                    </a:cubicBezTo>
                    <a:cubicBezTo>
                      <a:pt x="10459" y="15913"/>
                      <a:pt x="10423" y="15433"/>
                      <a:pt x="10400" y="15277"/>
                    </a:cubicBezTo>
                    <a:cubicBezTo>
                      <a:pt x="10364" y="15038"/>
                      <a:pt x="10351" y="14774"/>
                      <a:pt x="10282" y="14566"/>
                    </a:cubicBezTo>
                    <a:cubicBezTo>
                      <a:pt x="10242" y="14448"/>
                      <a:pt x="10195" y="14338"/>
                      <a:pt x="10163" y="14211"/>
                    </a:cubicBezTo>
                    <a:cubicBezTo>
                      <a:pt x="10136" y="14099"/>
                      <a:pt x="10155" y="13928"/>
                      <a:pt x="10104" y="13856"/>
                    </a:cubicBezTo>
                    <a:cubicBezTo>
                      <a:pt x="9926" y="13600"/>
                      <a:pt x="9457" y="13546"/>
                      <a:pt x="9277" y="13500"/>
                    </a:cubicBezTo>
                    <a:cubicBezTo>
                      <a:pt x="8862" y="13223"/>
                      <a:pt x="9375" y="13584"/>
                      <a:pt x="8864" y="13145"/>
                    </a:cubicBezTo>
                    <a:cubicBezTo>
                      <a:pt x="8807" y="13096"/>
                      <a:pt x="8746" y="13066"/>
                      <a:pt x="8687" y="13027"/>
                    </a:cubicBezTo>
                    <a:cubicBezTo>
                      <a:pt x="8667" y="13145"/>
                      <a:pt x="8628" y="13257"/>
                      <a:pt x="8628" y="13382"/>
                    </a:cubicBezTo>
                    <a:cubicBezTo>
                      <a:pt x="8628" y="13757"/>
                      <a:pt x="8757" y="13836"/>
                      <a:pt x="8864" y="14093"/>
                    </a:cubicBezTo>
                    <a:cubicBezTo>
                      <a:pt x="9069" y="14587"/>
                      <a:pt x="8868" y="14372"/>
                      <a:pt x="9159" y="14566"/>
                    </a:cubicBezTo>
                    <a:cubicBezTo>
                      <a:pt x="9308" y="15459"/>
                      <a:pt x="9107" y="14359"/>
                      <a:pt x="9336" y="15277"/>
                    </a:cubicBezTo>
                    <a:cubicBezTo>
                      <a:pt x="9490" y="15892"/>
                      <a:pt x="9283" y="15406"/>
                      <a:pt x="9514" y="15869"/>
                    </a:cubicBezTo>
                    <a:cubicBezTo>
                      <a:pt x="9474" y="16501"/>
                      <a:pt x="9452" y="17138"/>
                      <a:pt x="9396" y="17764"/>
                    </a:cubicBezTo>
                    <a:cubicBezTo>
                      <a:pt x="9373" y="18009"/>
                      <a:pt x="9317" y="18238"/>
                      <a:pt x="9277" y="18474"/>
                    </a:cubicBezTo>
                    <a:lnTo>
                      <a:pt x="9218" y="18830"/>
                    </a:lnTo>
                    <a:cubicBezTo>
                      <a:pt x="9238" y="18988"/>
                      <a:pt x="9205" y="19231"/>
                      <a:pt x="9277" y="19303"/>
                    </a:cubicBezTo>
                    <a:cubicBezTo>
                      <a:pt x="9333" y="19359"/>
                      <a:pt x="9336" y="19073"/>
                      <a:pt x="9336" y="18948"/>
                    </a:cubicBezTo>
                    <a:cubicBezTo>
                      <a:pt x="9336" y="17450"/>
                      <a:pt x="9334" y="17632"/>
                      <a:pt x="9159" y="16580"/>
                    </a:cubicBezTo>
                    <a:lnTo>
                      <a:pt x="9041" y="15869"/>
                    </a:lnTo>
                    <a:cubicBezTo>
                      <a:pt x="8901" y="16715"/>
                      <a:pt x="9027" y="16441"/>
                      <a:pt x="8746" y="16816"/>
                    </a:cubicBezTo>
                    <a:lnTo>
                      <a:pt x="8628" y="17527"/>
                    </a:lnTo>
                    <a:lnTo>
                      <a:pt x="8569" y="17882"/>
                    </a:lnTo>
                    <a:cubicBezTo>
                      <a:pt x="8574" y="17777"/>
                      <a:pt x="8592" y="16777"/>
                      <a:pt x="8687" y="16461"/>
                    </a:cubicBezTo>
                    <a:cubicBezTo>
                      <a:pt x="8715" y="16365"/>
                      <a:pt x="8765" y="16303"/>
                      <a:pt x="8805" y="16224"/>
                    </a:cubicBezTo>
                    <a:cubicBezTo>
                      <a:pt x="8825" y="16106"/>
                      <a:pt x="8832" y="15976"/>
                      <a:pt x="8864" y="15869"/>
                    </a:cubicBezTo>
                    <a:cubicBezTo>
                      <a:pt x="9107" y="15056"/>
                      <a:pt x="8874" y="16283"/>
                      <a:pt x="9041" y="15277"/>
                    </a:cubicBezTo>
                    <a:cubicBezTo>
                      <a:pt x="9002" y="15040"/>
                      <a:pt x="8992" y="14774"/>
                      <a:pt x="8923" y="14566"/>
                    </a:cubicBezTo>
                    <a:lnTo>
                      <a:pt x="8687" y="13856"/>
                    </a:lnTo>
                    <a:cubicBezTo>
                      <a:pt x="8647" y="13737"/>
                      <a:pt x="8591" y="13635"/>
                      <a:pt x="8569" y="13500"/>
                    </a:cubicBezTo>
                    <a:cubicBezTo>
                      <a:pt x="8549" y="13382"/>
                      <a:pt x="8527" y="13265"/>
                      <a:pt x="8509" y="13145"/>
                    </a:cubicBezTo>
                    <a:cubicBezTo>
                      <a:pt x="8487" y="12989"/>
                      <a:pt x="8487" y="12817"/>
                      <a:pt x="8450" y="12671"/>
                    </a:cubicBezTo>
                    <a:cubicBezTo>
                      <a:pt x="8426" y="12572"/>
                      <a:pt x="8372" y="12514"/>
                      <a:pt x="8332" y="12435"/>
                    </a:cubicBezTo>
                    <a:cubicBezTo>
                      <a:pt x="8313" y="12316"/>
                      <a:pt x="8288" y="12200"/>
                      <a:pt x="8273" y="12079"/>
                    </a:cubicBezTo>
                    <a:cubicBezTo>
                      <a:pt x="8229" y="11726"/>
                      <a:pt x="8275" y="11287"/>
                      <a:pt x="8155" y="11013"/>
                    </a:cubicBezTo>
                    <a:cubicBezTo>
                      <a:pt x="8089" y="10862"/>
                      <a:pt x="7958" y="11092"/>
                      <a:pt x="7860" y="11132"/>
                    </a:cubicBezTo>
                    <a:cubicBezTo>
                      <a:pt x="7526" y="12137"/>
                      <a:pt x="8042" y="10728"/>
                      <a:pt x="7446" y="11724"/>
                    </a:cubicBezTo>
                    <a:cubicBezTo>
                      <a:pt x="7398" y="11804"/>
                      <a:pt x="7419" y="11972"/>
                      <a:pt x="7387" y="12079"/>
                    </a:cubicBezTo>
                    <a:cubicBezTo>
                      <a:pt x="7359" y="12175"/>
                      <a:pt x="7301" y="12225"/>
                      <a:pt x="7269" y="12316"/>
                    </a:cubicBezTo>
                    <a:cubicBezTo>
                      <a:pt x="7202" y="12504"/>
                      <a:pt x="7139" y="12699"/>
                      <a:pt x="7092" y="12908"/>
                    </a:cubicBezTo>
                    <a:cubicBezTo>
                      <a:pt x="7040" y="13136"/>
                      <a:pt x="6974" y="13619"/>
                      <a:pt x="6974" y="13619"/>
                    </a:cubicBezTo>
                    <a:cubicBezTo>
                      <a:pt x="6993" y="14487"/>
                      <a:pt x="6998" y="15358"/>
                      <a:pt x="7033" y="16224"/>
                    </a:cubicBezTo>
                    <a:cubicBezTo>
                      <a:pt x="7038" y="16349"/>
                      <a:pt x="7060" y="16473"/>
                      <a:pt x="7092" y="16580"/>
                    </a:cubicBezTo>
                    <a:cubicBezTo>
                      <a:pt x="7120" y="16675"/>
                      <a:pt x="7171" y="16737"/>
                      <a:pt x="7210" y="16816"/>
                    </a:cubicBezTo>
                    <a:cubicBezTo>
                      <a:pt x="7230" y="16935"/>
                      <a:pt x="7241" y="17060"/>
                      <a:pt x="7269" y="17172"/>
                    </a:cubicBezTo>
                    <a:cubicBezTo>
                      <a:pt x="7301" y="17299"/>
                      <a:pt x="7359" y="17396"/>
                      <a:pt x="7387" y="17527"/>
                    </a:cubicBezTo>
                    <a:cubicBezTo>
                      <a:pt x="7419" y="17677"/>
                      <a:pt x="7424" y="17844"/>
                      <a:pt x="7446" y="18001"/>
                    </a:cubicBezTo>
                    <a:cubicBezTo>
                      <a:pt x="7463" y="18121"/>
                      <a:pt x="7486" y="18238"/>
                      <a:pt x="7505" y="18356"/>
                    </a:cubicBezTo>
                    <a:cubicBezTo>
                      <a:pt x="7486" y="18001"/>
                      <a:pt x="7476" y="17643"/>
                      <a:pt x="7446" y="17290"/>
                    </a:cubicBezTo>
                    <a:cubicBezTo>
                      <a:pt x="7436" y="17167"/>
                      <a:pt x="7431" y="17023"/>
                      <a:pt x="7387" y="16935"/>
                    </a:cubicBezTo>
                    <a:cubicBezTo>
                      <a:pt x="7343" y="16847"/>
                      <a:pt x="7269" y="16856"/>
                      <a:pt x="7210" y="16816"/>
                    </a:cubicBezTo>
                    <a:cubicBezTo>
                      <a:pt x="7084" y="16564"/>
                      <a:pt x="7073" y="16407"/>
                      <a:pt x="6856" y="16698"/>
                    </a:cubicBezTo>
                    <a:cubicBezTo>
                      <a:pt x="6796" y="16777"/>
                      <a:pt x="6782" y="16942"/>
                      <a:pt x="6737" y="17053"/>
                    </a:cubicBezTo>
                    <a:cubicBezTo>
                      <a:pt x="6703" y="17140"/>
                      <a:pt x="6654" y="17203"/>
                      <a:pt x="6619" y="17290"/>
                    </a:cubicBezTo>
                    <a:cubicBezTo>
                      <a:pt x="6575" y="17401"/>
                      <a:pt x="6545" y="17534"/>
                      <a:pt x="6501" y="17645"/>
                    </a:cubicBezTo>
                    <a:cubicBezTo>
                      <a:pt x="6428" y="17829"/>
                      <a:pt x="6308" y="18017"/>
                      <a:pt x="6206" y="18119"/>
                    </a:cubicBezTo>
                    <a:cubicBezTo>
                      <a:pt x="6150" y="18175"/>
                      <a:pt x="6088" y="18198"/>
                      <a:pt x="6029" y="18238"/>
                    </a:cubicBezTo>
                    <a:cubicBezTo>
                      <a:pt x="6058" y="18000"/>
                      <a:pt x="6083" y="17572"/>
                      <a:pt x="6206" y="17409"/>
                    </a:cubicBezTo>
                    <a:cubicBezTo>
                      <a:pt x="6273" y="17318"/>
                      <a:pt x="6363" y="17330"/>
                      <a:pt x="6442" y="17290"/>
                    </a:cubicBezTo>
                    <a:cubicBezTo>
                      <a:pt x="6481" y="17211"/>
                      <a:pt x="6535" y="17153"/>
                      <a:pt x="6560" y="17053"/>
                    </a:cubicBezTo>
                    <a:cubicBezTo>
                      <a:pt x="6596" y="16908"/>
                      <a:pt x="6597" y="16736"/>
                      <a:pt x="6619" y="16580"/>
                    </a:cubicBezTo>
                    <a:cubicBezTo>
                      <a:pt x="6636" y="16460"/>
                      <a:pt x="6659" y="16343"/>
                      <a:pt x="6678" y="16224"/>
                    </a:cubicBezTo>
                    <a:cubicBezTo>
                      <a:pt x="6659" y="15869"/>
                      <a:pt x="6726" y="15444"/>
                      <a:pt x="6619" y="15158"/>
                    </a:cubicBezTo>
                    <a:cubicBezTo>
                      <a:pt x="6559" y="14997"/>
                      <a:pt x="6416" y="15198"/>
                      <a:pt x="6324" y="15277"/>
                    </a:cubicBezTo>
                    <a:cubicBezTo>
                      <a:pt x="6273" y="15321"/>
                      <a:pt x="6249" y="15444"/>
                      <a:pt x="6206" y="15514"/>
                    </a:cubicBezTo>
                    <a:cubicBezTo>
                      <a:pt x="6150" y="15603"/>
                      <a:pt x="6086" y="15668"/>
                      <a:pt x="6029" y="15751"/>
                    </a:cubicBezTo>
                    <a:cubicBezTo>
                      <a:pt x="5948" y="15865"/>
                      <a:pt x="5871" y="15987"/>
                      <a:pt x="5792" y="16106"/>
                    </a:cubicBezTo>
                    <a:cubicBezTo>
                      <a:pt x="5773" y="16224"/>
                      <a:pt x="5772" y="16364"/>
                      <a:pt x="5733" y="16461"/>
                    </a:cubicBezTo>
                    <a:cubicBezTo>
                      <a:pt x="5689" y="16572"/>
                      <a:pt x="5611" y="16609"/>
                      <a:pt x="5556" y="16698"/>
                    </a:cubicBezTo>
                    <a:cubicBezTo>
                      <a:pt x="5512" y="16768"/>
                      <a:pt x="5477" y="16856"/>
                      <a:pt x="5438" y="16935"/>
                    </a:cubicBezTo>
                    <a:lnTo>
                      <a:pt x="5615" y="16698"/>
                    </a:lnTo>
                    <a:cubicBezTo>
                      <a:pt x="5635" y="16580"/>
                      <a:pt x="5646" y="16454"/>
                      <a:pt x="5674" y="16343"/>
                    </a:cubicBezTo>
                    <a:cubicBezTo>
                      <a:pt x="5753" y="16027"/>
                      <a:pt x="6053" y="15340"/>
                      <a:pt x="6147" y="15277"/>
                    </a:cubicBezTo>
                    <a:lnTo>
                      <a:pt x="6501" y="15040"/>
                    </a:lnTo>
                    <a:cubicBezTo>
                      <a:pt x="6560" y="15001"/>
                      <a:pt x="6627" y="14991"/>
                      <a:pt x="6678" y="14922"/>
                    </a:cubicBezTo>
                    <a:lnTo>
                      <a:pt x="6856" y="14685"/>
                    </a:lnTo>
                    <a:cubicBezTo>
                      <a:pt x="6875" y="14251"/>
                      <a:pt x="6884" y="13814"/>
                      <a:pt x="6915" y="13382"/>
                    </a:cubicBezTo>
                    <a:cubicBezTo>
                      <a:pt x="6923" y="13258"/>
                      <a:pt x="6937" y="13128"/>
                      <a:pt x="6974" y="13027"/>
                    </a:cubicBezTo>
                    <a:cubicBezTo>
                      <a:pt x="7216" y="12347"/>
                      <a:pt x="7176" y="12806"/>
                      <a:pt x="7328" y="12198"/>
                    </a:cubicBezTo>
                    <a:cubicBezTo>
                      <a:pt x="7356" y="12086"/>
                      <a:pt x="7359" y="11954"/>
                      <a:pt x="7387" y="11842"/>
                    </a:cubicBezTo>
                    <a:cubicBezTo>
                      <a:pt x="7419" y="11715"/>
                      <a:pt x="7470" y="11611"/>
                      <a:pt x="7505" y="11487"/>
                    </a:cubicBezTo>
                    <a:cubicBezTo>
                      <a:pt x="7805" y="10436"/>
                      <a:pt x="7454" y="11524"/>
                      <a:pt x="7742" y="10658"/>
                    </a:cubicBezTo>
                    <a:cubicBezTo>
                      <a:pt x="7761" y="10540"/>
                      <a:pt x="7784" y="10423"/>
                      <a:pt x="7801" y="10303"/>
                    </a:cubicBezTo>
                    <a:cubicBezTo>
                      <a:pt x="7823" y="10146"/>
                      <a:pt x="7828" y="9979"/>
                      <a:pt x="7860" y="9829"/>
                    </a:cubicBezTo>
                    <a:cubicBezTo>
                      <a:pt x="7888" y="9698"/>
                      <a:pt x="7946" y="9601"/>
                      <a:pt x="7978" y="9474"/>
                    </a:cubicBezTo>
                    <a:cubicBezTo>
                      <a:pt x="8058" y="9155"/>
                      <a:pt x="7990" y="9080"/>
                      <a:pt x="8155" y="8882"/>
                    </a:cubicBezTo>
                    <a:cubicBezTo>
                      <a:pt x="8208" y="8818"/>
                      <a:pt x="8273" y="8803"/>
                      <a:pt x="8332" y="8763"/>
                    </a:cubicBezTo>
                    <a:cubicBezTo>
                      <a:pt x="8464" y="8588"/>
                      <a:pt x="8531" y="8531"/>
                      <a:pt x="8628" y="8290"/>
                    </a:cubicBezTo>
                    <a:cubicBezTo>
                      <a:pt x="8672" y="8179"/>
                      <a:pt x="8706" y="8053"/>
                      <a:pt x="8746" y="7934"/>
                    </a:cubicBezTo>
                    <a:cubicBezTo>
                      <a:pt x="8706" y="7698"/>
                      <a:pt x="8670" y="7458"/>
                      <a:pt x="8628" y="7224"/>
                    </a:cubicBezTo>
                    <a:cubicBezTo>
                      <a:pt x="8591" y="7024"/>
                      <a:pt x="8541" y="6835"/>
                      <a:pt x="8509" y="6632"/>
                    </a:cubicBezTo>
                    <a:cubicBezTo>
                      <a:pt x="8443" y="6199"/>
                      <a:pt x="8443" y="5516"/>
                      <a:pt x="8214" y="5211"/>
                    </a:cubicBezTo>
                    <a:cubicBezTo>
                      <a:pt x="8111" y="5072"/>
                      <a:pt x="7963" y="5112"/>
                      <a:pt x="7860" y="4974"/>
                    </a:cubicBezTo>
                    <a:cubicBezTo>
                      <a:pt x="7631" y="4668"/>
                      <a:pt x="7750" y="4782"/>
                      <a:pt x="7505" y="4618"/>
                    </a:cubicBezTo>
                    <a:cubicBezTo>
                      <a:pt x="7427" y="4658"/>
                      <a:pt x="7326" y="4622"/>
                      <a:pt x="7269" y="4737"/>
                    </a:cubicBezTo>
                    <a:cubicBezTo>
                      <a:pt x="7212" y="4852"/>
                      <a:pt x="7246" y="5065"/>
                      <a:pt x="7210" y="5211"/>
                    </a:cubicBezTo>
                    <a:cubicBezTo>
                      <a:pt x="7146" y="5465"/>
                      <a:pt x="7074" y="5720"/>
                      <a:pt x="6974" y="5921"/>
                    </a:cubicBezTo>
                    <a:cubicBezTo>
                      <a:pt x="6862" y="6144"/>
                      <a:pt x="6744" y="6335"/>
                      <a:pt x="6678" y="6632"/>
                    </a:cubicBezTo>
                    <a:cubicBezTo>
                      <a:pt x="6628" y="6860"/>
                      <a:pt x="6600" y="7105"/>
                      <a:pt x="6560" y="7342"/>
                    </a:cubicBezTo>
                    <a:lnTo>
                      <a:pt x="6501" y="7698"/>
                    </a:lnTo>
                    <a:cubicBezTo>
                      <a:pt x="6521" y="7974"/>
                      <a:pt x="6516" y="8262"/>
                      <a:pt x="6560" y="8527"/>
                    </a:cubicBezTo>
                    <a:cubicBezTo>
                      <a:pt x="6578" y="8632"/>
                      <a:pt x="6644" y="8676"/>
                      <a:pt x="6678" y="8763"/>
                    </a:cubicBezTo>
                    <a:cubicBezTo>
                      <a:pt x="6873" y="9250"/>
                      <a:pt x="6693" y="9049"/>
                      <a:pt x="6974" y="9237"/>
                    </a:cubicBezTo>
                    <a:cubicBezTo>
                      <a:pt x="7297" y="9669"/>
                      <a:pt x="7029" y="9226"/>
                      <a:pt x="7269" y="9948"/>
                    </a:cubicBezTo>
                    <a:cubicBezTo>
                      <a:pt x="7300" y="10041"/>
                      <a:pt x="7352" y="10097"/>
                      <a:pt x="7387" y="10185"/>
                    </a:cubicBezTo>
                    <a:cubicBezTo>
                      <a:pt x="7432" y="10296"/>
                      <a:pt x="7466" y="10421"/>
                      <a:pt x="7505" y="10540"/>
                    </a:cubicBezTo>
                    <a:cubicBezTo>
                      <a:pt x="7486" y="10698"/>
                      <a:pt x="7511" y="10916"/>
                      <a:pt x="7446" y="11013"/>
                    </a:cubicBezTo>
                    <a:cubicBezTo>
                      <a:pt x="7396" y="11088"/>
                      <a:pt x="7322" y="10959"/>
                      <a:pt x="7269" y="10895"/>
                    </a:cubicBezTo>
                    <a:cubicBezTo>
                      <a:pt x="6864" y="10407"/>
                      <a:pt x="7476" y="10875"/>
                      <a:pt x="6974" y="10540"/>
                    </a:cubicBezTo>
                    <a:cubicBezTo>
                      <a:pt x="6934" y="10461"/>
                      <a:pt x="6880" y="10403"/>
                      <a:pt x="6856" y="10303"/>
                    </a:cubicBezTo>
                    <a:cubicBezTo>
                      <a:pt x="6800" y="10080"/>
                      <a:pt x="6856" y="9671"/>
                      <a:pt x="6737" y="9592"/>
                    </a:cubicBezTo>
                    <a:lnTo>
                      <a:pt x="6560" y="9474"/>
                    </a:lnTo>
                    <a:cubicBezTo>
                      <a:pt x="6458" y="8857"/>
                      <a:pt x="6568" y="9346"/>
                      <a:pt x="6383" y="8882"/>
                    </a:cubicBezTo>
                    <a:cubicBezTo>
                      <a:pt x="6339" y="8771"/>
                      <a:pt x="6320" y="8615"/>
                      <a:pt x="6265" y="8527"/>
                    </a:cubicBezTo>
                    <a:cubicBezTo>
                      <a:pt x="6216" y="8449"/>
                      <a:pt x="6147" y="8448"/>
                      <a:pt x="6088" y="8408"/>
                    </a:cubicBezTo>
                    <a:cubicBezTo>
                      <a:pt x="5615" y="9040"/>
                      <a:pt x="6186" y="8211"/>
                      <a:pt x="5792" y="9000"/>
                    </a:cubicBezTo>
                    <a:cubicBezTo>
                      <a:pt x="5595" y="9396"/>
                      <a:pt x="5275" y="9402"/>
                      <a:pt x="5024" y="9474"/>
                    </a:cubicBezTo>
                    <a:cubicBezTo>
                      <a:pt x="4844" y="9595"/>
                      <a:pt x="4847" y="9534"/>
                      <a:pt x="4729" y="9829"/>
                    </a:cubicBezTo>
                    <a:cubicBezTo>
                      <a:pt x="4685" y="9940"/>
                      <a:pt x="4670" y="10106"/>
                      <a:pt x="4611" y="10185"/>
                    </a:cubicBezTo>
                    <a:cubicBezTo>
                      <a:pt x="4543" y="10275"/>
                      <a:pt x="4452" y="10256"/>
                      <a:pt x="4375" y="10303"/>
                    </a:cubicBezTo>
                    <a:cubicBezTo>
                      <a:pt x="4255" y="10375"/>
                      <a:pt x="4020" y="10540"/>
                      <a:pt x="4020" y="10540"/>
                    </a:cubicBezTo>
                    <a:lnTo>
                      <a:pt x="3902" y="11250"/>
                    </a:lnTo>
                    <a:lnTo>
                      <a:pt x="3843" y="11606"/>
                    </a:lnTo>
                    <a:cubicBezTo>
                      <a:pt x="4294" y="12509"/>
                      <a:pt x="3823" y="11459"/>
                      <a:pt x="4079" y="12316"/>
                    </a:cubicBezTo>
                    <a:cubicBezTo>
                      <a:pt x="4108" y="12412"/>
                      <a:pt x="4164" y="12464"/>
                      <a:pt x="4197" y="12553"/>
                    </a:cubicBezTo>
                    <a:cubicBezTo>
                      <a:pt x="4756" y="14047"/>
                      <a:pt x="4262" y="12696"/>
                      <a:pt x="4493" y="13619"/>
                    </a:cubicBezTo>
                    <a:cubicBezTo>
                      <a:pt x="4722" y="14537"/>
                      <a:pt x="4521" y="13436"/>
                      <a:pt x="4670" y="14329"/>
                    </a:cubicBezTo>
                    <a:cubicBezTo>
                      <a:pt x="4650" y="14566"/>
                      <a:pt x="4696" y="14870"/>
                      <a:pt x="4611" y="15040"/>
                    </a:cubicBezTo>
                    <a:cubicBezTo>
                      <a:pt x="4553" y="15155"/>
                      <a:pt x="4619" y="14657"/>
                      <a:pt x="4552" y="14566"/>
                    </a:cubicBezTo>
                    <a:cubicBezTo>
                      <a:pt x="4505" y="14504"/>
                      <a:pt x="4473" y="14724"/>
                      <a:pt x="4434" y="14803"/>
                    </a:cubicBezTo>
                    <a:cubicBezTo>
                      <a:pt x="4394" y="15040"/>
                      <a:pt x="4385" y="15306"/>
                      <a:pt x="4316" y="15514"/>
                    </a:cubicBezTo>
                    <a:cubicBezTo>
                      <a:pt x="4276" y="15632"/>
                      <a:pt x="4197" y="15727"/>
                      <a:pt x="4197" y="15869"/>
                    </a:cubicBezTo>
                    <a:lnTo>
                      <a:pt x="4316" y="15632"/>
                    </a:lnTo>
                    <a:lnTo>
                      <a:pt x="4493" y="14566"/>
                    </a:lnTo>
                    <a:lnTo>
                      <a:pt x="4552" y="14211"/>
                    </a:lnTo>
                    <a:cubicBezTo>
                      <a:pt x="4487" y="13824"/>
                      <a:pt x="4468" y="13620"/>
                      <a:pt x="4316" y="13264"/>
                    </a:cubicBezTo>
                    <a:cubicBezTo>
                      <a:pt x="4269" y="13156"/>
                      <a:pt x="4194" y="13116"/>
                      <a:pt x="4138" y="13027"/>
                    </a:cubicBezTo>
                    <a:cubicBezTo>
                      <a:pt x="4095" y="12957"/>
                      <a:pt x="4060" y="12869"/>
                      <a:pt x="4020" y="12790"/>
                    </a:cubicBezTo>
                    <a:cubicBezTo>
                      <a:pt x="3941" y="12829"/>
                      <a:pt x="3862" y="12864"/>
                      <a:pt x="3784" y="12908"/>
                    </a:cubicBezTo>
                    <a:cubicBezTo>
                      <a:pt x="3724" y="12943"/>
                      <a:pt x="3643" y="12925"/>
                      <a:pt x="3607" y="13027"/>
                    </a:cubicBezTo>
                    <a:cubicBezTo>
                      <a:pt x="3534" y="13230"/>
                      <a:pt x="3489" y="13737"/>
                      <a:pt x="3489" y="13737"/>
                    </a:cubicBezTo>
                    <a:cubicBezTo>
                      <a:pt x="3532" y="14354"/>
                      <a:pt x="3607" y="15294"/>
                      <a:pt x="3607" y="15869"/>
                    </a:cubicBezTo>
                    <a:cubicBezTo>
                      <a:pt x="3607" y="16344"/>
                      <a:pt x="3567" y="16816"/>
                      <a:pt x="3548" y="17290"/>
                    </a:cubicBezTo>
                    <a:cubicBezTo>
                      <a:pt x="3528" y="16856"/>
                      <a:pt x="3519" y="16419"/>
                      <a:pt x="3489" y="15987"/>
                    </a:cubicBezTo>
                    <a:cubicBezTo>
                      <a:pt x="3480" y="15864"/>
                      <a:pt x="3468" y="15730"/>
                      <a:pt x="3429" y="15632"/>
                    </a:cubicBezTo>
                    <a:cubicBezTo>
                      <a:pt x="3385" y="15521"/>
                      <a:pt x="3311" y="15474"/>
                      <a:pt x="3252" y="15395"/>
                    </a:cubicBezTo>
                    <a:cubicBezTo>
                      <a:pt x="2981" y="16210"/>
                      <a:pt x="3151" y="16196"/>
                      <a:pt x="2839" y="15987"/>
                    </a:cubicBezTo>
                    <a:cubicBezTo>
                      <a:pt x="2819" y="16106"/>
                      <a:pt x="2808" y="16231"/>
                      <a:pt x="2780" y="16343"/>
                    </a:cubicBezTo>
                    <a:cubicBezTo>
                      <a:pt x="2588" y="17111"/>
                      <a:pt x="2673" y="16491"/>
                      <a:pt x="2721" y="16106"/>
                    </a:cubicBezTo>
                    <a:cubicBezTo>
                      <a:pt x="2778" y="15648"/>
                      <a:pt x="2756" y="15783"/>
                      <a:pt x="2957" y="15514"/>
                    </a:cubicBezTo>
                    <a:cubicBezTo>
                      <a:pt x="3228" y="14699"/>
                      <a:pt x="3058" y="14893"/>
                      <a:pt x="3370" y="14685"/>
                    </a:cubicBezTo>
                    <a:cubicBezTo>
                      <a:pt x="3410" y="14606"/>
                      <a:pt x="3454" y="14535"/>
                      <a:pt x="3489" y="14448"/>
                    </a:cubicBezTo>
                    <a:cubicBezTo>
                      <a:pt x="3794" y="13683"/>
                      <a:pt x="3597" y="13529"/>
                      <a:pt x="3666" y="12079"/>
                    </a:cubicBezTo>
                    <a:cubicBezTo>
                      <a:pt x="3676" y="11871"/>
                      <a:pt x="3748" y="11464"/>
                      <a:pt x="3784" y="11250"/>
                    </a:cubicBezTo>
                    <a:cubicBezTo>
                      <a:pt x="3764" y="11013"/>
                      <a:pt x="3826" y="10667"/>
                      <a:pt x="3725" y="10540"/>
                    </a:cubicBezTo>
                    <a:cubicBezTo>
                      <a:pt x="3373" y="10099"/>
                      <a:pt x="3363" y="10691"/>
                      <a:pt x="3193" y="10895"/>
                    </a:cubicBezTo>
                    <a:cubicBezTo>
                      <a:pt x="3140" y="10959"/>
                      <a:pt x="3075" y="10974"/>
                      <a:pt x="3016" y="11013"/>
                    </a:cubicBezTo>
                    <a:cubicBezTo>
                      <a:pt x="2790" y="11466"/>
                      <a:pt x="3019" y="11057"/>
                      <a:pt x="2662" y="11487"/>
                    </a:cubicBezTo>
                    <a:cubicBezTo>
                      <a:pt x="2540" y="11634"/>
                      <a:pt x="2307" y="11961"/>
                      <a:pt x="2307" y="11961"/>
                    </a:cubicBezTo>
                    <a:cubicBezTo>
                      <a:pt x="2268" y="12079"/>
                      <a:pt x="2239" y="12216"/>
                      <a:pt x="2189" y="12316"/>
                    </a:cubicBezTo>
                    <a:cubicBezTo>
                      <a:pt x="2139" y="12417"/>
                      <a:pt x="2051" y="12435"/>
                      <a:pt x="2012" y="12553"/>
                    </a:cubicBezTo>
                    <a:cubicBezTo>
                      <a:pt x="1967" y="12688"/>
                      <a:pt x="1975" y="12870"/>
                      <a:pt x="1953" y="13027"/>
                    </a:cubicBezTo>
                    <a:cubicBezTo>
                      <a:pt x="1936" y="13147"/>
                      <a:pt x="1913" y="13264"/>
                      <a:pt x="1894" y="13382"/>
                    </a:cubicBezTo>
                    <a:cubicBezTo>
                      <a:pt x="1913" y="13579"/>
                      <a:pt x="1913" y="13789"/>
                      <a:pt x="1953" y="13974"/>
                    </a:cubicBezTo>
                    <a:cubicBezTo>
                      <a:pt x="1975" y="14077"/>
                      <a:pt x="2046" y="14111"/>
                      <a:pt x="2071" y="14211"/>
                    </a:cubicBezTo>
                    <a:cubicBezTo>
                      <a:pt x="2127" y="14434"/>
                      <a:pt x="2213" y="15166"/>
                      <a:pt x="2189" y="14922"/>
                    </a:cubicBezTo>
                    <a:cubicBezTo>
                      <a:pt x="2169" y="14724"/>
                      <a:pt x="2154" y="14525"/>
                      <a:pt x="2130" y="14329"/>
                    </a:cubicBezTo>
                    <a:cubicBezTo>
                      <a:pt x="2115" y="14208"/>
                      <a:pt x="2115" y="14062"/>
                      <a:pt x="2071" y="13974"/>
                    </a:cubicBezTo>
                    <a:cubicBezTo>
                      <a:pt x="2027" y="13886"/>
                      <a:pt x="1953" y="13895"/>
                      <a:pt x="1894" y="13856"/>
                    </a:cubicBezTo>
                    <a:cubicBezTo>
                      <a:pt x="1854" y="13974"/>
                      <a:pt x="1820" y="14100"/>
                      <a:pt x="1775" y="14211"/>
                    </a:cubicBezTo>
                    <a:cubicBezTo>
                      <a:pt x="1741" y="14298"/>
                      <a:pt x="1682" y="14348"/>
                      <a:pt x="1657" y="14448"/>
                    </a:cubicBezTo>
                    <a:cubicBezTo>
                      <a:pt x="1557" y="14849"/>
                      <a:pt x="1523" y="15317"/>
                      <a:pt x="1480" y="15751"/>
                    </a:cubicBezTo>
                    <a:cubicBezTo>
                      <a:pt x="1401" y="15711"/>
                      <a:pt x="1311" y="15722"/>
                      <a:pt x="1244" y="15632"/>
                    </a:cubicBezTo>
                    <a:cubicBezTo>
                      <a:pt x="1080" y="15413"/>
                      <a:pt x="1110" y="15105"/>
                      <a:pt x="1185" y="14803"/>
                    </a:cubicBezTo>
                    <a:cubicBezTo>
                      <a:pt x="1318" y="14268"/>
                      <a:pt x="1373" y="14189"/>
                      <a:pt x="1539" y="13856"/>
                    </a:cubicBezTo>
                    <a:lnTo>
                      <a:pt x="1657" y="13145"/>
                    </a:lnTo>
                    <a:lnTo>
                      <a:pt x="1716" y="12790"/>
                    </a:lnTo>
                    <a:cubicBezTo>
                      <a:pt x="1697" y="12593"/>
                      <a:pt x="1750" y="12277"/>
                      <a:pt x="1657" y="12198"/>
                    </a:cubicBezTo>
                    <a:cubicBezTo>
                      <a:pt x="1543" y="12099"/>
                      <a:pt x="1417" y="12333"/>
                      <a:pt x="1303" y="12435"/>
                    </a:cubicBezTo>
                    <a:cubicBezTo>
                      <a:pt x="1238" y="12492"/>
                      <a:pt x="1192" y="12621"/>
                      <a:pt x="1126" y="12671"/>
                    </a:cubicBezTo>
                    <a:cubicBezTo>
                      <a:pt x="1032" y="12742"/>
                      <a:pt x="928" y="12741"/>
                      <a:pt x="830" y="12790"/>
                    </a:cubicBezTo>
                    <a:cubicBezTo>
                      <a:pt x="770" y="12820"/>
                      <a:pt x="713" y="12874"/>
                      <a:pt x="653" y="12908"/>
                    </a:cubicBezTo>
                    <a:cubicBezTo>
                      <a:pt x="575" y="12953"/>
                      <a:pt x="496" y="12987"/>
                      <a:pt x="417" y="13027"/>
                    </a:cubicBezTo>
                    <a:cubicBezTo>
                      <a:pt x="279" y="12987"/>
                      <a:pt x="47" y="13173"/>
                      <a:pt x="3" y="12908"/>
                    </a:cubicBezTo>
                    <a:cubicBezTo>
                      <a:pt x="-36" y="12671"/>
                      <a:pt x="235" y="12707"/>
                      <a:pt x="358" y="12671"/>
                    </a:cubicBezTo>
                    <a:cubicBezTo>
                      <a:pt x="987" y="12491"/>
                      <a:pt x="633" y="12578"/>
                      <a:pt x="1421" y="12435"/>
                    </a:cubicBezTo>
                    <a:lnTo>
                      <a:pt x="1953" y="12079"/>
                    </a:lnTo>
                    <a:lnTo>
                      <a:pt x="2130" y="11961"/>
                    </a:lnTo>
                    <a:cubicBezTo>
                      <a:pt x="2169" y="11882"/>
                      <a:pt x="2213" y="11811"/>
                      <a:pt x="2248" y="11724"/>
                    </a:cubicBezTo>
                    <a:cubicBezTo>
                      <a:pt x="2292" y="11613"/>
                      <a:pt x="2313" y="11462"/>
                      <a:pt x="2366" y="11369"/>
                    </a:cubicBezTo>
                    <a:cubicBezTo>
                      <a:pt x="2473" y="11181"/>
                      <a:pt x="2620" y="11096"/>
                      <a:pt x="2721" y="10895"/>
                    </a:cubicBezTo>
                    <a:cubicBezTo>
                      <a:pt x="2760" y="10816"/>
                      <a:pt x="2791" y="10716"/>
                      <a:pt x="2839" y="10658"/>
                    </a:cubicBezTo>
                    <a:cubicBezTo>
                      <a:pt x="2930" y="10549"/>
                      <a:pt x="3248" y="10447"/>
                      <a:pt x="3311" y="10421"/>
                    </a:cubicBezTo>
                    <a:cubicBezTo>
                      <a:pt x="3370" y="10342"/>
                      <a:pt x="3433" y="10273"/>
                      <a:pt x="3489" y="10185"/>
                    </a:cubicBezTo>
                    <a:cubicBezTo>
                      <a:pt x="3667" y="9897"/>
                      <a:pt x="3661" y="9624"/>
                      <a:pt x="3961" y="9474"/>
                    </a:cubicBezTo>
                    <a:lnTo>
                      <a:pt x="4197" y="9356"/>
                    </a:lnTo>
                    <a:cubicBezTo>
                      <a:pt x="4256" y="9395"/>
                      <a:pt x="4313" y="9486"/>
                      <a:pt x="4375" y="9474"/>
                    </a:cubicBezTo>
                    <a:cubicBezTo>
                      <a:pt x="4483" y="9452"/>
                      <a:pt x="5021" y="9082"/>
                      <a:pt x="5142" y="9000"/>
                    </a:cubicBezTo>
                    <a:lnTo>
                      <a:pt x="5320" y="8882"/>
                    </a:lnTo>
                    <a:lnTo>
                      <a:pt x="5497" y="8763"/>
                    </a:lnTo>
                    <a:cubicBezTo>
                      <a:pt x="5536" y="8684"/>
                      <a:pt x="5567" y="8584"/>
                      <a:pt x="5615" y="8527"/>
                    </a:cubicBezTo>
                    <a:cubicBezTo>
                      <a:pt x="5668" y="8462"/>
                      <a:pt x="5748" y="8496"/>
                      <a:pt x="5792" y="8408"/>
                    </a:cubicBezTo>
                    <a:cubicBezTo>
                      <a:pt x="5836" y="8320"/>
                      <a:pt x="5819" y="8160"/>
                      <a:pt x="5851" y="8053"/>
                    </a:cubicBezTo>
                    <a:cubicBezTo>
                      <a:pt x="5880" y="7957"/>
                      <a:pt x="5936" y="7905"/>
                      <a:pt x="5969" y="7816"/>
                    </a:cubicBezTo>
                    <a:cubicBezTo>
                      <a:pt x="6055" y="7588"/>
                      <a:pt x="6206" y="7105"/>
                      <a:pt x="6206" y="7105"/>
                    </a:cubicBezTo>
                    <a:cubicBezTo>
                      <a:pt x="6225" y="6829"/>
                      <a:pt x="6207" y="6531"/>
                      <a:pt x="6265" y="6276"/>
                    </a:cubicBezTo>
                    <a:cubicBezTo>
                      <a:pt x="6311" y="6073"/>
                      <a:pt x="6501" y="5803"/>
                      <a:pt x="6501" y="5803"/>
                    </a:cubicBezTo>
                    <a:lnTo>
                      <a:pt x="6619" y="5092"/>
                    </a:lnTo>
                    <a:lnTo>
                      <a:pt x="6678" y="4737"/>
                    </a:lnTo>
                    <a:cubicBezTo>
                      <a:pt x="6560" y="4658"/>
                      <a:pt x="6412" y="4677"/>
                      <a:pt x="6324" y="4500"/>
                    </a:cubicBezTo>
                    <a:cubicBezTo>
                      <a:pt x="6285" y="4421"/>
                      <a:pt x="6261" y="4269"/>
                      <a:pt x="6206" y="4263"/>
                    </a:cubicBezTo>
                    <a:cubicBezTo>
                      <a:pt x="5104" y="4149"/>
                      <a:pt x="4000" y="4184"/>
                      <a:pt x="2898" y="4145"/>
                    </a:cubicBezTo>
                    <a:cubicBezTo>
                      <a:pt x="2780" y="4066"/>
                      <a:pt x="2659" y="4001"/>
                      <a:pt x="2543" y="3908"/>
                    </a:cubicBezTo>
                    <a:cubicBezTo>
                      <a:pt x="2306" y="3718"/>
                      <a:pt x="2327" y="3604"/>
                      <a:pt x="2071" y="3553"/>
                    </a:cubicBezTo>
                    <a:cubicBezTo>
                      <a:pt x="1757" y="3490"/>
                      <a:pt x="1441" y="3474"/>
                      <a:pt x="1126" y="3434"/>
                    </a:cubicBezTo>
                    <a:cubicBezTo>
                      <a:pt x="1047" y="3355"/>
                      <a:pt x="972" y="3259"/>
                      <a:pt x="889" y="3197"/>
                    </a:cubicBezTo>
                    <a:cubicBezTo>
                      <a:pt x="813" y="3140"/>
                      <a:pt x="731" y="3124"/>
                      <a:pt x="653" y="3079"/>
                    </a:cubicBezTo>
                    <a:cubicBezTo>
                      <a:pt x="593" y="3045"/>
                      <a:pt x="535" y="3000"/>
                      <a:pt x="476" y="2960"/>
                    </a:cubicBezTo>
                    <a:cubicBezTo>
                      <a:pt x="496" y="2487"/>
                      <a:pt x="504" y="2010"/>
                      <a:pt x="535" y="1539"/>
                    </a:cubicBezTo>
                    <a:cubicBezTo>
                      <a:pt x="543" y="1416"/>
                      <a:pt x="540" y="1246"/>
                      <a:pt x="594" y="1184"/>
                    </a:cubicBezTo>
                    <a:cubicBezTo>
                      <a:pt x="698" y="1065"/>
                      <a:pt x="830" y="1105"/>
                      <a:pt x="949" y="1066"/>
                    </a:cubicBezTo>
                    <a:cubicBezTo>
                      <a:pt x="968" y="947"/>
                      <a:pt x="980" y="822"/>
                      <a:pt x="1008" y="710"/>
                    </a:cubicBezTo>
                    <a:cubicBezTo>
                      <a:pt x="1237" y="-208"/>
                      <a:pt x="1036" y="893"/>
                      <a:pt x="1185" y="0"/>
                    </a:cubicBezTo>
                    <a:cubicBezTo>
                      <a:pt x="1224" y="79"/>
                      <a:pt x="1259" y="167"/>
                      <a:pt x="1303" y="237"/>
                    </a:cubicBezTo>
                    <a:cubicBezTo>
                      <a:pt x="1358" y="326"/>
                      <a:pt x="1165" y="237"/>
                      <a:pt x="1244" y="355"/>
                    </a:cubicBezTo>
                    <a:close/>
                  </a:path>
                </a:pathLst>
              </a:custGeom>
              <a:solidFill>
                <a:srgbClr val="9B8B6F"/>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178" name="Shape"/>
              <p:cNvSpPr/>
              <p:nvPr/>
            </p:nvSpPr>
            <p:spPr>
              <a:xfrm>
                <a:off x="67033" y="37287"/>
                <a:ext cx="2417910" cy="244476"/>
              </a:xfrm>
              <a:custGeom>
                <a:avLst/>
                <a:gdLst/>
                <a:ahLst/>
                <a:cxnLst>
                  <a:cxn ang="0">
                    <a:pos x="wd2" y="hd2"/>
                  </a:cxn>
                  <a:cxn ang="5400000">
                    <a:pos x="wd2" y="hd2"/>
                  </a:cxn>
                  <a:cxn ang="10800000">
                    <a:pos x="wd2" y="hd2"/>
                  </a:cxn>
                  <a:cxn ang="16200000">
                    <a:pos x="wd2" y="hd2"/>
                  </a:cxn>
                </a:cxnLst>
                <a:rect l="0" t="0" r="r" b="b"/>
                <a:pathLst>
                  <a:path w="21559" h="21600" fill="norm" stroke="1" extrusionOk="0">
                    <a:moveTo>
                      <a:pt x="16882" y="20400"/>
                    </a:moveTo>
                    <a:cubicBezTo>
                      <a:pt x="17198" y="20400"/>
                      <a:pt x="17936" y="20056"/>
                      <a:pt x="18462" y="19800"/>
                    </a:cubicBezTo>
                    <a:cubicBezTo>
                      <a:pt x="18757" y="19656"/>
                      <a:pt x="19052" y="19365"/>
                      <a:pt x="19347" y="19200"/>
                    </a:cubicBezTo>
                    <a:lnTo>
                      <a:pt x="20611" y="18600"/>
                    </a:lnTo>
                    <a:cubicBezTo>
                      <a:pt x="20692" y="18408"/>
                      <a:pt x="20963" y="17830"/>
                      <a:pt x="21053" y="17400"/>
                    </a:cubicBezTo>
                    <a:cubicBezTo>
                      <a:pt x="21121" y="17077"/>
                      <a:pt x="21180" y="16600"/>
                      <a:pt x="21243" y="16200"/>
                    </a:cubicBezTo>
                    <a:cubicBezTo>
                      <a:pt x="21533" y="12074"/>
                      <a:pt x="21448" y="13968"/>
                      <a:pt x="21559" y="10800"/>
                    </a:cubicBezTo>
                    <a:cubicBezTo>
                      <a:pt x="21517" y="9000"/>
                      <a:pt x="21547" y="6891"/>
                      <a:pt x="21433" y="5400"/>
                    </a:cubicBezTo>
                    <a:cubicBezTo>
                      <a:pt x="21398" y="4954"/>
                      <a:pt x="20904" y="3845"/>
                      <a:pt x="20801" y="3600"/>
                    </a:cubicBezTo>
                    <a:cubicBezTo>
                      <a:pt x="20531" y="4027"/>
                      <a:pt x="20293" y="4212"/>
                      <a:pt x="20042" y="5400"/>
                    </a:cubicBezTo>
                    <a:cubicBezTo>
                      <a:pt x="19958" y="5800"/>
                      <a:pt x="19883" y="6501"/>
                      <a:pt x="19789" y="6600"/>
                    </a:cubicBezTo>
                    <a:cubicBezTo>
                      <a:pt x="19307" y="7108"/>
                      <a:pt x="18820" y="7000"/>
                      <a:pt x="18336" y="7200"/>
                    </a:cubicBezTo>
                    <a:cubicBezTo>
                      <a:pt x="17793" y="8917"/>
                      <a:pt x="18657" y="6288"/>
                      <a:pt x="17767" y="8400"/>
                    </a:cubicBezTo>
                    <a:cubicBezTo>
                      <a:pt x="17638" y="8707"/>
                      <a:pt x="17388" y="9600"/>
                      <a:pt x="17388" y="9600"/>
                    </a:cubicBezTo>
                    <a:lnTo>
                      <a:pt x="15871" y="9000"/>
                    </a:lnTo>
                    <a:cubicBezTo>
                      <a:pt x="15471" y="8795"/>
                      <a:pt x="14769" y="8158"/>
                      <a:pt x="14354" y="7800"/>
                    </a:cubicBezTo>
                    <a:cubicBezTo>
                      <a:pt x="13469" y="8200"/>
                      <a:pt x="12582" y="8255"/>
                      <a:pt x="11699" y="9000"/>
                    </a:cubicBezTo>
                    <a:cubicBezTo>
                      <a:pt x="10172" y="10289"/>
                      <a:pt x="12706" y="10202"/>
                      <a:pt x="11320" y="10800"/>
                    </a:cubicBezTo>
                    <a:cubicBezTo>
                      <a:pt x="10457" y="11172"/>
                      <a:pt x="9593" y="11200"/>
                      <a:pt x="8729" y="11400"/>
                    </a:cubicBezTo>
                    <a:cubicBezTo>
                      <a:pt x="8560" y="11600"/>
                      <a:pt x="8393" y="12000"/>
                      <a:pt x="8223" y="12000"/>
                    </a:cubicBezTo>
                    <a:cubicBezTo>
                      <a:pt x="6184" y="12000"/>
                      <a:pt x="7415" y="11558"/>
                      <a:pt x="6138" y="10800"/>
                    </a:cubicBezTo>
                    <a:cubicBezTo>
                      <a:pt x="5675" y="10525"/>
                      <a:pt x="5211" y="10420"/>
                      <a:pt x="4747" y="10200"/>
                    </a:cubicBezTo>
                    <a:lnTo>
                      <a:pt x="3610" y="9600"/>
                    </a:lnTo>
                    <a:cubicBezTo>
                      <a:pt x="3483" y="9400"/>
                      <a:pt x="3357" y="9172"/>
                      <a:pt x="3230" y="9000"/>
                    </a:cubicBezTo>
                    <a:cubicBezTo>
                      <a:pt x="3062" y="8772"/>
                      <a:pt x="2892" y="8697"/>
                      <a:pt x="2725" y="8400"/>
                    </a:cubicBezTo>
                    <a:cubicBezTo>
                      <a:pt x="2554" y="8096"/>
                      <a:pt x="2388" y="7600"/>
                      <a:pt x="2219" y="7200"/>
                    </a:cubicBezTo>
                    <a:lnTo>
                      <a:pt x="1966" y="6600"/>
                    </a:lnTo>
                    <a:lnTo>
                      <a:pt x="1713" y="6000"/>
                    </a:lnTo>
                    <a:cubicBezTo>
                      <a:pt x="1671" y="5600"/>
                      <a:pt x="1634" y="5153"/>
                      <a:pt x="1587" y="4800"/>
                    </a:cubicBezTo>
                    <a:cubicBezTo>
                      <a:pt x="1528" y="4349"/>
                      <a:pt x="1445" y="4163"/>
                      <a:pt x="1397" y="3600"/>
                    </a:cubicBezTo>
                    <a:cubicBezTo>
                      <a:pt x="1356" y="3106"/>
                      <a:pt x="1381" y="2247"/>
                      <a:pt x="1334" y="1800"/>
                    </a:cubicBezTo>
                    <a:cubicBezTo>
                      <a:pt x="1287" y="1353"/>
                      <a:pt x="1209" y="1353"/>
                      <a:pt x="1145" y="1200"/>
                    </a:cubicBezTo>
                    <a:lnTo>
                      <a:pt x="639" y="0"/>
                    </a:lnTo>
                    <a:cubicBezTo>
                      <a:pt x="618" y="600"/>
                      <a:pt x="610" y="1258"/>
                      <a:pt x="576" y="1800"/>
                    </a:cubicBezTo>
                    <a:cubicBezTo>
                      <a:pt x="489" y="3173"/>
                      <a:pt x="409" y="3128"/>
                      <a:pt x="260" y="3600"/>
                    </a:cubicBezTo>
                    <a:cubicBezTo>
                      <a:pt x="176" y="4800"/>
                      <a:pt x="-41" y="5832"/>
                      <a:pt x="7" y="7200"/>
                    </a:cubicBezTo>
                    <a:cubicBezTo>
                      <a:pt x="28" y="7800"/>
                      <a:pt x="32" y="8485"/>
                      <a:pt x="70" y="9000"/>
                    </a:cubicBezTo>
                    <a:cubicBezTo>
                      <a:pt x="258" y="11491"/>
                      <a:pt x="273" y="11241"/>
                      <a:pt x="513" y="12000"/>
                    </a:cubicBezTo>
                    <a:cubicBezTo>
                      <a:pt x="534" y="12600"/>
                      <a:pt x="542" y="13258"/>
                      <a:pt x="576" y="13800"/>
                    </a:cubicBezTo>
                    <a:cubicBezTo>
                      <a:pt x="756" y="16657"/>
                      <a:pt x="1074" y="14679"/>
                      <a:pt x="1397" y="14400"/>
                    </a:cubicBezTo>
                    <a:cubicBezTo>
                      <a:pt x="1566" y="14600"/>
                      <a:pt x="1739" y="14576"/>
                      <a:pt x="1903" y="15000"/>
                    </a:cubicBezTo>
                    <a:cubicBezTo>
                      <a:pt x="1976" y="15190"/>
                      <a:pt x="2025" y="15877"/>
                      <a:pt x="2093" y="16200"/>
                    </a:cubicBezTo>
                    <a:cubicBezTo>
                      <a:pt x="2152" y="16483"/>
                      <a:pt x="2217" y="16658"/>
                      <a:pt x="2282" y="16800"/>
                    </a:cubicBezTo>
                    <a:cubicBezTo>
                      <a:pt x="2492" y="17259"/>
                      <a:pt x="2914" y="18000"/>
                      <a:pt x="2914" y="18000"/>
                    </a:cubicBezTo>
                    <a:cubicBezTo>
                      <a:pt x="4434" y="17519"/>
                      <a:pt x="4795" y="16932"/>
                      <a:pt x="6201" y="18000"/>
                    </a:cubicBezTo>
                    <a:cubicBezTo>
                      <a:pt x="6519" y="18242"/>
                      <a:pt x="6270" y="18918"/>
                      <a:pt x="6580" y="19800"/>
                    </a:cubicBezTo>
                    <a:cubicBezTo>
                      <a:pt x="6723" y="20206"/>
                      <a:pt x="6875" y="20200"/>
                      <a:pt x="7022" y="20400"/>
                    </a:cubicBezTo>
                    <a:cubicBezTo>
                      <a:pt x="7591" y="20200"/>
                      <a:pt x="8162" y="20289"/>
                      <a:pt x="8729" y="19800"/>
                    </a:cubicBezTo>
                    <a:cubicBezTo>
                      <a:pt x="8862" y="19685"/>
                      <a:pt x="9108" y="18600"/>
                      <a:pt x="9108" y="18600"/>
                    </a:cubicBezTo>
                    <a:cubicBezTo>
                      <a:pt x="9171" y="18200"/>
                      <a:pt x="9222" y="17400"/>
                      <a:pt x="9298" y="17400"/>
                    </a:cubicBezTo>
                    <a:cubicBezTo>
                      <a:pt x="9357" y="17400"/>
                      <a:pt x="9371" y="18347"/>
                      <a:pt x="9424" y="18600"/>
                    </a:cubicBezTo>
                    <a:cubicBezTo>
                      <a:pt x="9543" y="19166"/>
                      <a:pt x="9673" y="19552"/>
                      <a:pt x="9803" y="19800"/>
                    </a:cubicBezTo>
                    <a:cubicBezTo>
                      <a:pt x="10643" y="21394"/>
                      <a:pt x="10222" y="20797"/>
                      <a:pt x="11067" y="21600"/>
                    </a:cubicBezTo>
                    <a:lnTo>
                      <a:pt x="14417" y="21000"/>
                    </a:lnTo>
                    <a:cubicBezTo>
                      <a:pt x="14484" y="20977"/>
                      <a:pt x="14543" y="20574"/>
                      <a:pt x="14607" y="20400"/>
                    </a:cubicBezTo>
                    <a:cubicBezTo>
                      <a:pt x="15162" y="18894"/>
                      <a:pt x="14595" y="20638"/>
                      <a:pt x="15049" y="19200"/>
                    </a:cubicBezTo>
                    <a:cubicBezTo>
                      <a:pt x="15281" y="19400"/>
                      <a:pt x="15513" y="19526"/>
                      <a:pt x="15744" y="19800"/>
                    </a:cubicBezTo>
                    <a:cubicBezTo>
                      <a:pt x="15851" y="19926"/>
                      <a:pt x="15953" y="20400"/>
                      <a:pt x="16060" y="20400"/>
                    </a:cubicBezTo>
                    <a:cubicBezTo>
                      <a:pt x="16230" y="20400"/>
                      <a:pt x="16397" y="19901"/>
                      <a:pt x="16566" y="19800"/>
                    </a:cubicBezTo>
                    <a:cubicBezTo>
                      <a:pt x="16734" y="19700"/>
                      <a:pt x="16566" y="20400"/>
                      <a:pt x="16882" y="20400"/>
                    </a:cubicBezTo>
                    <a:close/>
                  </a:path>
                </a:pathLst>
              </a:custGeom>
              <a:gradFill flip="none" rotWithShape="1">
                <a:gsLst>
                  <a:gs pos="24000">
                    <a:srgbClr val="A9C556"/>
                  </a:gs>
                  <a:gs pos="100000">
                    <a:srgbClr val="FFFFFF"/>
                  </a:gs>
                </a:gsLst>
                <a:lin ang="5400000" scaled="0"/>
              </a:gra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180" name="stem"/>
            <p:cNvSpPr txBox="1"/>
            <p:nvPr/>
          </p:nvSpPr>
          <p:spPr>
            <a:xfrm>
              <a:off x="4038600" y="0"/>
              <a:ext cx="914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stem</a:t>
              </a:r>
            </a:p>
          </p:txBody>
        </p:sp>
        <p:sp>
          <p:nvSpPr>
            <p:cNvPr id="181" name="roots"/>
            <p:cNvSpPr txBox="1"/>
            <p:nvPr/>
          </p:nvSpPr>
          <p:spPr>
            <a:xfrm>
              <a:off x="-1" y="704883"/>
              <a:ext cx="9144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roots</a:t>
              </a:r>
            </a:p>
          </p:txBody>
        </p:sp>
        <p:sp>
          <p:nvSpPr>
            <p:cNvPr id="182" name="Line"/>
            <p:cNvSpPr/>
            <p:nvPr/>
          </p:nvSpPr>
          <p:spPr>
            <a:xfrm>
              <a:off x="3657600" y="19050"/>
              <a:ext cx="381000" cy="381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19827"/>
                    <a:pt x="10800" y="17640"/>
                  </a:cubicBezTo>
                  <a:lnTo>
                    <a:pt x="10800" y="14760"/>
                  </a:lnTo>
                  <a:cubicBezTo>
                    <a:pt x="10800" y="12573"/>
                    <a:pt x="5965" y="10800"/>
                    <a:pt x="0" y="10800"/>
                  </a:cubicBezTo>
                  <a:cubicBezTo>
                    <a:pt x="5965" y="10800"/>
                    <a:pt x="10800" y="9027"/>
                    <a:pt x="10800" y="6840"/>
                  </a:cubicBezTo>
                  <a:lnTo>
                    <a:pt x="10800" y="3960"/>
                  </a:lnTo>
                  <a:cubicBezTo>
                    <a:pt x="10800" y="1773"/>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83" name="Line"/>
            <p:cNvSpPr/>
            <p:nvPr/>
          </p:nvSpPr>
          <p:spPr>
            <a:xfrm>
              <a:off x="914400" y="476250"/>
              <a:ext cx="381000" cy="99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918"/>
                    <a:pt x="10800" y="20077"/>
                  </a:cubicBezTo>
                  <a:lnTo>
                    <a:pt x="10800" y="12323"/>
                  </a:lnTo>
                  <a:cubicBezTo>
                    <a:pt x="10800" y="11482"/>
                    <a:pt x="5965" y="10800"/>
                    <a:pt x="0" y="10800"/>
                  </a:cubicBezTo>
                  <a:cubicBezTo>
                    <a:pt x="5965" y="10800"/>
                    <a:pt x="10800" y="10118"/>
                    <a:pt x="10800" y="9277"/>
                  </a:cubicBezTo>
                  <a:lnTo>
                    <a:pt x="10800" y="1523"/>
                  </a:lnTo>
                  <a:cubicBezTo>
                    <a:pt x="10800" y="682"/>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194" name="Group"/>
          <p:cNvGrpSpPr/>
          <p:nvPr/>
        </p:nvGrpSpPr>
        <p:grpSpPr>
          <a:xfrm>
            <a:off x="380999" y="2057399"/>
            <a:ext cx="3733801" cy="2057401"/>
            <a:chOff x="0" y="0"/>
            <a:chExt cx="3733800" cy="2057400"/>
          </a:xfrm>
        </p:grpSpPr>
        <p:grpSp>
          <p:nvGrpSpPr>
            <p:cNvPr id="189" name="Group"/>
            <p:cNvGrpSpPr/>
            <p:nvPr/>
          </p:nvGrpSpPr>
          <p:grpSpPr>
            <a:xfrm>
              <a:off x="1174750" y="0"/>
              <a:ext cx="1771100" cy="2056784"/>
              <a:chOff x="0" y="0"/>
              <a:chExt cx="1771099" cy="2056782"/>
            </a:xfrm>
          </p:grpSpPr>
          <p:sp>
            <p:nvSpPr>
              <p:cNvPr id="185" name="Line"/>
              <p:cNvSpPr/>
              <p:nvPr/>
            </p:nvSpPr>
            <p:spPr>
              <a:xfrm>
                <a:off x="0" y="0"/>
                <a:ext cx="1771100" cy="2056783"/>
              </a:xfrm>
              <a:custGeom>
                <a:avLst/>
                <a:gdLst/>
                <a:ahLst/>
                <a:cxnLst>
                  <a:cxn ang="0">
                    <a:pos x="wd2" y="hd2"/>
                  </a:cxn>
                  <a:cxn ang="5400000">
                    <a:pos x="wd2" y="hd2"/>
                  </a:cxn>
                  <a:cxn ang="10800000">
                    <a:pos x="wd2" y="hd2"/>
                  </a:cxn>
                  <a:cxn ang="16200000">
                    <a:pos x="wd2" y="hd2"/>
                  </a:cxn>
                </a:cxnLst>
                <a:rect l="0" t="0" r="r" b="b"/>
                <a:pathLst>
                  <a:path w="21288" h="21527" fill="norm" stroke="1" extrusionOk="0">
                    <a:moveTo>
                      <a:pt x="14147" y="443"/>
                    </a:moveTo>
                    <a:lnTo>
                      <a:pt x="13739" y="974"/>
                    </a:lnTo>
                    <a:cubicBezTo>
                      <a:pt x="13672" y="1063"/>
                      <a:pt x="13575" y="1139"/>
                      <a:pt x="13536" y="1240"/>
                    </a:cubicBezTo>
                    <a:cubicBezTo>
                      <a:pt x="13502" y="1329"/>
                      <a:pt x="13501" y="1433"/>
                      <a:pt x="13434" y="1506"/>
                    </a:cubicBezTo>
                    <a:cubicBezTo>
                      <a:pt x="13358" y="1589"/>
                      <a:pt x="13231" y="1624"/>
                      <a:pt x="13129" y="1683"/>
                    </a:cubicBezTo>
                    <a:cubicBezTo>
                      <a:pt x="12891" y="2511"/>
                      <a:pt x="12925" y="2245"/>
                      <a:pt x="13129" y="3721"/>
                    </a:cubicBezTo>
                    <a:cubicBezTo>
                      <a:pt x="13156" y="3920"/>
                      <a:pt x="13336" y="4344"/>
                      <a:pt x="13536" y="4518"/>
                    </a:cubicBezTo>
                    <a:cubicBezTo>
                      <a:pt x="13622" y="4593"/>
                      <a:pt x="13739" y="4636"/>
                      <a:pt x="13841" y="4695"/>
                    </a:cubicBezTo>
                    <a:cubicBezTo>
                      <a:pt x="14217" y="5186"/>
                      <a:pt x="13830" y="4798"/>
                      <a:pt x="14350" y="5050"/>
                    </a:cubicBezTo>
                    <a:cubicBezTo>
                      <a:pt x="14564" y="5153"/>
                      <a:pt x="14729" y="5337"/>
                      <a:pt x="14961" y="5404"/>
                    </a:cubicBezTo>
                    <a:cubicBezTo>
                      <a:pt x="15382" y="5526"/>
                      <a:pt x="15177" y="5441"/>
                      <a:pt x="15571" y="5670"/>
                    </a:cubicBezTo>
                    <a:cubicBezTo>
                      <a:pt x="15639" y="5758"/>
                      <a:pt x="15671" y="5879"/>
                      <a:pt x="15775" y="5935"/>
                    </a:cubicBezTo>
                    <a:cubicBezTo>
                      <a:pt x="15957" y="6034"/>
                      <a:pt x="16182" y="6054"/>
                      <a:pt x="16386" y="6113"/>
                    </a:cubicBezTo>
                    <a:cubicBezTo>
                      <a:pt x="16741" y="6216"/>
                      <a:pt x="16770" y="6236"/>
                      <a:pt x="17200" y="6290"/>
                    </a:cubicBezTo>
                    <a:cubicBezTo>
                      <a:pt x="17504" y="6328"/>
                      <a:pt x="17813" y="6334"/>
                      <a:pt x="18116" y="6378"/>
                    </a:cubicBezTo>
                    <a:cubicBezTo>
                      <a:pt x="21600" y="6884"/>
                      <a:pt x="19089" y="6620"/>
                      <a:pt x="21169" y="6821"/>
                    </a:cubicBezTo>
                    <a:cubicBezTo>
                      <a:pt x="21203" y="6910"/>
                      <a:pt x="21335" y="7012"/>
                      <a:pt x="21271" y="7087"/>
                    </a:cubicBezTo>
                    <a:cubicBezTo>
                      <a:pt x="21187" y="7185"/>
                      <a:pt x="21001" y="7152"/>
                      <a:pt x="20864" y="7176"/>
                    </a:cubicBezTo>
                    <a:cubicBezTo>
                      <a:pt x="20661" y="7211"/>
                      <a:pt x="20456" y="7235"/>
                      <a:pt x="20253" y="7264"/>
                    </a:cubicBezTo>
                    <a:cubicBezTo>
                      <a:pt x="20321" y="7323"/>
                      <a:pt x="20397" y="7376"/>
                      <a:pt x="20456" y="7441"/>
                    </a:cubicBezTo>
                    <a:cubicBezTo>
                      <a:pt x="21068" y="8107"/>
                      <a:pt x="20309" y="7688"/>
                      <a:pt x="19032" y="7619"/>
                    </a:cubicBezTo>
                    <a:cubicBezTo>
                      <a:pt x="18319" y="7412"/>
                      <a:pt x="18625" y="7382"/>
                      <a:pt x="18116" y="7530"/>
                    </a:cubicBezTo>
                    <a:cubicBezTo>
                      <a:pt x="18184" y="7678"/>
                      <a:pt x="18182" y="7868"/>
                      <a:pt x="18319" y="7973"/>
                    </a:cubicBezTo>
                    <a:cubicBezTo>
                      <a:pt x="18481" y="8096"/>
                      <a:pt x="18930" y="8150"/>
                      <a:pt x="18930" y="8150"/>
                    </a:cubicBezTo>
                    <a:cubicBezTo>
                      <a:pt x="18998" y="8239"/>
                      <a:pt x="19057" y="8333"/>
                      <a:pt x="19133" y="8416"/>
                    </a:cubicBezTo>
                    <a:cubicBezTo>
                      <a:pt x="19193" y="8481"/>
                      <a:pt x="19337" y="8510"/>
                      <a:pt x="19337" y="8593"/>
                    </a:cubicBezTo>
                    <a:cubicBezTo>
                      <a:pt x="19337" y="8755"/>
                      <a:pt x="18912" y="8835"/>
                      <a:pt x="18828" y="8859"/>
                    </a:cubicBezTo>
                    <a:cubicBezTo>
                      <a:pt x="17806" y="8636"/>
                      <a:pt x="18279" y="8759"/>
                      <a:pt x="17403" y="8505"/>
                    </a:cubicBezTo>
                    <a:lnTo>
                      <a:pt x="17098" y="8416"/>
                    </a:lnTo>
                    <a:cubicBezTo>
                      <a:pt x="16903" y="8529"/>
                      <a:pt x="16409" y="8698"/>
                      <a:pt x="16894" y="9036"/>
                    </a:cubicBezTo>
                    <a:cubicBezTo>
                      <a:pt x="17146" y="9211"/>
                      <a:pt x="17505" y="9213"/>
                      <a:pt x="17810" y="9302"/>
                    </a:cubicBezTo>
                    <a:lnTo>
                      <a:pt x="18116" y="9390"/>
                    </a:lnTo>
                    <a:cubicBezTo>
                      <a:pt x="17890" y="10375"/>
                      <a:pt x="17935" y="9410"/>
                      <a:pt x="18523" y="9922"/>
                    </a:cubicBezTo>
                    <a:cubicBezTo>
                      <a:pt x="18591" y="9981"/>
                      <a:pt x="18405" y="10062"/>
                      <a:pt x="18319" y="10099"/>
                    </a:cubicBezTo>
                    <a:cubicBezTo>
                      <a:pt x="18127" y="10183"/>
                      <a:pt x="17912" y="10217"/>
                      <a:pt x="17709" y="10276"/>
                    </a:cubicBezTo>
                    <a:lnTo>
                      <a:pt x="17403" y="10365"/>
                    </a:lnTo>
                    <a:cubicBezTo>
                      <a:pt x="16777" y="11183"/>
                      <a:pt x="17576" y="10177"/>
                      <a:pt x="16996" y="10808"/>
                    </a:cubicBezTo>
                    <a:cubicBezTo>
                      <a:pt x="16920" y="10891"/>
                      <a:pt x="16879" y="10998"/>
                      <a:pt x="16793" y="11074"/>
                    </a:cubicBezTo>
                    <a:cubicBezTo>
                      <a:pt x="16706" y="11149"/>
                      <a:pt x="16589" y="11192"/>
                      <a:pt x="16487" y="11251"/>
                    </a:cubicBezTo>
                    <a:cubicBezTo>
                      <a:pt x="16521" y="11369"/>
                      <a:pt x="16500" y="11512"/>
                      <a:pt x="16589" y="11605"/>
                    </a:cubicBezTo>
                    <a:cubicBezTo>
                      <a:pt x="16686" y="11707"/>
                      <a:pt x="16870" y="11709"/>
                      <a:pt x="16996" y="11782"/>
                    </a:cubicBezTo>
                    <a:cubicBezTo>
                      <a:pt x="17076" y="11829"/>
                      <a:pt x="17132" y="11900"/>
                      <a:pt x="17200" y="11959"/>
                    </a:cubicBezTo>
                    <a:cubicBezTo>
                      <a:pt x="17379" y="12427"/>
                      <a:pt x="17242" y="12148"/>
                      <a:pt x="17709" y="12757"/>
                    </a:cubicBezTo>
                    <a:cubicBezTo>
                      <a:pt x="17776" y="12845"/>
                      <a:pt x="17873" y="12922"/>
                      <a:pt x="17912" y="13023"/>
                    </a:cubicBezTo>
                    <a:lnTo>
                      <a:pt x="18116" y="13554"/>
                    </a:lnTo>
                    <a:cubicBezTo>
                      <a:pt x="18014" y="13613"/>
                      <a:pt x="17906" y="13665"/>
                      <a:pt x="17810" y="13731"/>
                    </a:cubicBezTo>
                    <a:cubicBezTo>
                      <a:pt x="17735" y="13783"/>
                      <a:pt x="17693" y="13871"/>
                      <a:pt x="17607" y="13908"/>
                    </a:cubicBezTo>
                    <a:cubicBezTo>
                      <a:pt x="17482" y="13963"/>
                      <a:pt x="17335" y="13968"/>
                      <a:pt x="17200" y="13997"/>
                    </a:cubicBezTo>
                    <a:cubicBezTo>
                      <a:pt x="17166" y="13908"/>
                      <a:pt x="17124" y="13822"/>
                      <a:pt x="17098" y="13731"/>
                    </a:cubicBezTo>
                    <a:cubicBezTo>
                      <a:pt x="17026" y="13479"/>
                      <a:pt x="17054" y="13205"/>
                      <a:pt x="16793" y="13023"/>
                    </a:cubicBezTo>
                    <a:cubicBezTo>
                      <a:pt x="16709" y="12964"/>
                      <a:pt x="16586" y="12971"/>
                      <a:pt x="16487" y="12934"/>
                    </a:cubicBezTo>
                    <a:cubicBezTo>
                      <a:pt x="16348" y="12882"/>
                      <a:pt x="16210" y="12825"/>
                      <a:pt x="16080" y="12757"/>
                    </a:cubicBezTo>
                    <a:cubicBezTo>
                      <a:pt x="15870" y="12647"/>
                      <a:pt x="15702" y="12470"/>
                      <a:pt x="15470" y="12402"/>
                    </a:cubicBezTo>
                    <a:lnTo>
                      <a:pt x="14859" y="12225"/>
                    </a:lnTo>
                    <a:cubicBezTo>
                      <a:pt x="14757" y="12284"/>
                      <a:pt x="14630" y="12319"/>
                      <a:pt x="14554" y="12402"/>
                    </a:cubicBezTo>
                    <a:cubicBezTo>
                      <a:pt x="14487" y="12475"/>
                      <a:pt x="14452" y="12575"/>
                      <a:pt x="14452" y="12668"/>
                    </a:cubicBezTo>
                    <a:cubicBezTo>
                      <a:pt x="14452" y="12831"/>
                      <a:pt x="14530" y="13336"/>
                      <a:pt x="14655" y="13554"/>
                    </a:cubicBezTo>
                    <a:cubicBezTo>
                      <a:pt x="14710" y="13649"/>
                      <a:pt x="14791" y="13731"/>
                      <a:pt x="14859" y="13820"/>
                    </a:cubicBezTo>
                    <a:cubicBezTo>
                      <a:pt x="15044" y="14464"/>
                      <a:pt x="14797" y="13944"/>
                      <a:pt x="15266" y="14351"/>
                    </a:cubicBezTo>
                    <a:cubicBezTo>
                      <a:pt x="15726" y="14752"/>
                      <a:pt x="15181" y="14533"/>
                      <a:pt x="15775" y="14706"/>
                    </a:cubicBezTo>
                    <a:cubicBezTo>
                      <a:pt x="15843" y="14765"/>
                      <a:pt x="15929" y="14811"/>
                      <a:pt x="15978" y="14883"/>
                    </a:cubicBezTo>
                    <a:cubicBezTo>
                      <a:pt x="16179" y="15174"/>
                      <a:pt x="16079" y="15594"/>
                      <a:pt x="15877" y="15857"/>
                    </a:cubicBezTo>
                    <a:cubicBezTo>
                      <a:pt x="15809" y="15946"/>
                      <a:pt x="15753" y="16042"/>
                      <a:pt x="15673" y="16123"/>
                    </a:cubicBezTo>
                    <a:cubicBezTo>
                      <a:pt x="15548" y="16250"/>
                      <a:pt x="15266" y="16478"/>
                      <a:pt x="15266" y="16478"/>
                    </a:cubicBezTo>
                    <a:cubicBezTo>
                      <a:pt x="14796" y="16068"/>
                      <a:pt x="15230" y="16520"/>
                      <a:pt x="14961" y="15503"/>
                    </a:cubicBezTo>
                    <a:cubicBezTo>
                      <a:pt x="14861" y="15127"/>
                      <a:pt x="14772" y="15209"/>
                      <a:pt x="14554" y="14972"/>
                    </a:cubicBezTo>
                    <a:cubicBezTo>
                      <a:pt x="14477" y="14888"/>
                      <a:pt x="14405" y="14801"/>
                      <a:pt x="14350" y="14706"/>
                    </a:cubicBezTo>
                    <a:cubicBezTo>
                      <a:pt x="14302" y="14622"/>
                      <a:pt x="14324" y="14506"/>
                      <a:pt x="14248" y="14440"/>
                    </a:cubicBezTo>
                    <a:cubicBezTo>
                      <a:pt x="14172" y="14374"/>
                      <a:pt x="14045" y="14381"/>
                      <a:pt x="13943" y="14351"/>
                    </a:cubicBezTo>
                    <a:cubicBezTo>
                      <a:pt x="13807" y="14381"/>
                      <a:pt x="13627" y="14348"/>
                      <a:pt x="13536" y="14440"/>
                    </a:cubicBezTo>
                    <a:cubicBezTo>
                      <a:pt x="13396" y="14582"/>
                      <a:pt x="13332" y="14972"/>
                      <a:pt x="13332" y="14972"/>
                    </a:cubicBezTo>
                    <a:cubicBezTo>
                      <a:pt x="13548" y="15721"/>
                      <a:pt x="13254" y="14958"/>
                      <a:pt x="13739" y="15592"/>
                    </a:cubicBezTo>
                    <a:cubicBezTo>
                      <a:pt x="13799" y="15669"/>
                      <a:pt x="13946" y="15837"/>
                      <a:pt x="13841" y="15857"/>
                    </a:cubicBezTo>
                    <a:cubicBezTo>
                      <a:pt x="13508" y="15922"/>
                      <a:pt x="13163" y="15798"/>
                      <a:pt x="12823" y="15769"/>
                    </a:cubicBezTo>
                    <a:cubicBezTo>
                      <a:pt x="12857" y="15857"/>
                      <a:pt x="12877" y="15951"/>
                      <a:pt x="12925" y="16035"/>
                    </a:cubicBezTo>
                    <a:cubicBezTo>
                      <a:pt x="13320" y="16722"/>
                      <a:pt x="12975" y="15898"/>
                      <a:pt x="13231" y="16566"/>
                    </a:cubicBezTo>
                    <a:cubicBezTo>
                      <a:pt x="13197" y="16684"/>
                      <a:pt x="13261" y="16882"/>
                      <a:pt x="13129" y="16920"/>
                    </a:cubicBezTo>
                    <a:cubicBezTo>
                      <a:pt x="13013" y="16954"/>
                      <a:pt x="12955" y="16551"/>
                      <a:pt x="12925" y="16655"/>
                    </a:cubicBezTo>
                    <a:cubicBezTo>
                      <a:pt x="12802" y="17085"/>
                      <a:pt x="12857" y="17541"/>
                      <a:pt x="12823" y="17984"/>
                    </a:cubicBezTo>
                    <a:cubicBezTo>
                      <a:pt x="12790" y="17865"/>
                      <a:pt x="12777" y="17741"/>
                      <a:pt x="12722" y="17629"/>
                    </a:cubicBezTo>
                    <a:cubicBezTo>
                      <a:pt x="12374" y="16924"/>
                      <a:pt x="12631" y="17782"/>
                      <a:pt x="12416" y="17098"/>
                    </a:cubicBezTo>
                    <a:cubicBezTo>
                      <a:pt x="12343" y="16863"/>
                      <a:pt x="12213" y="16389"/>
                      <a:pt x="12213" y="16389"/>
                    </a:cubicBezTo>
                    <a:cubicBezTo>
                      <a:pt x="12077" y="16418"/>
                      <a:pt x="11905" y="16391"/>
                      <a:pt x="11806" y="16478"/>
                    </a:cubicBezTo>
                    <a:cubicBezTo>
                      <a:pt x="11537" y="16712"/>
                      <a:pt x="11837" y="17178"/>
                      <a:pt x="11908" y="17363"/>
                    </a:cubicBezTo>
                    <a:cubicBezTo>
                      <a:pt x="11954" y="17649"/>
                      <a:pt x="12010" y="18250"/>
                      <a:pt x="12213" y="18515"/>
                    </a:cubicBezTo>
                    <a:cubicBezTo>
                      <a:pt x="12476" y="18859"/>
                      <a:pt x="12378" y="18680"/>
                      <a:pt x="12518" y="19047"/>
                    </a:cubicBezTo>
                    <a:cubicBezTo>
                      <a:pt x="12445" y="19364"/>
                      <a:pt x="12475" y="19527"/>
                      <a:pt x="12213" y="19755"/>
                    </a:cubicBezTo>
                    <a:cubicBezTo>
                      <a:pt x="12126" y="19831"/>
                      <a:pt x="12009" y="19873"/>
                      <a:pt x="11908" y="19932"/>
                    </a:cubicBezTo>
                    <a:cubicBezTo>
                      <a:pt x="11840" y="20021"/>
                      <a:pt x="11780" y="20115"/>
                      <a:pt x="11704" y="20198"/>
                    </a:cubicBezTo>
                    <a:cubicBezTo>
                      <a:pt x="11644" y="20263"/>
                      <a:pt x="11470" y="20296"/>
                      <a:pt x="11500" y="20375"/>
                    </a:cubicBezTo>
                    <a:cubicBezTo>
                      <a:pt x="11534" y="20464"/>
                      <a:pt x="11710" y="20422"/>
                      <a:pt x="11806" y="20464"/>
                    </a:cubicBezTo>
                    <a:cubicBezTo>
                      <a:pt x="12062" y="20576"/>
                      <a:pt x="12125" y="20654"/>
                      <a:pt x="12315" y="20818"/>
                    </a:cubicBezTo>
                    <a:cubicBezTo>
                      <a:pt x="12614" y="21600"/>
                      <a:pt x="12177" y="20441"/>
                      <a:pt x="12009" y="20198"/>
                    </a:cubicBezTo>
                    <a:lnTo>
                      <a:pt x="11704" y="19755"/>
                    </a:lnTo>
                    <a:cubicBezTo>
                      <a:pt x="11468" y="18932"/>
                      <a:pt x="11750" y="19955"/>
                      <a:pt x="11500" y="18869"/>
                    </a:cubicBezTo>
                    <a:cubicBezTo>
                      <a:pt x="11473" y="18750"/>
                      <a:pt x="11461" y="18624"/>
                      <a:pt x="11399" y="18515"/>
                    </a:cubicBezTo>
                    <a:cubicBezTo>
                      <a:pt x="11356" y="18440"/>
                      <a:pt x="11263" y="18397"/>
                      <a:pt x="11195" y="18338"/>
                    </a:cubicBezTo>
                    <a:cubicBezTo>
                      <a:pt x="11161" y="18249"/>
                      <a:pt x="11189" y="18114"/>
                      <a:pt x="11093" y="18072"/>
                    </a:cubicBezTo>
                    <a:cubicBezTo>
                      <a:pt x="10917" y="17995"/>
                      <a:pt x="10667" y="18266"/>
                      <a:pt x="10584" y="18338"/>
                    </a:cubicBezTo>
                    <a:lnTo>
                      <a:pt x="10381" y="18869"/>
                    </a:lnTo>
                    <a:lnTo>
                      <a:pt x="10279" y="19135"/>
                    </a:lnTo>
                    <a:cubicBezTo>
                      <a:pt x="10313" y="19224"/>
                      <a:pt x="10333" y="19317"/>
                      <a:pt x="10381" y="19401"/>
                    </a:cubicBezTo>
                    <a:cubicBezTo>
                      <a:pt x="10509" y="19624"/>
                      <a:pt x="10599" y="19679"/>
                      <a:pt x="10788" y="19844"/>
                    </a:cubicBezTo>
                    <a:cubicBezTo>
                      <a:pt x="11131" y="20741"/>
                      <a:pt x="11008" y="20189"/>
                      <a:pt x="10890" y="21527"/>
                    </a:cubicBezTo>
                    <a:cubicBezTo>
                      <a:pt x="10700" y="21362"/>
                      <a:pt x="10611" y="21308"/>
                      <a:pt x="10483" y="21084"/>
                    </a:cubicBezTo>
                    <a:cubicBezTo>
                      <a:pt x="10435" y="21001"/>
                      <a:pt x="10448" y="20891"/>
                      <a:pt x="10381" y="20818"/>
                    </a:cubicBezTo>
                    <a:cubicBezTo>
                      <a:pt x="10304" y="20735"/>
                      <a:pt x="10177" y="20700"/>
                      <a:pt x="10076" y="20641"/>
                    </a:cubicBezTo>
                    <a:cubicBezTo>
                      <a:pt x="9768" y="20695"/>
                      <a:pt x="9484" y="20686"/>
                      <a:pt x="9261" y="20907"/>
                    </a:cubicBezTo>
                    <a:cubicBezTo>
                      <a:pt x="8589" y="21576"/>
                      <a:pt x="9177" y="21345"/>
                      <a:pt x="8549" y="21527"/>
                    </a:cubicBezTo>
                    <a:cubicBezTo>
                      <a:pt x="8515" y="21409"/>
                      <a:pt x="8447" y="21294"/>
                      <a:pt x="8447" y="21173"/>
                    </a:cubicBezTo>
                    <a:cubicBezTo>
                      <a:pt x="8447" y="21051"/>
                      <a:pt x="8509" y="20935"/>
                      <a:pt x="8549" y="20818"/>
                    </a:cubicBezTo>
                    <a:cubicBezTo>
                      <a:pt x="8762" y="20199"/>
                      <a:pt x="8625" y="20398"/>
                      <a:pt x="9058" y="20021"/>
                    </a:cubicBezTo>
                    <a:cubicBezTo>
                      <a:pt x="9092" y="19903"/>
                      <a:pt x="9119" y="19783"/>
                      <a:pt x="9160" y="19667"/>
                    </a:cubicBezTo>
                    <a:cubicBezTo>
                      <a:pt x="9221" y="19488"/>
                      <a:pt x="9321" y="19318"/>
                      <a:pt x="9363" y="19135"/>
                    </a:cubicBezTo>
                    <a:lnTo>
                      <a:pt x="9465" y="18692"/>
                    </a:lnTo>
                    <a:cubicBezTo>
                      <a:pt x="9397" y="18338"/>
                      <a:pt x="9429" y="17957"/>
                      <a:pt x="9261" y="17629"/>
                    </a:cubicBezTo>
                    <a:cubicBezTo>
                      <a:pt x="9212" y="17532"/>
                      <a:pt x="9134" y="17812"/>
                      <a:pt x="9058" y="17895"/>
                    </a:cubicBezTo>
                    <a:cubicBezTo>
                      <a:pt x="8998" y="17960"/>
                      <a:pt x="8931" y="18022"/>
                      <a:pt x="8854" y="18072"/>
                    </a:cubicBezTo>
                    <a:cubicBezTo>
                      <a:pt x="7934" y="18673"/>
                      <a:pt x="8507" y="18197"/>
                      <a:pt x="8040" y="18604"/>
                    </a:cubicBezTo>
                    <a:cubicBezTo>
                      <a:pt x="8074" y="18456"/>
                      <a:pt x="8074" y="18299"/>
                      <a:pt x="8142" y="18161"/>
                    </a:cubicBezTo>
                    <a:cubicBezTo>
                      <a:pt x="8180" y="18084"/>
                      <a:pt x="8284" y="18048"/>
                      <a:pt x="8345" y="17984"/>
                    </a:cubicBezTo>
                    <a:cubicBezTo>
                      <a:pt x="8454" y="17870"/>
                      <a:pt x="8540" y="17741"/>
                      <a:pt x="8651" y="17629"/>
                    </a:cubicBezTo>
                    <a:cubicBezTo>
                      <a:pt x="8744" y="17534"/>
                      <a:pt x="8864" y="17460"/>
                      <a:pt x="8956" y="17363"/>
                    </a:cubicBezTo>
                    <a:cubicBezTo>
                      <a:pt x="9175" y="17134"/>
                      <a:pt x="9159" y="17098"/>
                      <a:pt x="9261" y="16832"/>
                    </a:cubicBezTo>
                    <a:cubicBezTo>
                      <a:pt x="9194" y="16773"/>
                      <a:pt x="9153" y="16665"/>
                      <a:pt x="9058" y="16655"/>
                    </a:cubicBezTo>
                    <a:cubicBezTo>
                      <a:pt x="8689" y="16615"/>
                      <a:pt x="8404" y="16730"/>
                      <a:pt x="8142" y="16920"/>
                    </a:cubicBezTo>
                    <a:cubicBezTo>
                      <a:pt x="8031" y="17001"/>
                      <a:pt x="7938" y="17098"/>
                      <a:pt x="7837" y="17186"/>
                    </a:cubicBezTo>
                    <a:cubicBezTo>
                      <a:pt x="7769" y="17304"/>
                      <a:pt x="7721" y="17433"/>
                      <a:pt x="7633" y="17541"/>
                    </a:cubicBezTo>
                    <a:cubicBezTo>
                      <a:pt x="7508" y="17693"/>
                      <a:pt x="7221" y="17897"/>
                      <a:pt x="7022" y="17984"/>
                    </a:cubicBezTo>
                    <a:cubicBezTo>
                      <a:pt x="6926" y="18025"/>
                      <a:pt x="6819" y="18043"/>
                      <a:pt x="6717" y="18072"/>
                    </a:cubicBezTo>
                    <a:cubicBezTo>
                      <a:pt x="6615" y="18161"/>
                      <a:pt x="6531" y="18268"/>
                      <a:pt x="6412" y="18338"/>
                    </a:cubicBezTo>
                    <a:cubicBezTo>
                      <a:pt x="6322" y="18390"/>
                      <a:pt x="6085" y="18518"/>
                      <a:pt x="6106" y="18426"/>
                    </a:cubicBezTo>
                    <a:cubicBezTo>
                      <a:pt x="6242" y="17836"/>
                      <a:pt x="6717" y="17895"/>
                      <a:pt x="7124" y="17541"/>
                    </a:cubicBezTo>
                    <a:cubicBezTo>
                      <a:pt x="7192" y="17482"/>
                      <a:pt x="7268" y="17429"/>
                      <a:pt x="7328" y="17363"/>
                    </a:cubicBezTo>
                    <a:cubicBezTo>
                      <a:pt x="7404" y="17280"/>
                      <a:pt x="7436" y="17164"/>
                      <a:pt x="7531" y="17098"/>
                    </a:cubicBezTo>
                    <a:cubicBezTo>
                      <a:pt x="7615" y="17039"/>
                      <a:pt x="7735" y="17039"/>
                      <a:pt x="7837" y="17009"/>
                    </a:cubicBezTo>
                    <a:cubicBezTo>
                      <a:pt x="7904" y="16950"/>
                      <a:pt x="7991" y="16903"/>
                      <a:pt x="8040" y="16832"/>
                    </a:cubicBezTo>
                    <a:cubicBezTo>
                      <a:pt x="8095" y="16752"/>
                      <a:pt x="8182" y="16653"/>
                      <a:pt x="8142" y="16566"/>
                    </a:cubicBezTo>
                    <a:cubicBezTo>
                      <a:pt x="8051" y="16368"/>
                      <a:pt x="7450" y="16322"/>
                      <a:pt x="7328" y="16300"/>
                    </a:cubicBezTo>
                    <a:cubicBezTo>
                      <a:pt x="7072" y="15632"/>
                      <a:pt x="7417" y="16456"/>
                      <a:pt x="7022" y="15769"/>
                    </a:cubicBezTo>
                    <a:cubicBezTo>
                      <a:pt x="6974" y="15685"/>
                      <a:pt x="6996" y="15569"/>
                      <a:pt x="6921" y="15503"/>
                    </a:cubicBezTo>
                    <a:cubicBezTo>
                      <a:pt x="6845" y="15437"/>
                      <a:pt x="6717" y="15444"/>
                      <a:pt x="6615" y="15414"/>
                    </a:cubicBezTo>
                    <a:cubicBezTo>
                      <a:pt x="6336" y="16144"/>
                      <a:pt x="6442" y="15761"/>
                      <a:pt x="6310" y="16566"/>
                    </a:cubicBezTo>
                    <a:cubicBezTo>
                      <a:pt x="6276" y="16478"/>
                      <a:pt x="6284" y="16366"/>
                      <a:pt x="6208" y="16300"/>
                    </a:cubicBezTo>
                    <a:cubicBezTo>
                      <a:pt x="6132" y="16234"/>
                      <a:pt x="5995" y="16260"/>
                      <a:pt x="5903" y="16212"/>
                    </a:cubicBezTo>
                    <a:cubicBezTo>
                      <a:pt x="5204" y="15847"/>
                      <a:pt x="6259" y="16197"/>
                      <a:pt x="5394" y="15946"/>
                    </a:cubicBezTo>
                    <a:cubicBezTo>
                      <a:pt x="5360" y="16035"/>
                      <a:pt x="5315" y="16121"/>
                      <a:pt x="5292" y="16212"/>
                    </a:cubicBezTo>
                    <a:cubicBezTo>
                      <a:pt x="5083" y="17032"/>
                      <a:pt x="5481" y="16769"/>
                      <a:pt x="4173" y="16655"/>
                    </a:cubicBezTo>
                    <a:cubicBezTo>
                      <a:pt x="4139" y="16566"/>
                      <a:pt x="4060" y="16482"/>
                      <a:pt x="4071" y="16389"/>
                    </a:cubicBezTo>
                    <a:cubicBezTo>
                      <a:pt x="4099" y="16148"/>
                      <a:pt x="4241" y="15709"/>
                      <a:pt x="4478" y="15503"/>
                    </a:cubicBezTo>
                    <a:cubicBezTo>
                      <a:pt x="4565" y="15428"/>
                      <a:pt x="4690" y="15395"/>
                      <a:pt x="4783" y="15326"/>
                    </a:cubicBezTo>
                    <a:cubicBezTo>
                      <a:pt x="5647" y="14681"/>
                      <a:pt x="4795" y="15201"/>
                      <a:pt x="5496" y="14794"/>
                    </a:cubicBezTo>
                    <a:cubicBezTo>
                      <a:pt x="5601" y="14518"/>
                      <a:pt x="5700" y="14406"/>
                      <a:pt x="5496" y="14086"/>
                    </a:cubicBezTo>
                    <a:cubicBezTo>
                      <a:pt x="5403" y="13940"/>
                      <a:pt x="5089" y="13731"/>
                      <a:pt x="5089" y="13731"/>
                    </a:cubicBezTo>
                    <a:cubicBezTo>
                      <a:pt x="4864" y="13927"/>
                      <a:pt x="4722" y="14016"/>
                      <a:pt x="4580" y="14263"/>
                    </a:cubicBezTo>
                    <a:cubicBezTo>
                      <a:pt x="4285" y="14776"/>
                      <a:pt x="4751" y="14291"/>
                      <a:pt x="4173" y="14794"/>
                    </a:cubicBezTo>
                    <a:cubicBezTo>
                      <a:pt x="4037" y="14735"/>
                      <a:pt x="3825" y="14739"/>
                      <a:pt x="3766" y="14617"/>
                    </a:cubicBezTo>
                    <a:cubicBezTo>
                      <a:pt x="3697" y="14479"/>
                      <a:pt x="3807" y="14315"/>
                      <a:pt x="3867" y="14174"/>
                    </a:cubicBezTo>
                    <a:cubicBezTo>
                      <a:pt x="3980" y="13912"/>
                      <a:pt x="4127" y="13876"/>
                      <a:pt x="4376" y="13731"/>
                    </a:cubicBezTo>
                    <a:cubicBezTo>
                      <a:pt x="4512" y="13554"/>
                      <a:pt x="4706" y="13402"/>
                      <a:pt x="4783" y="13200"/>
                    </a:cubicBezTo>
                    <a:cubicBezTo>
                      <a:pt x="5026" y="12567"/>
                      <a:pt x="4808" y="12772"/>
                      <a:pt x="5292" y="12491"/>
                    </a:cubicBezTo>
                    <a:cubicBezTo>
                      <a:pt x="5258" y="12255"/>
                      <a:pt x="5368" y="11963"/>
                      <a:pt x="5190" y="11782"/>
                    </a:cubicBezTo>
                    <a:cubicBezTo>
                      <a:pt x="5078" y="11668"/>
                      <a:pt x="4833" y="11798"/>
                      <a:pt x="4682" y="11871"/>
                    </a:cubicBezTo>
                    <a:cubicBezTo>
                      <a:pt x="4514" y="11952"/>
                      <a:pt x="4274" y="12225"/>
                      <a:pt x="4274" y="12225"/>
                    </a:cubicBezTo>
                    <a:cubicBezTo>
                      <a:pt x="4241" y="12314"/>
                      <a:pt x="4279" y="12501"/>
                      <a:pt x="4173" y="12491"/>
                    </a:cubicBezTo>
                    <a:cubicBezTo>
                      <a:pt x="3871" y="12462"/>
                      <a:pt x="3646" y="12220"/>
                      <a:pt x="3359" y="12137"/>
                    </a:cubicBezTo>
                    <a:lnTo>
                      <a:pt x="3053" y="12048"/>
                    </a:lnTo>
                    <a:cubicBezTo>
                      <a:pt x="2864" y="12213"/>
                      <a:pt x="2774" y="12268"/>
                      <a:pt x="2646" y="12491"/>
                    </a:cubicBezTo>
                    <a:cubicBezTo>
                      <a:pt x="2523" y="12705"/>
                      <a:pt x="2584" y="12853"/>
                      <a:pt x="2341" y="13023"/>
                    </a:cubicBezTo>
                    <a:cubicBezTo>
                      <a:pt x="2257" y="13081"/>
                      <a:pt x="2137" y="13082"/>
                      <a:pt x="2035" y="13111"/>
                    </a:cubicBezTo>
                    <a:cubicBezTo>
                      <a:pt x="1968" y="13170"/>
                      <a:pt x="1918" y="13251"/>
                      <a:pt x="1832" y="13288"/>
                    </a:cubicBezTo>
                    <a:cubicBezTo>
                      <a:pt x="1640" y="13372"/>
                      <a:pt x="1221" y="13465"/>
                      <a:pt x="1221" y="13465"/>
                    </a:cubicBezTo>
                    <a:cubicBezTo>
                      <a:pt x="1397" y="12855"/>
                      <a:pt x="1261" y="13220"/>
                      <a:pt x="1730" y="12402"/>
                    </a:cubicBezTo>
                    <a:cubicBezTo>
                      <a:pt x="1764" y="12314"/>
                      <a:pt x="1765" y="12210"/>
                      <a:pt x="1832" y="12137"/>
                    </a:cubicBezTo>
                    <a:cubicBezTo>
                      <a:pt x="1908" y="12054"/>
                      <a:pt x="2035" y="12019"/>
                      <a:pt x="2137" y="11959"/>
                    </a:cubicBezTo>
                    <a:cubicBezTo>
                      <a:pt x="2171" y="11871"/>
                      <a:pt x="2184" y="11774"/>
                      <a:pt x="2239" y="11694"/>
                    </a:cubicBezTo>
                    <a:cubicBezTo>
                      <a:pt x="2462" y="11370"/>
                      <a:pt x="2647" y="11575"/>
                      <a:pt x="3053" y="11339"/>
                    </a:cubicBezTo>
                    <a:cubicBezTo>
                      <a:pt x="3155" y="11280"/>
                      <a:pt x="3263" y="11229"/>
                      <a:pt x="3359" y="11162"/>
                    </a:cubicBezTo>
                    <a:cubicBezTo>
                      <a:pt x="3566" y="11018"/>
                      <a:pt x="3615" y="10917"/>
                      <a:pt x="3766" y="10719"/>
                    </a:cubicBezTo>
                    <a:cubicBezTo>
                      <a:pt x="3800" y="10631"/>
                      <a:pt x="3867" y="10547"/>
                      <a:pt x="3867" y="10453"/>
                    </a:cubicBezTo>
                    <a:cubicBezTo>
                      <a:pt x="3867" y="10215"/>
                      <a:pt x="3973" y="9900"/>
                      <a:pt x="3766" y="9745"/>
                    </a:cubicBezTo>
                    <a:cubicBezTo>
                      <a:pt x="3603" y="9623"/>
                      <a:pt x="3359" y="9863"/>
                      <a:pt x="3155" y="9922"/>
                    </a:cubicBezTo>
                    <a:cubicBezTo>
                      <a:pt x="2654" y="10067"/>
                      <a:pt x="2956" y="9995"/>
                      <a:pt x="2239" y="10099"/>
                    </a:cubicBezTo>
                    <a:cubicBezTo>
                      <a:pt x="1425" y="10572"/>
                      <a:pt x="2409" y="9951"/>
                      <a:pt x="1730" y="10542"/>
                    </a:cubicBezTo>
                    <a:cubicBezTo>
                      <a:pt x="1533" y="10714"/>
                      <a:pt x="1368" y="10736"/>
                      <a:pt x="1120" y="10808"/>
                    </a:cubicBezTo>
                    <a:cubicBezTo>
                      <a:pt x="1153" y="10690"/>
                      <a:pt x="1152" y="10559"/>
                      <a:pt x="1221" y="10453"/>
                    </a:cubicBezTo>
                    <a:cubicBezTo>
                      <a:pt x="1401" y="10180"/>
                      <a:pt x="1540" y="10184"/>
                      <a:pt x="1832" y="10099"/>
                    </a:cubicBezTo>
                    <a:cubicBezTo>
                      <a:pt x="1934" y="10040"/>
                      <a:pt x="2072" y="10012"/>
                      <a:pt x="2137" y="9922"/>
                    </a:cubicBezTo>
                    <a:cubicBezTo>
                      <a:pt x="2337" y="9643"/>
                      <a:pt x="2372" y="9167"/>
                      <a:pt x="2443" y="8859"/>
                    </a:cubicBezTo>
                    <a:cubicBezTo>
                      <a:pt x="2470" y="8739"/>
                      <a:pt x="2510" y="8623"/>
                      <a:pt x="2544" y="8505"/>
                    </a:cubicBezTo>
                    <a:cubicBezTo>
                      <a:pt x="2092" y="8111"/>
                      <a:pt x="2590" y="8426"/>
                      <a:pt x="2137" y="8505"/>
                    </a:cubicBezTo>
                    <a:cubicBezTo>
                      <a:pt x="2032" y="8523"/>
                      <a:pt x="1934" y="8445"/>
                      <a:pt x="1832" y="8416"/>
                    </a:cubicBezTo>
                    <a:cubicBezTo>
                      <a:pt x="1182" y="8605"/>
                      <a:pt x="1831" y="8329"/>
                      <a:pt x="1425" y="9036"/>
                    </a:cubicBezTo>
                    <a:cubicBezTo>
                      <a:pt x="1370" y="9131"/>
                      <a:pt x="1221" y="9154"/>
                      <a:pt x="1120" y="9213"/>
                    </a:cubicBezTo>
                    <a:cubicBezTo>
                      <a:pt x="1018" y="9154"/>
                      <a:pt x="910" y="9103"/>
                      <a:pt x="814" y="9036"/>
                    </a:cubicBezTo>
                    <a:cubicBezTo>
                      <a:pt x="499" y="8816"/>
                      <a:pt x="723" y="8864"/>
                      <a:pt x="305" y="8682"/>
                    </a:cubicBezTo>
                    <a:cubicBezTo>
                      <a:pt x="209" y="8640"/>
                      <a:pt x="102" y="8623"/>
                      <a:pt x="0" y="8593"/>
                    </a:cubicBezTo>
                    <a:cubicBezTo>
                      <a:pt x="102" y="8534"/>
                      <a:pt x="196" y="8464"/>
                      <a:pt x="305" y="8416"/>
                    </a:cubicBezTo>
                    <a:cubicBezTo>
                      <a:pt x="401" y="8374"/>
                      <a:pt x="517" y="8374"/>
                      <a:pt x="611" y="8327"/>
                    </a:cubicBezTo>
                    <a:cubicBezTo>
                      <a:pt x="758" y="8254"/>
                      <a:pt x="882" y="8150"/>
                      <a:pt x="1018" y="8062"/>
                    </a:cubicBezTo>
                    <a:cubicBezTo>
                      <a:pt x="1052" y="7973"/>
                      <a:pt x="1131" y="7889"/>
                      <a:pt x="1120" y="7796"/>
                    </a:cubicBezTo>
                    <a:cubicBezTo>
                      <a:pt x="1096" y="7610"/>
                      <a:pt x="972" y="7444"/>
                      <a:pt x="916" y="7264"/>
                    </a:cubicBezTo>
                    <a:cubicBezTo>
                      <a:pt x="870" y="7119"/>
                      <a:pt x="848" y="6969"/>
                      <a:pt x="814" y="6821"/>
                    </a:cubicBezTo>
                    <a:cubicBezTo>
                      <a:pt x="916" y="6762"/>
                      <a:pt x="997" y="6644"/>
                      <a:pt x="1120" y="6644"/>
                    </a:cubicBezTo>
                    <a:cubicBezTo>
                      <a:pt x="1334" y="6644"/>
                      <a:pt x="1527" y="6762"/>
                      <a:pt x="1730" y="6821"/>
                    </a:cubicBezTo>
                    <a:cubicBezTo>
                      <a:pt x="2168" y="6948"/>
                      <a:pt x="1931" y="6887"/>
                      <a:pt x="2443" y="6999"/>
                    </a:cubicBezTo>
                    <a:cubicBezTo>
                      <a:pt x="2476" y="6910"/>
                      <a:pt x="2468" y="6799"/>
                      <a:pt x="2544" y="6733"/>
                    </a:cubicBezTo>
                    <a:cubicBezTo>
                      <a:pt x="2652" y="6639"/>
                      <a:pt x="2825" y="6629"/>
                      <a:pt x="2951" y="6556"/>
                    </a:cubicBezTo>
                    <a:cubicBezTo>
                      <a:pt x="3031" y="6509"/>
                      <a:pt x="3087" y="6437"/>
                      <a:pt x="3155" y="6378"/>
                    </a:cubicBezTo>
                    <a:cubicBezTo>
                      <a:pt x="3494" y="6408"/>
                      <a:pt x="3832" y="6480"/>
                      <a:pt x="4173" y="6467"/>
                    </a:cubicBezTo>
                    <a:cubicBezTo>
                      <a:pt x="4619" y="6450"/>
                      <a:pt x="5061" y="6379"/>
                      <a:pt x="5496" y="6290"/>
                    </a:cubicBezTo>
                    <a:cubicBezTo>
                      <a:pt x="6624" y="6059"/>
                      <a:pt x="5206" y="6144"/>
                      <a:pt x="6310" y="6024"/>
                    </a:cubicBezTo>
                    <a:cubicBezTo>
                      <a:pt x="6715" y="5980"/>
                      <a:pt x="7124" y="5965"/>
                      <a:pt x="7531" y="5935"/>
                    </a:cubicBezTo>
                    <a:cubicBezTo>
                      <a:pt x="7667" y="5906"/>
                      <a:pt x="7813" y="5901"/>
                      <a:pt x="7938" y="5847"/>
                    </a:cubicBezTo>
                    <a:cubicBezTo>
                      <a:pt x="8520" y="5594"/>
                      <a:pt x="8058" y="4487"/>
                      <a:pt x="8040" y="4341"/>
                    </a:cubicBezTo>
                    <a:cubicBezTo>
                      <a:pt x="8038" y="4323"/>
                      <a:pt x="7886" y="3775"/>
                      <a:pt x="7837" y="3721"/>
                    </a:cubicBezTo>
                    <a:cubicBezTo>
                      <a:pt x="7760" y="3638"/>
                      <a:pt x="7633" y="3603"/>
                      <a:pt x="7531" y="3544"/>
                    </a:cubicBezTo>
                    <a:lnTo>
                      <a:pt x="7226" y="2746"/>
                    </a:lnTo>
                    <a:cubicBezTo>
                      <a:pt x="7192" y="2658"/>
                      <a:pt x="7200" y="2547"/>
                      <a:pt x="7124" y="2480"/>
                    </a:cubicBezTo>
                    <a:lnTo>
                      <a:pt x="6921" y="2303"/>
                    </a:lnTo>
                    <a:cubicBezTo>
                      <a:pt x="6767" y="1768"/>
                      <a:pt x="6863" y="2065"/>
                      <a:pt x="6615" y="1417"/>
                    </a:cubicBezTo>
                    <a:lnTo>
                      <a:pt x="6514" y="1152"/>
                    </a:lnTo>
                    <a:lnTo>
                      <a:pt x="6412" y="886"/>
                    </a:lnTo>
                    <a:cubicBezTo>
                      <a:pt x="6735" y="698"/>
                      <a:pt x="6711" y="618"/>
                      <a:pt x="7124" y="797"/>
                    </a:cubicBezTo>
                    <a:cubicBezTo>
                      <a:pt x="7343" y="893"/>
                      <a:pt x="7735" y="1152"/>
                      <a:pt x="7735" y="1152"/>
                    </a:cubicBezTo>
                    <a:cubicBezTo>
                      <a:pt x="7944" y="1091"/>
                      <a:pt x="8132" y="1080"/>
                      <a:pt x="8244" y="886"/>
                    </a:cubicBezTo>
                    <a:cubicBezTo>
                      <a:pt x="8340" y="719"/>
                      <a:pt x="8447" y="354"/>
                      <a:pt x="8447" y="354"/>
                    </a:cubicBezTo>
                    <a:cubicBezTo>
                      <a:pt x="8682" y="388"/>
                      <a:pt x="9113" y="422"/>
                      <a:pt x="9363" y="532"/>
                    </a:cubicBezTo>
                    <a:cubicBezTo>
                      <a:pt x="9473" y="579"/>
                      <a:pt x="9567" y="650"/>
                      <a:pt x="9668" y="709"/>
                    </a:cubicBezTo>
                    <a:cubicBezTo>
                      <a:pt x="9940" y="679"/>
                      <a:pt x="10219" y="683"/>
                      <a:pt x="10483" y="620"/>
                    </a:cubicBezTo>
                    <a:cubicBezTo>
                      <a:pt x="10919" y="517"/>
                      <a:pt x="10713" y="434"/>
                      <a:pt x="10890" y="177"/>
                    </a:cubicBezTo>
                    <a:cubicBezTo>
                      <a:pt x="10939" y="106"/>
                      <a:pt x="11025" y="59"/>
                      <a:pt x="11093" y="0"/>
                    </a:cubicBezTo>
                    <a:cubicBezTo>
                      <a:pt x="11263" y="59"/>
                      <a:pt x="11462" y="75"/>
                      <a:pt x="11602" y="177"/>
                    </a:cubicBezTo>
                    <a:cubicBezTo>
                      <a:pt x="11685" y="237"/>
                      <a:pt x="11637" y="370"/>
                      <a:pt x="11704" y="443"/>
                    </a:cubicBezTo>
                    <a:cubicBezTo>
                      <a:pt x="11847" y="599"/>
                      <a:pt x="12113" y="650"/>
                      <a:pt x="12315" y="709"/>
                    </a:cubicBezTo>
                    <a:cubicBezTo>
                      <a:pt x="12586" y="679"/>
                      <a:pt x="12860" y="663"/>
                      <a:pt x="13129" y="620"/>
                    </a:cubicBezTo>
                    <a:cubicBezTo>
                      <a:pt x="13234" y="603"/>
                      <a:pt x="13331" y="557"/>
                      <a:pt x="13434" y="532"/>
                    </a:cubicBezTo>
                    <a:cubicBezTo>
                      <a:pt x="13569" y="498"/>
                      <a:pt x="13706" y="472"/>
                      <a:pt x="13841" y="443"/>
                    </a:cubicBezTo>
                    <a:cubicBezTo>
                      <a:pt x="13943" y="472"/>
                      <a:pt x="14099" y="448"/>
                      <a:pt x="14147" y="532"/>
                    </a:cubicBezTo>
                    <a:cubicBezTo>
                      <a:pt x="14329" y="850"/>
                      <a:pt x="13720" y="857"/>
                      <a:pt x="13638" y="886"/>
                    </a:cubicBezTo>
                    <a:cubicBezTo>
                      <a:pt x="13593" y="901"/>
                      <a:pt x="13570" y="945"/>
                      <a:pt x="13536" y="974"/>
                    </a:cubicBezTo>
                  </a:path>
                </a:pathLst>
              </a:custGeom>
              <a:gradFill flip="none" rotWithShape="1">
                <a:gsLst>
                  <a:gs pos="52999">
                    <a:srgbClr val="978B71"/>
                  </a:gs>
                  <a:gs pos="100000">
                    <a:srgbClr val="FFFFFF"/>
                  </a:gs>
                </a:gsLst>
                <a:lin ang="16200000" scaled="0"/>
              </a:gra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nvGrpSpPr>
              <p:cNvPr id="188" name="Group"/>
              <p:cNvGrpSpPr/>
              <p:nvPr/>
            </p:nvGrpSpPr>
            <p:grpSpPr>
              <a:xfrm>
                <a:off x="160337" y="16821"/>
                <a:ext cx="1415229" cy="1745047"/>
                <a:chOff x="0" y="0"/>
                <a:chExt cx="1415228" cy="1745046"/>
              </a:xfrm>
            </p:grpSpPr>
            <p:sp>
              <p:nvSpPr>
                <p:cNvPr id="186" name="Line"/>
                <p:cNvSpPr/>
                <p:nvPr/>
              </p:nvSpPr>
              <p:spPr>
                <a:xfrm>
                  <a:off x="0" y="432441"/>
                  <a:ext cx="1415229" cy="1312606"/>
                </a:xfrm>
                <a:custGeom>
                  <a:avLst/>
                  <a:gdLst/>
                  <a:ahLst/>
                  <a:cxnLst>
                    <a:cxn ang="0">
                      <a:pos x="wd2" y="hd2"/>
                    </a:cxn>
                    <a:cxn ang="5400000">
                      <a:pos x="wd2" y="hd2"/>
                    </a:cxn>
                    <a:cxn ang="10800000">
                      <a:pos x="wd2" y="hd2"/>
                    </a:cxn>
                    <a:cxn ang="16200000">
                      <a:pos x="wd2" y="hd2"/>
                    </a:cxn>
                  </a:cxnLst>
                  <a:rect l="0" t="0" r="r" b="b"/>
                  <a:pathLst>
                    <a:path w="21068" h="21492" fill="norm" stroke="1" extrusionOk="0">
                      <a:moveTo>
                        <a:pt x="8446" y="0"/>
                      </a:moveTo>
                      <a:cubicBezTo>
                        <a:pt x="8488" y="138"/>
                        <a:pt x="8572" y="269"/>
                        <a:pt x="8572" y="415"/>
                      </a:cubicBezTo>
                      <a:cubicBezTo>
                        <a:pt x="8572" y="682"/>
                        <a:pt x="8399" y="1204"/>
                        <a:pt x="8193" y="1385"/>
                      </a:cubicBezTo>
                      <a:cubicBezTo>
                        <a:pt x="8111" y="1457"/>
                        <a:pt x="7344" y="1653"/>
                        <a:pt x="7311" y="1662"/>
                      </a:cubicBezTo>
                      <a:cubicBezTo>
                        <a:pt x="7185" y="1754"/>
                        <a:pt x="7051" y="1835"/>
                        <a:pt x="6933" y="1939"/>
                      </a:cubicBezTo>
                      <a:cubicBezTo>
                        <a:pt x="6840" y="2020"/>
                        <a:pt x="6783" y="2149"/>
                        <a:pt x="6681" y="2216"/>
                      </a:cubicBezTo>
                      <a:cubicBezTo>
                        <a:pt x="6529" y="2316"/>
                        <a:pt x="5922" y="2447"/>
                        <a:pt x="5798" y="2493"/>
                      </a:cubicBezTo>
                      <a:cubicBezTo>
                        <a:pt x="5584" y="2571"/>
                        <a:pt x="5380" y="2682"/>
                        <a:pt x="5168" y="2770"/>
                      </a:cubicBezTo>
                      <a:cubicBezTo>
                        <a:pt x="5044" y="2821"/>
                        <a:pt x="4916" y="2862"/>
                        <a:pt x="4790" y="2908"/>
                      </a:cubicBezTo>
                      <a:cubicBezTo>
                        <a:pt x="4742" y="3227"/>
                        <a:pt x="4693" y="3814"/>
                        <a:pt x="4538" y="4154"/>
                      </a:cubicBezTo>
                      <a:cubicBezTo>
                        <a:pt x="4470" y="4303"/>
                        <a:pt x="4404" y="4466"/>
                        <a:pt x="4286" y="4570"/>
                      </a:cubicBezTo>
                      <a:cubicBezTo>
                        <a:pt x="4182" y="4661"/>
                        <a:pt x="4034" y="4662"/>
                        <a:pt x="3908" y="4708"/>
                      </a:cubicBezTo>
                      <a:cubicBezTo>
                        <a:pt x="3316" y="4492"/>
                        <a:pt x="3239" y="4399"/>
                        <a:pt x="2395" y="4708"/>
                      </a:cubicBezTo>
                      <a:cubicBezTo>
                        <a:pt x="2226" y="4770"/>
                        <a:pt x="2143" y="4985"/>
                        <a:pt x="2017" y="5124"/>
                      </a:cubicBezTo>
                      <a:cubicBezTo>
                        <a:pt x="1975" y="5262"/>
                        <a:pt x="1959" y="5414"/>
                        <a:pt x="1891" y="5539"/>
                      </a:cubicBezTo>
                      <a:cubicBezTo>
                        <a:pt x="1718" y="5856"/>
                        <a:pt x="1558" y="5846"/>
                        <a:pt x="1261" y="5955"/>
                      </a:cubicBezTo>
                      <a:cubicBezTo>
                        <a:pt x="1176" y="6093"/>
                        <a:pt x="1070" y="6218"/>
                        <a:pt x="1008" y="6370"/>
                      </a:cubicBezTo>
                      <a:cubicBezTo>
                        <a:pt x="900" y="6637"/>
                        <a:pt x="756" y="7201"/>
                        <a:pt x="756" y="7201"/>
                      </a:cubicBezTo>
                      <a:cubicBezTo>
                        <a:pt x="882" y="7293"/>
                        <a:pt x="984" y="7457"/>
                        <a:pt x="1134" y="7478"/>
                      </a:cubicBezTo>
                      <a:cubicBezTo>
                        <a:pt x="1356" y="7508"/>
                        <a:pt x="1896" y="7291"/>
                        <a:pt x="2143" y="7201"/>
                      </a:cubicBezTo>
                      <a:cubicBezTo>
                        <a:pt x="2227" y="7109"/>
                        <a:pt x="2321" y="7026"/>
                        <a:pt x="2395" y="6924"/>
                      </a:cubicBezTo>
                      <a:cubicBezTo>
                        <a:pt x="2490" y="6794"/>
                        <a:pt x="2531" y="6615"/>
                        <a:pt x="2647" y="6509"/>
                      </a:cubicBezTo>
                      <a:cubicBezTo>
                        <a:pt x="2791" y="6376"/>
                        <a:pt x="2979" y="6313"/>
                        <a:pt x="3151" y="6232"/>
                      </a:cubicBezTo>
                      <a:cubicBezTo>
                        <a:pt x="3546" y="6046"/>
                        <a:pt x="3832" y="6038"/>
                        <a:pt x="4286" y="5955"/>
                      </a:cubicBezTo>
                      <a:cubicBezTo>
                        <a:pt x="4370" y="5862"/>
                        <a:pt x="4467" y="5782"/>
                        <a:pt x="4538" y="5678"/>
                      </a:cubicBezTo>
                      <a:cubicBezTo>
                        <a:pt x="4720" y="5411"/>
                        <a:pt x="4755" y="4952"/>
                        <a:pt x="5042" y="4847"/>
                      </a:cubicBezTo>
                      <a:lnTo>
                        <a:pt x="5420" y="4708"/>
                      </a:lnTo>
                      <a:cubicBezTo>
                        <a:pt x="5504" y="4985"/>
                        <a:pt x="5756" y="5262"/>
                        <a:pt x="5672" y="5539"/>
                      </a:cubicBezTo>
                      <a:cubicBezTo>
                        <a:pt x="5604" y="5766"/>
                        <a:pt x="5500" y="6229"/>
                        <a:pt x="5294" y="6370"/>
                      </a:cubicBezTo>
                      <a:cubicBezTo>
                        <a:pt x="5069" y="6525"/>
                        <a:pt x="4796" y="6576"/>
                        <a:pt x="4538" y="6647"/>
                      </a:cubicBezTo>
                      <a:cubicBezTo>
                        <a:pt x="3905" y="6821"/>
                        <a:pt x="4198" y="6725"/>
                        <a:pt x="3656" y="6924"/>
                      </a:cubicBezTo>
                      <a:cubicBezTo>
                        <a:pt x="2337" y="8372"/>
                        <a:pt x="3629" y="6788"/>
                        <a:pt x="3025" y="7893"/>
                      </a:cubicBezTo>
                      <a:cubicBezTo>
                        <a:pt x="2576" y="8716"/>
                        <a:pt x="2954" y="7517"/>
                        <a:pt x="2521" y="8586"/>
                      </a:cubicBezTo>
                      <a:cubicBezTo>
                        <a:pt x="2413" y="8853"/>
                        <a:pt x="2521" y="9324"/>
                        <a:pt x="2269" y="9417"/>
                      </a:cubicBezTo>
                      <a:cubicBezTo>
                        <a:pt x="1713" y="9620"/>
                        <a:pt x="2010" y="9490"/>
                        <a:pt x="1387" y="9832"/>
                      </a:cubicBezTo>
                      <a:cubicBezTo>
                        <a:pt x="1429" y="10063"/>
                        <a:pt x="1394" y="10329"/>
                        <a:pt x="1513" y="10525"/>
                      </a:cubicBezTo>
                      <a:cubicBezTo>
                        <a:pt x="1701" y="10835"/>
                        <a:pt x="2081" y="10584"/>
                        <a:pt x="2269" y="10525"/>
                      </a:cubicBezTo>
                      <a:cubicBezTo>
                        <a:pt x="2436" y="10472"/>
                        <a:pt x="2607" y="10441"/>
                        <a:pt x="2773" y="10386"/>
                      </a:cubicBezTo>
                      <a:cubicBezTo>
                        <a:pt x="3028" y="10302"/>
                        <a:pt x="3272" y="10180"/>
                        <a:pt x="3529" y="10109"/>
                      </a:cubicBezTo>
                      <a:cubicBezTo>
                        <a:pt x="3698" y="10063"/>
                        <a:pt x="3871" y="10037"/>
                        <a:pt x="4034" y="9971"/>
                      </a:cubicBezTo>
                      <a:cubicBezTo>
                        <a:pt x="4210" y="9898"/>
                        <a:pt x="4370" y="9786"/>
                        <a:pt x="4538" y="9694"/>
                      </a:cubicBezTo>
                      <a:cubicBezTo>
                        <a:pt x="4808" y="8802"/>
                        <a:pt x="4552" y="9736"/>
                        <a:pt x="4790" y="8170"/>
                      </a:cubicBezTo>
                      <a:cubicBezTo>
                        <a:pt x="4819" y="7983"/>
                        <a:pt x="4783" y="7738"/>
                        <a:pt x="4916" y="7616"/>
                      </a:cubicBezTo>
                      <a:cubicBezTo>
                        <a:pt x="5081" y="7466"/>
                        <a:pt x="5338" y="7535"/>
                        <a:pt x="5546" y="7478"/>
                      </a:cubicBezTo>
                      <a:cubicBezTo>
                        <a:pt x="6180" y="7304"/>
                        <a:pt x="5687" y="7401"/>
                        <a:pt x="6303" y="7063"/>
                      </a:cubicBezTo>
                      <a:cubicBezTo>
                        <a:pt x="6422" y="6997"/>
                        <a:pt x="6555" y="6970"/>
                        <a:pt x="6681" y="6924"/>
                      </a:cubicBezTo>
                      <a:cubicBezTo>
                        <a:pt x="6723" y="6739"/>
                        <a:pt x="6711" y="6528"/>
                        <a:pt x="6807" y="6370"/>
                      </a:cubicBezTo>
                      <a:cubicBezTo>
                        <a:pt x="6891" y="6232"/>
                        <a:pt x="7105" y="6234"/>
                        <a:pt x="7185" y="6093"/>
                      </a:cubicBezTo>
                      <a:cubicBezTo>
                        <a:pt x="7326" y="5846"/>
                        <a:pt x="7353" y="5539"/>
                        <a:pt x="7437" y="5262"/>
                      </a:cubicBezTo>
                      <a:cubicBezTo>
                        <a:pt x="7479" y="5124"/>
                        <a:pt x="7453" y="4928"/>
                        <a:pt x="7563" y="4847"/>
                      </a:cubicBezTo>
                      <a:lnTo>
                        <a:pt x="7941" y="4570"/>
                      </a:lnTo>
                      <a:cubicBezTo>
                        <a:pt x="8025" y="4431"/>
                        <a:pt x="8086" y="4272"/>
                        <a:pt x="8193" y="4154"/>
                      </a:cubicBezTo>
                      <a:cubicBezTo>
                        <a:pt x="8301" y="4037"/>
                        <a:pt x="8515" y="3723"/>
                        <a:pt x="8572" y="3877"/>
                      </a:cubicBezTo>
                      <a:cubicBezTo>
                        <a:pt x="8682" y="4181"/>
                        <a:pt x="8496" y="4525"/>
                        <a:pt x="8446" y="4847"/>
                      </a:cubicBezTo>
                      <a:cubicBezTo>
                        <a:pt x="8427" y="4965"/>
                        <a:pt x="8189" y="7140"/>
                        <a:pt x="7815" y="7755"/>
                      </a:cubicBezTo>
                      <a:cubicBezTo>
                        <a:pt x="7683" y="7972"/>
                        <a:pt x="7524" y="8192"/>
                        <a:pt x="7311" y="8309"/>
                      </a:cubicBezTo>
                      <a:cubicBezTo>
                        <a:pt x="7143" y="8401"/>
                        <a:pt x="6991" y="8543"/>
                        <a:pt x="6807" y="8586"/>
                      </a:cubicBezTo>
                      <a:cubicBezTo>
                        <a:pt x="6394" y="8683"/>
                        <a:pt x="5967" y="8678"/>
                        <a:pt x="5546" y="8724"/>
                      </a:cubicBezTo>
                      <a:cubicBezTo>
                        <a:pt x="4853" y="8978"/>
                        <a:pt x="5474" y="8710"/>
                        <a:pt x="4790" y="9140"/>
                      </a:cubicBezTo>
                      <a:cubicBezTo>
                        <a:pt x="4627" y="9242"/>
                        <a:pt x="4459" y="9335"/>
                        <a:pt x="4286" y="9417"/>
                      </a:cubicBezTo>
                      <a:cubicBezTo>
                        <a:pt x="4164" y="9474"/>
                        <a:pt x="4026" y="9490"/>
                        <a:pt x="3908" y="9555"/>
                      </a:cubicBezTo>
                      <a:cubicBezTo>
                        <a:pt x="3590" y="9730"/>
                        <a:pt x="3512" y="9851"/>
                        <a:pt x="3277" y="10109"/>
                      </a:cubicBezTo>
                      <a:cubicBezTo>
                        <a:pt x="3403" y="10201"/>
                        <a:pt x="3516" y="10320"/>
                        <a:pt x="3656" y="10386"/>
                      </a:cubicBezTo>
                      <a:cubicBezTo>
                        <a:pt x="3815" y="10461"/>
                        <a:pt x="4024" y="10406"/>
                        <a:pt x="4160" y="10525"/>
                      </a:cubicBezTo>
                      <a:cubicBezTo>
                        <a:pt x="4264" y="10616"/>
                        <a:pt x="4226" y="10809"/>
                        <a:pt x="4286" y="10940"/>
                      </a:cubicBezTo>
                      <a:cubicBezTo>
                        <a:pt x="4354" y="11089"/>
                        <a:pt x="4454" y="11217"/>
                        <a:pt x="4538" y="11355"/>
                      </a:cubicBezTo>
                      <a:cubicBezTo>
                        <a:pt x="4959" y="12744"/>
                        <a:pt x="4338" y="10867"/>
                        <a:pt x="4790" y="9278"/>
                      </a:cubicBezTo>
                      <a:cubicBezTo>
                        <a:pt x="4846" y="9081"/>
                        <a:pt x="5126" y="9463"/>
                        <a:pt x="5294" y="9555"/>
                      </a:cubicBezTo>
                      <a:cubicBezTo>
                        <a:pt x="5420" y="9740"/>
                        <a:pt x="5568" y="9909"/>
                        <a:pt x="5672" y="10109"/>
                      </a:cubicBezTo>
                      <a:cubicBezTo>
                        <a:pt x="5738" y="10236"/>
                        <a:pt x="5704" y="10421"/>
                        <a:pt x="5798" y="10525"/>
                      </a:cubicBezTo>
                      <a:cubicBezTo>
                        <a:pt x="5892" y="10628"/>
                        <a:pt x="6051" y="10617"/>
                        <a:pt x="6177" y="10663"/>
                      </a:cubicBezTo>
                      <a:cubicBezTo>
                        <a:pt x="6303" y="10617"/>
                        <a:pt x="6441" y="10600"/>
                        <a:pt x="6555" y="10525"/>
                      </a:cubicBezTo>
                      <a:cubicBezTo>
                        <a:pt x="6925" y="10280"/>
                        <a:pt x="6784" y="10130"/>
                        <a:pt x="6933" y="9694"/>
                      </a:cubicBezTo>
                      <a:cubicBezTo>
                        <a:pt x="6999" y="9500"/>
                        <a:pt x="7101" y="9324"/>
                        <a:pt x="7185" y="9140"/>
                      </a:cubicBezTo>
                      <a:cubicBezTo>
                        <a:pt x="7143" y="10063"/>
                        <a:pt x="7173" y="10993"/>
                        <a:pt x="7059" y="11909"/>
                      </a:cubicBezTo>
                      <a:cubicBezTo>
                        <a:pt x="7043" y="12039"/>
                        <a:pt x="6860" y="12070"/>
                        <a:pt x="6807" y="12186"/>
                      </a:cubicBezTo>
                      <a:cubicBezTo>
                        <a:pt x="6729" y="12357"/>
                        <a:pt x="6773" y="12579"/>
                        <a:pt x="6681" y="12740"/>
                      </a:cubicBezTo>
                      <a:cubicBezTo>
                        <a:pt x="6462" y="13124"/>
                        <a:pt x="6124" y="13333"/>
                        <a:pt x="5798" y="13571"/>
                      </a:cubicBezTo>
                      <a:cubicBezTo>
                        <a:pt x="5492" y="14583"/>
                        <a:pt x="5482" y="14119"/>
                        <a:pt x="5672" y="14956"/>
                      </a:cubicBezTo>
                      <a:cubicBezTo>
                        <a:pt x="6122" y="14215"/>
                        <a:pt x="5817" y="14658"/>
                        <a:pt x="6681" y="13710"/>
                      </a:cubicBezTo>
                      <a:lnTo>
                        <a:pt x="7059" y="13294"/>
                      </a:lnTo>
                      <a:cubicBezTo>
                        <a:pt x="7101" y="13433"/>
                        <a:pt x="7185" y="13564"/>
                        <a:pt x="7185" y="13710"/>
                      </a:cubicBezTo>
                      <a:cubicBezTo>
                        <a:pt x="7185" y="13883"/>
                        <a:pt x="6992" y="14483"/>
                        <a:pt x="6933" y="14679"/>
                      </a:cubicBezTo>
                      <a:cubicBezTo>
                        <a:pt x="6975" y="15325"/>
                        <a:pt x="6943" y="15982"/>
                        <a:pt x="7059" y="16618"/>
                      </a:cubicBezTo>
                      <a:cubicBezTo>
                        <a:pt x="7093" y="16804"/>
                        <a:pt x="7137" y="16247"/>
                        <a:pt x="7185" y="16064"/>
                      </a:cubicBezTo>
                      <a:cubicBezTo>
                        <a:pt x="7558" y="14630"/>
                        <a:pt x="6920" y="17582"/>
                        <a:pt x="7563" y="14402"/>
                      </a:cubicBezTo>
                      <a:cubicBezTo>
                        <a:pt x="7605" y="13433"/>
                        <a:pt x="7592" y="12458"/>
                        <a:pt x="7689" y="11494"/>
                      </a:cubicBezTo>
                      <a:cubicBezTo>
                        <a:pt x="7704" y="11349"/>
                        <a:pt x="7803" y="11764"/>
                        <a:pt x="7815" y="11909"/>
                      </a:cubicBezTo>
                      <a:cubicBezTo>
                        <a:pt x="7888" y="12784"/>
                        <a:pt x="7833" y="13670"/>
                        <a:pt x="7941" y="14540"/>
                      </a:cubicBezTo>
                      <a:cubicBezTo>
                        <a:pt x="7962" y="14705"/>
                        <a:pt x="8096" y="14828"/>
                        <a:pt x="8193" y="14956"/>
                      </a:cubicBezTo>
                      <a:cubicBezTo>
                        <a:pt x="9002" y="16022"/>
                        <a:pt x="8198" y="14755"/>
                        <a:pt x="8824" y="15787"/>
                      </a:cubicBezTo>
                      <a:cubicBezTo>
                        <a:pt x="8698" y="15925"/>
                        <a:pt x="8583" y="16077"/>
                        <a:pt x="8446" y="16202"/>
                      </a:cubicBezTo>
                      <a:cubicBezTo>
                        <a:pt x="7492" y="17076"/>
                        <a:pt x="8549" y="15950"/>
                        <a:pt x="7815" y="16756"/>
                      </a:cubicBezTo>
                      <a:cubicBezTo>
                        <a:pt x="8067" y="16802"/>
                        <a:pt x="8332" y="16796"/>
                        <a:pt x="8572" y="16895"/>
                      </a:cubicBezTo>
                      <a:cubicBezTo>
                        <a:pt x="8875" y="17019"/>
                        <a:pt x="8834" y="17333"/>
                        <a:pt x="8950" y="17587"/>
                      </a:cubicBezTo>
                      <a:cubicBezTo>
                        <a:pt x="9018" y="17736"/>
                        <a:pt x="9134" y="17854"/>
                        <a:pt x="9202" y="18002"/>
                      </a:cubicBezTo>
                      <a:cubicBezTo>
                        <a:pt x="9261" y="18133"/>
                        <a:pt x="9281" y="18281"/>
                        <a:pt x="9328" y="18418"/>
                      </a:cubicBezTo>
                      <a:cubicBezTo>
                        <a:pt x="9407" y="18651"/>
                        <a:pt x="9496" y="18880"/>
                        <a:pt x="9580" y="19110"/>
                      </a:cubicBezTo>
                      <a:cubicBezTo>
                        <a:pt x="9538" y="19757"/>
                        <a:pt x="9454" y="20401"/>
                        <a:pt x="9454" y="21049"/>
                      </a:cubicBezTo>
                      <a:cubicBezTo>
                        <a:pt x="9454" y="21195"/>
                        <a:pt x="9531" y="21600"/>
                        <a:pt x="9580" y="21464"/>
                      </a:cubicBezTo>
                      <a:cubicBezTo>
                        <a:pt x="9706" y="21119"/>
                        <a:pt x="9624" y="20718"/>
                        <a:pt x="9706" y="20357"/>
                      </a:cubicBezTo>
                      <a:cubicBezTo>
                        <a:pt x="9752" y="20156"/>
                        <a:pt x="9874" y="19987"/>
                        <a:pt x="9958" y="19803"/>
                      </a:cubicBezTo>
                      <a:cubicBezTo>
                        <a:pt x="10000" y="19480"/>
                        <a:pt x="10045" y="19157"/>
                        <a:pt x="10084" y="18833"/>
                      </a:cubicBezTo>
                      <a:cubicBezTo>
                        <a:pt x="10129" y="18464"/>
                        <a:pt x="10134" y="18088"/>
                        <a:pt x="10210" y="17726"/>
                      </a:cubicBezTo>
                      <a:cubicBezTo>
                        <a:pt x="10261" y="17483"/>
                        <a:pt x="10378" y="17264"/>
                        <a:pt x="10462" y="17033"/>
                      </a:cubicBezTo>
                      <a:cubicBezTo>
                        <a:pt x="10504" y="16756"/>
                        <a:pt x="10533" y="16476"/>
                        <a:pt x="10588" y="16202"/>
                      </a:cubicBezTo>
                      <a:cubicBezTo>
                        <a:pt x="10617" y="16060"/>
                        <a:pt x="10715" y="15641"/>
                        <a:pt x="10715" y="15787"/>
                      </a:cubicBezTo>
                      <a:cubicBezTo>
                        <a:pt x="10715" y="16022"/>
                        <a:pt x="10673" y="16263"/>
                        <a:pt x="10588" y="16479"/>
                      </a:cubicBezTo>
                      <a:cubicBezTo>
                        <a:pt x="10542" y="16599"/>
                        <a:pt x="10411" y="16654"/>
                        <a:pt x="10336" y="16756"/>
                      </a:cubicBezTo>
                      <a:cubicBezTo>
                        <a:pt x="10242" y="16886"/>
                        <a:pt x="10152" y="17023"/>
                        <a:pt x="10084" y="17172"/>
                      </a:cubicBezTo>
                      <a:cubicBezTo>
                        <a:pt x="9983" y="17394"/>
                        <a:pt x="9916" y="17633"/>
                        <a:pt x="9832" y="17864"/>
                      </a:cubicBezTo>
                      <a:cubicBezTo>
                        <a:pt x="9874" y="18233"/>
                        <a:pt x="9794" y="18647"/>
                        <a:pt x="9958" y="18972"/>
                      </a:cubicBezTo>
                      <a:cubicBezTo>
                        <a:pt x="10042" y="19138"/>
                        <a:pt x="10318" y="19005"/>
                        <a:pt x="10462" y="19110"/>
                      </a:cubicBezTo>
                      <a:cubicBezTo>
                        <a:pt x="10588" y="19203"/>
                        <a:pt x="10607" y="19408"/>
                        <a:pt x="10715" y="19526"/>
                      </a:cubicBezTo>
                      <a:cubicBezTo>
                        <a:pt x="10959" y="19794"/>
                        <a:pt x="11163" y="19829"/>
                        <a:pt x="11471" y="19941"/>
                      </a:cubicBezTo>
                      <a:cubicBezTo>
                        <a:pt x="11555" y="20034"/>
                        <a:pt x="11639" y="20310"/>
                        <a:pt x="11723" y="20218"/>
                      </a:cubicBezTo>
                      <a:cubicBezTo>
                        <a:pt x="11817" y="20115"/>
                        <a:pt x="11680" y="19917"/>
                        <a:pt x="11597" y="19803"/>
                      </a:cubicBezTo>
                      <a:cubicBezTo>
                        <a:pt x="11502" y="19673"/>
                        <a:pt x="11345" y="19618"/>
                        <a:pt x="11219" y="19526"/>
                      </a:cubicBezTo>
                      <a:lnTo>
                        <a:pt x="10841" y="18279"/>
                      </a:lnTo>
                      <a:lnTo>
                        <a:pt x="10715" y="17864"/>
                      </a:lnTo>
                      <a:cubicBezTo>
                        <a:pt x="10757" y="17726"/>
                        <a:pt x="10772" y="17323"/>
                        <a:pt x="10841" y="17449"/>
                      </a:cubicBezTo>
                      <a:cubicBezTo>
                        <a:pt x="11019" y="17775"/>
                        <a:pt x="11093" y="18556"/>
                        <a:pt x="11093" y="18556"/>
                      </a:cubicBezTo>
                      <a:cubicBezTo>
                        <a:pt x="11326" y="17531"/>
                        <a:pt x="11297" y="17973"/>
                        <a:pt x="10967" y="16341"/>
                      </a:cubicBezTo>
                      <a:cubicBezTo>
                        <a:pt x="10909" y="16056"/>
                        <a:pt x="10799" y="15787"/>
                        <a:pt x="10715" y="15510"/>
                      </a:cubicBezTo>
                      <a:lnTo>
                        <a:pt x="10588" y="15094"/>
                      </a:lnTo>
                      <a:lnTo>
                        <a:pt x="10462" y="14679"/>
                      </a:lnTo>
                      <a:cubicBezTo>
                        <a:pt x="10427" y="14089"/>
                        <a:pt x="10190" y="11826"/>
                        <a:pt x="10462" y="11078"/>
                      </a:cubicBezTo>
                      <a:cubicBezTo>
                        <a:pt x="10512" y="10943"/>
                        <a:pt x="10715" y="11171"/>
                        <a:pt x="10841" y="11217"/>
                      </a:cubicBezTo>
                      <a:cubicBezTo>
                        <a:pt x="10925" y="11355"/>
                        <a:pt x="10986" y="11515"/>
                        <a:pt x="11093" y="11632"/>
                      </a:cubicBezTo>
                      <a:cubicBezTo>
                        <a:pt x="11200" y="11750"/>
                        <a:pt x="11391" y="11768"/>
                        <a:pt x="11471" y="11909"/>
                      </a:cubicBezTo>
                      <a:cubicBezTo>
                        <a:pt x="11612" y="12157"/>
                        <a:pt x="11639" y="12463"/>
                        <a:pt x="11723" y="12740"/>
                      </a:cubicBezTo>
                      <a:cubicBezTo>
                        <a:pt x="11765" y="12879"/>
                        <a:pt x="11817" y="13014"/>
                        <a:pt x="11849" y="13156"/>
                      </a:cubicBezTo>
                      <a:cubicBezTo>
                        <a:pt x="11891" y="13340"/>
                        <a:pt x="11905" y="13536"/>
                        <a:pt x="11975" y="13710"/>
                      </a:cubicBezTo>
                      <a:cubicBezTo>
                        <a:pt x="12075" y="13956"/>
                        <a:pt x="12252" y="14157"/>
                        <a:pt x="12353" y="14402"/>
                      </a:cubicBezTo>
                      <a:cubicBezTo>
                        <a:pt x="12463" y="14668"/>
                        <a:pt x="12605" y="15233"/>
                        <a:pt x="12605" y="15233"/>
                      </a:cubicBezTo>
                      <a:cubicBezTo>
                        <a:pt x="12647" y="15879"/>
                        <a:pt x="12545" y="16557"/>
                        <a:pt x="12731" y="17172"/>
                      </a:cubicBezTo>
                      <a:cubicBezTo>
                        <a:pt x="12786" y="17352"/>
                        <a:pt x="13186" y="17492"/>
                        <a:pt x="13236" y="17310"/>
                      </a:cubicBezTo>
                      <a:cubicBezTo>
                        <a:pt x="13369" y="16822"/>
                        <a:pt x="13171" y="16292"/>
                        <a:pt x="13110" y="15787"/>
                      </a:cubicBezTo>
                      <a:cubicBezTo>
                        <a:pt x="13087" y="15598"/>
                        <a:pt x="13021" y="15419"/>
                        <a:pt x="12983" y="15233"/>
                      </a:cubicBezTo>
                      <a:cubicBezTo>
                        <a:pt x="12838" y="14512"/>
                        <a:pt x="12859" y="14337"/>
                        <a:pt x="12605" y="13571"/>
                      </a:cubicBezTo>
                      <a:cubicBezTo>
                        <a:pt x="12541" y="13377"/>
                        <a:pt x="12457" y="13189"/>
                        <a:pt x="12353" y="13017"/>
                      </a:cubicBezTo>
                      <a:cubicBezTo>
                        <a:pt x="12287" y="12909"/>
                        <a:pt x="12185" y="12833"/>
                        <a:pt x="12101" y="12740"/>
                      </a:cubicBezTo>
                      <a:cubicBezTo>
                        <a:pt x="12059" y="12602"/>
                        <a:pt x="12069" y="12428"/>
                        <a:pt x="11975" y="12325"/>
                      </a:cubicBezTo>
                      <a:cubicBezTo>
                        <a:pt x="11761" y="12089"/>
                        <a:pt x="11433" y="12006"/>
                        <a:pt x="11219" y="11771"/>
                      </a:cubicBezTo>
                      <a:lnTo>
                        <a:pt x="9958" y="10386"/>
                      </a:lnTo>
                      <a:cubicBezTo>
                        <a:pt x="10034" y="9888"/>
                        <a:pt x="10041" y="9574"/>
                        <a:pt x="10210" y="9140"/>
                      </a:cubicBezTo>
                      <a:cubicBezTo>
                        <a:pt x="10284" y="8950"/>
                        <a:pt x="10388" y="8776"/>
                        <a:pt x="10462" y="8586"/>
                      </a:cubicBezTo>
                      <a:cubicBezTo>
                        <a:pt x="10515" y="8452"/>
                        <a:pt x="10529" y="8301"/>
                        <a:pt x="10588" y="8170"/>
                      </a:cubicBezTo>
                      <a:cubicBezTo>
                        <a:pt x="10656" y="8021"/>
                        <a:pt x="10773" y="7904"/>
                        <a:pt x="10841" y="7755"/>
                      </a:cubicBezTo>
                      <a:cubicBezTo>
                        <a:pt x="10931" y="7556"/>
                        <a:pt x="11052" y="6963"/>
                        <a:pt x="11093" y="6786"/>
                      </a:cubicBezTo>
                      <a:cubicBezTo>
                        <a:pt x="11750" y="7507"/>
                        <a:pt x="11255" y="6843"/>
                        <a:pt x="11471" y="8863"/>
                      </a:cubicBezTo>
                      <a:cubicBezTo>
                        <a:pt x="11491" y="9052"/>
                        <a:pt x="11549" y="9234"/>
                        <a:pt x="11597" y="9417"/>
                      </a:cubicBezTo>
                      <a:cubicBezTo>
                        <a:pt x="11633" y="9557"/>
                        <a:pt x="11619" y="9741"/>
                        <a:pt x="11723" y="9832"/>
                      </a:cubicBezTo>
                      <a:cubicBezTo>
                        <a:pt x="11858" y="9951"/>
                        <a:pt x="12059" y="9924"/>
                        <a:pt x="12227" y="9971"/>
                      </a:cubicBezTo>
                      <a:cubicBezTo>
                        <a:pt x="12143" y="10340"/>
                        <a:pt x="12085" y="10717"/>
                        <a:pt x="11975" y="11078"/>
                      </a:cubicBezTo>
                      <a:cubicBezTo>
                        <a:pt x="11933" y="11217"/>
                        <a:pt x="11849" y="11640"/>
                        <a:pt x="11849" y="11494"/>
                      </a:cubicBezTo>
                      <a:cubicBezTo>
                        <a:pt x="11849" y="11285"/>
                        <a:pt x="12213" y="10157"/>
                        <a:pt x="12227" y="10109"/>
                      </a:cubicBezTo>
                      <a:cubicBezTo>
                        <a:pt x="12269" y="9971"/>
                        <a:pt x="12227" y="9740"/>
                        <a:pt x="12353" y="9694"/>
                      </a:cubicBezTo>
                      <a:lnTo>
                        <a:pt x="12731" y="9555"/>
                      </a:lnTo>
                      <a:cubicBezTo>
                        <a:pt x="12899" y="9601"/>
                        <a:pt x="13123" y="9549"/>
                        <a:pt x="13236" y="9694"/>
                      </a:cubicBezTo>
                      <a:cubicBezTo>
                        <a:pt x="13409" y="9915"/>
                        <a:pt x="13488" y="10525"/>
                        <a:pt x="13488" y="10525"/>
                      </a:cubicBezTo>
                      <a:cubicBezTo>
                        <a:pt x="13446" y="10894"/>
                        <a:pt x="13433" y="11268"/>
                        <a:pt x="13362" y="11632"/>
                      </a:cubicBezTo>
                      <a:cubicBezTo>
                        <a:pt x="13306" y="11918"/>
                        <a:pt x="13110" y="12463"/>
                        <a:pt x="13110" y="12463"/>
                      </a:cubicBezTo>
                      <a:cubicBezTo>
                        <a:pt x="13152" y="12602"/>
                        <a:pt x="13132" y="12788"/>
                        <a:pt x="13236" y="12879"/>
                      </a:cubicBezTo>
                      <a:cubicBezTo>
                        <a:pt x="13371" y="12998"/>
                        <a:pt x="13585" y="12932"/>
                        <a:pt x="13740" y="13017"/>
                      </a:cubicBezTo>
                      <a:cubicBezTo>
                        <a:pt x="13846" y="13076"/>
                        <a:pt x="13908" y="13202"/>
                        <a:pt x="13992" y="13294"/>
                      </a:cubicBezTo>
                      <a:cubicBezTo>
                        <a:pt x="12904" y="15685"/>
                        <a:pt x="14071" y="12970"/>
                        <a:pt x="13488" y="14679"/>
                      </a:cubicBezTo>
                      <a:cubicBezTo>
                        <a:pt x="13422" y="14872"/>
                        <a:pt x="13310" y="15043"/>
                        <a:pt x="13236" y="15233"/>
                      </a:cubicBezTo>
                      <a:cubicBezTo>
                        <a:pt x="13183" y="15367"/>
                        <a:pt x="13152" y="15510"/>
                        <a:pt x="13110" y="15648"/>
                      </a:cubicBezTo>
                      <a:cubicBezTo>
                        <a:pt x="13152" y="15233"/>
                        <a:pt x="13198" y="14818"/>
                        <a:pt x="13236" y="14402"/>
                      </a:cubicBezTo>
                      <a:cubicBezTo>
                        <a:pt x="13282" y="13895"/>
                        <a:pt x="13300" y="13384"/>
                        <a:pt x="13362" y="12879"/>
                      </a:cubicBezTo>
                      <a:cubicBezTo>
                        <a:pt x="13397" y="12589"/>
                        <a:pt x="13527" y="12194"/>
                        <a:pt x="13614" y="11909"/>
                      </a:cubicBezTo>
                      <a:cubicBezTo>
                        <a:pt x="13570" y="11527"/>
                        <a:pt x="13556" y="10813"/>
                        <a:pt x="13362" y="10386"/>
                      </a:cubicBezTo>
                      <a:cubicBezTo>
                        <a:pt x="13294" y="10237"/>
                        <a:pt x="13194" y="10109"/>
                        <a:pt x="13110" y="9971"/>
                      </a:cubicBezTo>
                      <a:cubicBezTo>
                        <a:pt x="13068" y="9786"/>
                        <a:pt x="12983" y="9607"/>
                        <a:pt x="12983" y="9417"/>
                      </a:cubicBezTo>
                      <a:cubicBezTo>
                        <a:pt x="12983" y="9130"/>
                        <a:pt x="13234" y="8796"/>
                        <a:pt x="13362" y="8586"/>
                      </a:cubicBezTo>
                      <a:cubicBezTo>
                        <a:pt x="13488" y="8632"/>
                        <a:pt x="13626" y="8649"/>
                        <a:pt x="13740" y="8724"/>
                      </a:cubicBezTo>
                      <a:cubicBezTo>
                        <a:pt x="13992" y="8891"/>
                        <a:pt x="14062" y="9184"/>
                        <a:pt x="14244" y="9417"/>
                      </a:cubicBezTo>
                      <a:cubicBezTo>
                        <a:pt x="14399" y="9615"/>
                        <a:pt x="14580" y="9786"/>
                        <a:pt x="14748" y="9971"/>
                      </a:cubicBezTo>
                      <a:lnTo>
                        <a:pt x="15126" y="10386"/>
                      </a:lnTo>
                      <a:cubicBezTo>
                        <a:pt x="15205" y="10645"/>
                        <a:pt x="15250" y="11078"/>
                        <a:pt x="15631" y="11078"/>
                      </a:cubicBezTo>
                      <a:cubicBezTo>
                        <a:pt x="15749" y="11078"/>
                        <a:pt x="15799" y="10894"/>
                        <a:pt x="15883" y="10801"/>
                      </a:cubicBezTo>
                      <a:cubicBezTo>
                        <a:pt x="15757" y="10617"/>
                        <a:pt x="15625" y="10437"/>
                        <a:pt x="15505" y="10248"/>
                      </a:cubicBezTo>
                      <a:cubicBezTo>
                        <a:pt x="15331" y="9975"/>
                        <a:pt x="15271" y="9566"/>
                        <a:pt x="15000" y="9417"/>
                      </a:cubicBezTo>
                      <a:lnTo>
                        <a:pt x="14496" y="9140"/>
                      </a:lnTo>
                      <a:cubicBezTo>
                        <a:pt x="14370" y="9001"/>
                        <a:pt x="14227" y="8879"/>
                        <a:pt x="14118" y="8724"/>
                      </a:cubicBezTo>
                      <a:cubicBezTo>
                        <a:pt x="13932" y="8462"/>
                        <a:pt x="13614" y="7893"/>
                        <a:pt x="13614" y="7893"/>
                      </a:cubicBezTo>
                      <a:cubicBezTo>
                        <a:pt x="13333" y="6659"/>
                        <a:pt x="13607" y="7055"/>
                        <a:pt x="13110" y="6509"/>
                      </a:cubicBezTo>
                      <a:cubicBezTo>
                        <a:pt x="13152" y="6278"/>
                        <a:pt x="13084" y="5983"/>
                        <a:pt x="13236" y="5816"/>
                      </a:cubicBezTo>
                      <a:cubicBezTo>
                        <a:pt x="13330" y="5713"/>
                        <a:pt x="13520" y="5851"/>
                        <a:pt x="13614" y="5955"/>
                      </a:cubicBezTo>
                      <a:cubicBezTo>
                        <a:pt x="14045" y="6428"/>
                        <a:pt x="13406" y="6325"/>
                        <a:pt x="13992" y="6647"/>
                      </a:cubicBezTo>
                      <a:cubicBezTo>
                        <a:pt x="14230" y="6778"/>
                        <a:pt x="14496" y="6832"/>
                        <a:pt x="14748" y="6924"/>
                      </a:cubicBezTo>
                      <a:cubicBezTo>
                        <a:pt x="15291" y="7123"/>
                        <a:pt x="14997" y="7027"/>
                        <a:pt x="15631" y="7201"/>
                      </a:cubicBezTo>
                      <a:cubicBezTo>
                        <a:pt x="15745" y="7295"/>
                        <a:pt x="16387" y="7728"/>
                        <a:pt x="16387" y="8032"/>
                      </a:cubicBezTo>
                      <a:cubicBezTo>
                        <a:pt x="16387" y="8368"/>
                        <a:pt x="16225" y="8680"/>
                        <a:pt x="16135" y="9001"/>
                      </a:cubicBezTo>
                      <a:cubicBezTo>
                        <a:pt x="16057" y="9280"/>
                        <a:pt x="15883" y="9832"/>
                        <a:pt x="15883" y="9832"/>
                      </a:cubicBezTo>
                      <a:cubicBezTo>
                        <a:pt x="15967" y="10294"/>
                        <a:pt x="15943" y="10796"/>
                        <a:pt x="16135" y="11217"/>
                      </a:cubicBezTo>
                      <a:cubicBezTo>
                        <a:pt x="16212" y="11387"/>
                        <a:pt x="16261" y="10853"/>
                        <a:pt x="16261" y="10663"/>
                      </a:cubicBezTo>
                      <a:cubicBezTo>
                        <a:pt x="16261" y="10517"/>
                        <a:pt x="16177" y="10386"/>
                        <a:pt x="16135" y="10248"/>
                      </a:cubicBezTo>
                      <a:cubicBezTo>
                        <a:pt x="16071" y="9615"/>
                        <a:pt x="15873" y="8541"/>
                        <a:pt x="16135" y="7893"/>
                      </a:cubicBezTo>
                      <a:cubicBezTo>
                        <a:pt x="16189" y="7760"/>
                        <a:pt x="16387" y="7801"/>
                        <a:pt x="16513" y="7755"/>
                      </a:cubicBezTo>
                      <a:cubicBezTo>
                        <a:pt x="16555" y="7893"/>
                        <a:pt x="16620" y="8026"/>
                        <a:pt x="16639" y="8170"/>
                      </a:cubicBezTo>
                      <a:cubicBezTo>
                        <a:pt x="16705" y="8675"/>
                        <a:pt x="16668" y="9195"/>
                        <a:pt x="16765" y="9694"/>
                      </a:cubicBezTo>
                      <a:cubicBezTo>
                        <a:pt x="16797" y="9856"/>
                        <a:pt x="16933" y="9971"/>
                        <a:pt x="17017" y="10109"/>
                      </a:cubicBezTo>
                      <a:cubicBezTo>
                        <a:pt x="17059" y="10248"/>
                        <a:pt x="17084" y="10394"/>
                        <a:pt x="17143" y="10525"/>
                      </a:cubicBezTo>
                      <a:cubicBezTo>
                        <a:pt x="17211" y="10673"/>
                        <a:pt x="17288" y="11058"/>
                        <a:pt x="17395" y="10940"/>
                      </a:cubicBezTo>
                      <a:cubicBezTo>
                        <a:pt x="17518" y="10805"/>
                        <a:pt x="17311" y="10571"/>
                        <a:pt x="17269" y="10386"/>
                      </a:cubicBezTo>
                      <a:cubicBezTo>
                        <a:pt x="17311" y="9647"/>
                        <a:pt x="17254" y="8894"/>
                        <a:pt x="17395" y="8170"/>
                      </a:cubicBezTo>
                      <a:cubicBezTo>
                        <a:pt x="17420" y="8043"/>
                        <a:pt x="17582" y="8339"/>
                        <a:pt x="17647" y="8447"/>
                      </a:cubicBezTo>
                      <a:cubicBezTo>
                        <a:pt x="18258" y="9453"/>
                        <a:pt x="17574" y="8643"/>
                        <a:pt x="18152" y="9278"/>
                      </a:cubicBezTo>
                      <a:cubicBezTo>
                        <a:pt x="18111" y="9101"/>
                        <a:pt x="17990" y="8508"/>
                        <a:pt x="17900" y="8309"/>
                      </a:cubicBezTo>
                      <a:cubicBezTo>
                        <a:pt x="17832" y="8160"/>
                        <a:pt x="17731" y="8032"/>
                        <a:pt x="17647" y="7893"/>
                      </a:cubicBezTo>
                      <a:cubicBezTo>
                        <a:pt x="17561" y="7418"/>
                        <a:pt x="17514" y="7103"/>
                        <a:pt x="17395" y="6647"/>
                      </a:cubicBezTo>
                      <a:cubicBezTo>
                        <a:pt x="17359" y="6507"/>
                        <a:pt x="17311" y="6370"/>
                        <a:pt x="17269" y="6232"/>
                      </a:cubicBezTo>
                      <a:cubicBezTo>
                        <a:pt x="17227" y="5862"/>
                        <a:pt x="17283" y="5463"/>
                        <a:pt x="17143" y="5124"/>
                      </a:cubicBezTo>
                      <a:cubicBezTo>
                        <a:pt x="16896" y="4526"/>
                        <a:pt x="15831" y="4610"/>
                        <a:pt x="15505" y="4570"/>
                      </a:cubicBezTo>
                      <a:cubicBezTo>
                        <a:pt x="15207" y="4461"/>
                        <a:pt x="15047" y="4471"/>
                        <a:pt x="14874" y="4154"/>
                      </a:cubicBezTo>
                      <a:cubicBezTo>
                        <a:pt x="14806" y="4029"/>
                        <a:pt x="14856" y="3824"/>
                        <a:pt x="14748" y="3739"/>
                      </a:cubicBezTo>
                      <a:cubicBezTo>
                        <a:pt x="14532" y="3569"/>
                        <a:pt x="13992" y="3462"/>
                        <a:pt x="13992" y="3462"/>
                      </a:cubicBezTo>
                      <a:cubicBezTo>
                        <a:pt x="14927" y="3120"/>
                        <a:pt x="14511" y="3316"/>
                        <a:pt x="15252" y="2908"/>
                      </a:cubicBezTo>
                      <a:cubicBezTo>
                        <a:pt x="15421" y="2954"/>
                        <a:pt x="15613" y="2941"/>
                        <a:pt x="15757" y="3047"/>
                      </a:cubicBezTo>
                      <a:cubicBezTo>
                        <a:pt x="15883" y="3139"/>
                        <a:pt x="15902" y="3344"/>
                        <a:pt x="16009" y="3462"/>
                      </a:cubicBezTo>
                      <a:cubicBezTo>
                        <a:pt x="16116" y="3580"/>
                        <a:pt x="16261" y="3647"/>
                        <a:pt x="16387" y="3739"/>
                      </a:cubicBezTo>
                      <a:cubicBezTo>
                        <a:pt x="16429" y="3877"/>
                        <a:pt x="16431" y="4039"/>
                        <a:pt x="16513" y="4154"/>
                      </a:cubicBezTo>
                      <a:cubicBezTo>
                        <a:pt x="17150" y="5054"/>
                        <a:pt x="17142" y="4806"/>
                        <a:pt x="17774" y="5401"/>
                      </a:cubicBezTo>
                      <a:cubicBezTo>
                        <a:pt x="18273" y="5871"/>
                        <a:pt x="18005" y="5825"/>
                        <a:pt x="18656" y="6093"/>
                      </a:cubicBezTo>
                      <a:cubicBezTo>
                        <a:pt x="18818" y="6160"/>
                        <a:pt x="18994" y="6177"/>
                        <a:pt x="19160" y="6232"/>
                      </a:cubicBezTo>
                      <a:cubicBezTo>
                        <a:pt x="19415" y="6316"/>
                        <a:pt x="19659" y="6438"/>
                        <a:pt x="19916" y="6509"/>
                      </a:cubicBezTo>
                      <a:cubicBezTo>
                        <a:pt x="20085" y="6555"/>
                        <a:pt x="20576" y="6732"/>
                        <a:pt x="20421" y="6647"/>
                      </a:cubicBezTo>
                      <a:cubicBezTo>
                        <a:pt x="20183" y="6517"/>
                        <a:pt x="19910" y="6482"/>
                        <a:pt x="19664" y="6370"/>
                      </a:cubicBezTo>
                      <a:cubicBezTo>
                        <a:pt x="19404" y="6251"/>
                        <a:pt x="19166" y="6079"/>
                        <a:pt x="18908" y="5955"/>
                      </a:cubicBezTo>
                      <a:cubicBezTo>
                        <a:pt x="16612" y="4851"/>
                        <a:pt x="18410" y="5819"/>
                        <a:pt x="17143" y="5124"/>
                      </a:cubicBezTo>
                      <a:cubicBezTo>
                        <a:pt x="16927" y="4886"/>
                        <a:pt x="16677" y="4670"/>
                        <a:pt x="16639" y="4293"/>
                      </a:cubicBezTo>
                      <a:cubicBezTo>
                        <a:pt x="16615" y="4059"/>
                        <a:pt x="16723" y="3831"/>
                        <a:pt x="16765" y="3600"/>
                      </a:cubicBezTo>
                      <a:cubicBezTo>
                        <a:pt x="19073" y="3831"/>
                        <a:pt x="17439" y="3481"/>
                        <a:pt x="18656" y="4016"/>
                      </a:cubicBezTo>
                      <a:cubicBezTo>
                        <a:pt x="18903" y="4124"/>
                        <a:pt x="19412" y="4293"/>
                        <a:pt x="19412" y="4293"/>
                      </a:cubicBezTo>
                      <a:cubicBezTo>
                        <a:pt x="19580" y="4431"/>
                        <a:pt x="19729" y="4605"/>
                        <a:pt x="19916" y="4708"/>
                      </a:cubicBezTo>
                      <a:cubicBezTo>
                        <a:pt x="20154" y="4839"/>
                        <a:pt x="20673" y="4985"/>
                        <a:pt x="20673" y="4985"/>
                      </a:cubicBezTo>
                      <a:cubicBezTo>
                        <a:pt x="20463" y="5031"/>
                        <a:pt x="20255" y="5153"/>
                        <a:pt x="20042" y="5124"/>
                      </a:cubicBezTo>
                      <a:cubicBezTo>
                        <a:pt x="19892" y="5103"/>
                        <a:pt x="19800" y="4921"/>
                        <a:pt x="19664" y="4847"/>
                      </a:cubicBezTo>
                      <a:cubicBezTo>
                        <a:pt x="19545" y="4782"/>
                        <a:pt x="19408" y="4766"/>
                        <a:pt x="19286" y="4708"/>
                      </a:cubicBezTo>
                      <a:cubicBezTo>
                        <a:pt x="18196" y="4195"/>
                        <a:pt x="19291" y="4618"/>
                        <a:pt x="18404" y="4293"/>
                      </a:cubicBezTo>
                      <a:cubicBezTo>
                        <a:pt x="18362" y="4154"/>
                        <a:pt x="18252" y="4021"/>
                        <a:pt x="18278" y="3877"/>
                      </a:cubicBezTo>
                      <a:cubicBezTo>
                        <a:pt x="18301" y="3749"/>
                        <a:pt x="18411" y="3608"/>
                        <a:pt x="18530" y="3600"/>
                      </a:cubicBezTo>
                      <a:lnTo>
                        <a:pt x="20421" y="3739"/>
                      </a:lnTo>
                      <a:cubicBezTo>
                        <a:pt x="21600" y="3480"/>
                        <a:pt x="21061" y="3667"/>
                        <a:pt x="19664" y="3462"/>
                      </a:cubicBezTo>
                      <a:cubicBezTo>
                        <a:pt x="19493" y="3437"/>
                        <a:pt x="19327" y="3374"/>
                        <a:pt x="19160" y="3324"/>
                      </a:cubicBezTo>
                      <a:cubicBezTo>
                        <a:pt x="18865" y="3235"/>
                        <a:pt x="18573" y="3135"/>
                        <a:pt x="18278" y="3047"/>
                      </a:cubicBezTo>
                      <a:cubicBezTo>
                        <a:pt x="18111" y="2996"/>
                        <a:pt x="17939" y="2963"/>
                        <a:pt x="17774" y="2908"/>
                      </a:cubicBezTo>
                      <a:cubicBezTo>
                        <a:pt x="16736" y="2566"/>
                        <a:pt x="17263" y="2664"/>
                        <a:pt x="16135" y="2354"/>
                      </a:cubicBezTo>
                      <a:cubicBezTo>
                        <a:pt x="15927" y="2297"/>
                        <a:pt x="15712" y="2273"/>
                        <a:pt x="15505" y="2216"/>
                      </a:cubicBezTo>
                      <a:cubicBezTo>
                        <a:pt x="14785" y="2018"/>
                        <a:pt x="15487" y="2111"/>
                        <a:pt x="14622" y="1939"/>
                      </a:cubicBezTo>
                      <a:cubicBezTo>
                        <a:pt x="14330" y="1880"/>
                        <a:pt x="14034" y="1846"/>
                        <a:pt x="13740" y="1800"/>
                      </a:cubicBezTo>
                      <a:cubicBezTo>
                        <a:pt x="13782" y="1985"/>
                        <a:pt x="13774" y="2193"/>
                        <a:pt x="13866" y="2354"/>
                      </a:cubicBezTo>
                      <a:cubicBezTo>
                        <a:pt x="13992" y="2576"/>
                        <a:pt x="14238" y="2691"/>
                        <a:pt x="14370" y="2908"/>
                      </a:cubicBezTo>
                      <a:cubicBezTo>
                        <a:pt x="14664" y="3393"/>
                        <a:pt x="14748" y="3647"/>
                        <a:pt x="15379" y="3877"/>
                      </a:cubicBezTo>
                      <a:cubicBezTo>
                        <a:pt x="16279" y="4207"/>
                        <a:pt x="15914" y="3992"/>
                        <a:pt x="16513" y="4431"/>
                      </a:cubicBezTo>
                      <a:cubicBezTo>
                        <a:pt x="15970" y="5028"/>
                        <a:pt x="16095" y="5032"/>
                        <a:pt x="14748" y="4570"/>
                      </a:cubicBezTo>
                      <a:cubicBezTo>
                        <a:pt x="14521" y="4492"/>
                        <a:pt x="14244" y="4016"/>
                        <a:pt x="14244" y="4016"/>
                      </a:cubicBezTo>
                      <a:cubicBezTo>
                        <a:pt x="14118" y="4062"/>
                        <a:pt x="13960" y="4051"/>
                        <a:pt x="13866" y="4154"/>
                      </a:cubicBezTo>
                      <a:cubicBezTo>
                        <a:pt x="13772" y="4258"/>
                        <a:pt x="13799" y="4439"/>
                        <a:pt x="13740" y="4570"/>
                      </a:cubicBezTo>
                      <a:cubicBezTo>
                        <a:pt x="13672" y="4719"/>
                        <a:pt x="13572" y="4847"/>
                        <a:pt x="13488" y="4985"/>
                      </a:cubicBezTo>
                      <a:cubicBezTo>
                        <a:pt x="13446" y="5539"/>
                        <a:pt x="13497" y="6112"/>
                        <a:pt x="13362" y="6647"/>
                      </a:cubicBezTo>
                      <a:cubicBezTo>
                        <a:pt x="13252" y="7081"/>
                        <a:pt x="12891" y="7441"/>
                        <a:pt x="12605" y="7755"/>
                      </a:cubicBezTo>
                      <a:cubicBezTo>
                        <a:pt x="12322" y="8690"/>
                        <a:pt x="12649" y="7539"/>
                        <a:pt x="12353" y="9001"/>
                      </a:cubicBezTo>
                      <a:cubicBezTo>
                        <a:pt x="12324" y="9144"/>
                        <a:pt x="12227" y="9563"/>
                        <a:pt x="12227" y="9417"/>
                      </a:cubicBezTo>
                      <a:cubicBezTo>
                        <a:pt x="12227" y="9311"/>
                        <a:pt x="12420" y="8591"/>
                        <a:pt x="12479" y="8447"/>
                      </a:cubicBezTo>
                      <a:cubicBezTo>
                        <a:pt x="12635" y="8071"/>
                        <a:pt x="12983" y="7339"/>
                        <a:pt x="12983" y="7339"/>
                      </a:cubicBezTo>
                      <a:cubicBezTo>
                        <a:pt x="13026" y="7109"/>
                        <a:pt x="13110" y="6882"/>
                        <a:pt x="13110" y="6647"/>
                      </a:cubicBezTo>
                      <a:cubicBezTo>
                        <a:pt x="13110" y="5980"/>
                        <a:pt x="12917" y="5466"/>
                        <a:pt x="12479" y="4985"/>
                      </a:cubicBezTo>
                      <a:cubicBezTo>
                        <a:pt x="12395" y="4893"/>
                        <a:pt x="12329" y="4776"/>
                        <a:pt x="12227" y="4708"/>
                      </a:cubicBezTo>
                      <a:cubicBezTo>
                        <a:pt x="12113" y="4633"/>
                        <a:pt x="11975" y="4616"/>
                        <a:pt x="11849" y="4570"/>
                      </a:cubicBezTo>
                      <a:cubicBezTo>
                        <a:pt x="11597" y="4616"/>
                        <a:pt x="11219" y="4465"/>
                        <a:pt x="11093" y="4708"/>
                      </a:cubicBezTo>
                      <a:cubicBezTo>
                        <a:pt x="11022" y="4844"/>
                        <a:pt x="11409" y="5782"/>
                        <a:pt x="11597" y="5955"/>
                      </a:cubicBezTo>
                      <a:cubicBezTo>
                        <a:pt x="11741" y="6087"/>
                        <a:pt x="11933" y="6139"/>
                        <a:pt x="12101" y="6232"/>
                      </a:cubicBezTo>
                      <a:cubicBezTo>
                        <a:pt x="12185" y="6370"/>
                        <a:pt x="12246" y="6529"/>
                        <a:pt x="12353" y="6647"/>
                      </a:cubicBezTo>
                      <a:cubicBezTo>
                        <a:pt x="12460" y="6765"/>
                        <a:pt x="12647" y="6786"/>
                        <a:pt x="12731" y="6924"/>
                      </a:cubicBezTo>
                      <a:cubicBezTo>
                        <a:pt x="12827" y="7082"/>
                        <a:pt x="12980" y="7343"/>
                        <a:pt x="12857" y="7478"/>
                      </a:cubicBezTo>
                      <a:cubicBezTo>
                        <a:pt x="12735" y="7613"/>
                        <a:pt x="12520" y="7392"/>
                        <a:pt x="12353" y="7339"/>
                      </a:cubicBezTo>
                      <a:cubicBezTo>
                        <a:pt x="11920" y="7204"/>
                        <a:pt x="11919" y="7170"/>
                        <a:pt x="11471" y="6924"/>
                      </a:cubicBezTo>
                      <a:cubicBezTo>
                        <a:pt x="11367" y="6753"/>
                        <a:pt x="11072" y="6345"/>
                        <a:pt x="11093" y="6093"/>
                      </a:cubicBezTo>
                      <a:cubicBezTo>
                        <a:pt x="11124" y="5714"/>
                        <a:pt x="11345" y="4985"/>
                        <a:pt x="11345" y="4985"/>
                      </a:cubicBezTo>
                      <a:cubicBezTo>
                        <a:pt x="11303" y="4570"/>
                        <a:pt x="11311" y="3333"/>
                        <a:pt x="11219" y="3739"/>
                      </a:cubicBezTo>
                      <a:cubicBezTo>
                        <a:pt x="11045" y="4502"/>
                        <a:pt x="11204" y="5317"/>
                        <a:pt x="11093" y="6093"/>
                      </a:cubicBezTo>
                      <a:cubicBezTo>
                        <a:pt x="11074" y="6222"/>
                        <a:pt x="10912" y="6266"/>
                        <a:pt x="10841" y="6370"/>
                      </a:cubicBezTo>
                      <a:cubicBezTo>
                        <a:pt x="10659" y="6636"/>
                        <a:pt x="10551" y="6966"/>
                        <a:pt x="10336" y="7201"/>
                      </a:cubicBezTo>
                      <a:cubicBezTo>
                        <a:pt x="10242" y="7304"/>
                        <a:pt x="10410" y="6920"/>
                        <a:pt x="10462" y="6786"/>
                      </a:cubicBezTo>
                      <a:cubicBezTo>
                        <a:pt x="10536" y="6596"/>
                        <a:pt x="10649" y="6425"/>
                        <a:pt x="10715" y="6232"/>
                      </a:cubicBezTo>
                      <a:cubicBezTo>
                        <a:pt x="10775" y="6053"/>
                        <a:pt x="10793" y="5861"/>
                        <a:pt x="10841" y="5678"/>
                      </a:cubicBezTo>
                      <a:cubicBezTo>
                        <a:pt x="10877" y="5537"/>
                        <a:pt x="10925" y="5401"/>
                        <a:pt x="10967" y="5262"/>
                      </a:cubicBezTo>
                      <a:cubicBezTo>
                        <a:pt x="10692" y="4359"/>
                        <a:pt x="11033" y="5069"/>
                        <a:pt x="10588" y="5124"/>
                      </a:cubicBezTo>
                      <a:cubicBezTo>
                        <a:pt x="10293" y="5160"/>
                        <a:pt x="10000" y="5031"/>
                        <a:pt x="9706" y="4985"/>
                      </a:cubicBezTo>
                      <a:cubicBezTo>
                        <a:pt x="8824" y="4662"/>
                        <a:pt x="9202" y="4616"/>
                        <a:pt x="8572" y="4847"/>
                      </a:cubicBezTo>
                      <a:cubicBezTo>
                        <a:pt x="8643" y="5241"/>
                        <a:pt x="8638" y="5669"/>
                        <a:pt x="8950" y="5955"/>
                      </a:cubicBezTo>
                      <a:cubicBezTo>
                        <a:pt x="9094" y="6087"/>
                        <a:pt x="9286" y="6139"/>
                        <a:pt x="9454" y="6232"/>
                      </a:cubicBezTo>
                      <a:cubicBezTo>
                        <a:pt x="9627" y="6517"/>
                        <a:pt x="10232" y="7039"/>
                        <a:pt x="9832" y="7478"/>
                      </a:cubicBezTo>
                      <a:cubicBezTo>
                        <a:pt x="9738" y="7581"/>
                        <a:pt x="9580" y="7570"/>
                        <a:pt x="9454" y="7616"/>
                      </a:cubicBezTo>
                      <a:cubicBezTo>
                        <a:pt x="9049" y="8061"/>
                        <a:pt x="9177" y="8032"/>
                        <a:pt x="8320" y="8032"/>
                      </a:cubicBezTo>
                      <a:cubicBezTo>
                        <a:pt x="8187" y="8032"/>
                        <a:pt x="8570" y="7933"/>
                        <a:pt x="8698" y="7893"/>
                      </a:cubicBezTo>
                      <a:cubicBezTo>
                        <a:pt x="10031" y="7475"/>
                        <a:pt x="8160" y="8136"/>
                        <a:pt x="9958" y="7478"/>
                      </a:cubicBezTo>
                      <a:cubicBezTo>
                        <a:pt x="10493" y="6891"/>
                        <a:pt x="10714" y="6978"/>
                        <a:pt x="10210" y="6093"/>
                      </a:cubicBezTo>
                      <a:cubicBezTo>
                        <a:pt x="10130" y="5952"/>
                        <a:pt x="9964" y="5899"/>
                        <a:pt x="9832" y="5816"/>
                      </a:cubicBezTo>
                      <a:cubicBezTo>
                        <a:pt x="9313" y="5490"/>
                        <a:pt x="9191" y="5489"/>
                        <a:pt x="8572" y="5262"/>
                      </a:cubicBezTo>
                      <a:lnTo>
                        <a:pt x="8193" y="5124"/>
                      </a:lnTo>
                      <a:cubicBezTo>
                        <a:pt x="8277" y="4893"/>
                        <a:pt x="8301" y="4622"/>
                        <a:pt x="8446" y="4431"/>
                      </a:cubicBezTo>
                      <a:cubicBezTo>
                        <a:pt x="8531" y="4319"/>
                        <a:pt x="8705" y="4358"/>
                        <a:pt x="8824" y="4293"/>
                      </a:cubicBezTo>
                      <a:cubicBezTo>
                        <a:pt x="8959" y="4218"/>
                        <a:pt x="9076" y="4108"/>
                        <a:pt x="9202" y="4016"/>
                      </a:cubicBezTo>
                      <a:cubicBezTo>
                        <a:pt x="9303" y="3848"/>
                        <a:pt x="9603" y="3434"/>
                        <a:pt x="9580" y="3185"/>
                      </a:cubicBezTo>
                      <a:cubicBezTo>
                        <a:pt x="9550" y="2851"/>
                        <a:pt x="9412" y="2539"/>
                        <a:pt x="9328" y="2216"/>
                      </a:cubicBezTo>
                      <a:cubicBezTo>
                        <a:pt x="8992" y="2262"/>
                        <a:pt x="8653" y="2288"/>
                        <a:pt x="8320" y="2354"/>
                      </a:cubicBezTo>
                      <a:cubicBezTo>
                        <a:pt x="8189" y="2380"/>
                        <a:pt x="8045" y="2401"/>
                        <a:pt x="7941" y="2493"/>
                      </a:cubicBezTo>
                      <a:cubicBezTo>
                        <a:pt x="7150" y="3188"/>
                        <a:pt x="8343" y="2729"/>
                        <a:pt x="7185" y="3047"/>
                      </a:cubicBezTo>
                      <a:cubicBezTo>
                        <a:pt x="7101" y="3231"/>
                        <a:pt x="7048" y="3438"/>
                        <a:pt x="6933" y="3600"/>
                      </a:cubicBezTo>
                      <a:cubicBezTo>
                        <a:pt x="6751" y="3858"/>
                        <a:pt x="6467" y="4021"/>
                        <a:pt x="6303" y="4293"/>
                      </a:cubicBezTo>
                      <a:cubicBezTo>
                        <a:pt x="6219" y="4431"/>
                        <a:pt x="6150" y="4583"/>
                        <a:pt x="6051" y="4708"/>
                      </a:cubicBezTo>
                      <a:cubicBezTo>
                        <a:pt x="5855" y="4954"/>
                        <a:pt x="5702" y="5298"/>
                        <a:pt x="5420" y="5401"/>
                      </a:cubicBezTo>
                      <a:lnTo>
                        <a:pt x="4664" y="5678"/>
                      </a:lnTo>
                      <a:lnTo>
                        <a:pt x="4286" y="5816"/>
                      </a:lnTo>
                      <a:cubicBezTo>
                        <a:pt x="4202" y="5955"/>
                        <a:pt x="4162" y="6143"/>
                        <a:pt x="4034" y="6232"/>
                      </a:cubicBezTo>
                      <a:cubicBezTo>
                        <a:pt x="3808" y="6386"/>
                        <a:pt x="3515" y="6378"/>
                        <a:pt x="3277" y="6509"/>
                      </a:cubicBezTo>
                      <a:cubicBezTo>
                        <a:pt x="2541" y="6913"/>
                        <a:pt x="2604" y="6907"/>
                        <a:pt x="1891" y="7201"/>
                      </a:cubicBezTo>
                      <a:cubicBezTo>
                        <a:pt x="1407" y="7400"/>
                        <a:pt x="1564" y="7303"/>
                        <a:pt x="1008" y="7478"/>
                      </a:cubicBezTo>
                      <a:cubicBezTo>
                        <a:pt x="881" y="7518"/>
                        <a:pt x="497" y="7616"/>
                        <a:pt x="630" y="7616"/>
                      </a:cubicBezTo>
                      <a:cubicBezTo>
                        <a:pt x="969" y="7616"/>
                        <a:pt x="1303" y="7524"/>
                        <a:pt x="1639" y="7478"/>
                      </a:cubicBezTo>
                      <a:cubicBezTo>
                        <a:pt x="1929" y="7159"/>
                        <a:pt x="2081" y="6885"/>
                        <a:pt x="2647" y="7063"/>
                      </a:cubicBezTo>
                      <a:cubicBezTo>
                        <a:pt x="2775" y="7103"/>
                        <a:pt x="2731" y="7339"/>
                        <a:pt x="2773" y="7478"/>
                      </a:cubicBezTo>
                      <a:cubicBezTo>
                        <a:pt x="2815" y="7247"/>
                        <a:pt x="2768" y="6971"/>
                        <a:pt x="2899" y="6786"/>
                      </a:cubicBezTo>
                      <a:cubicBezTo>
                        <a:pt x="3261" y="6274"/>
                        <a:pt x="3669" y="6228"/>
                        <a:pt x="4160" y="6093"/>
                      </a:cubicBezTo>
                      <a:cubicBezTo>
                        <a:pt x="4300" y="5990"/>
                        <a:pt x="4828" y="5537"/>
                        <a:pt x="5042" y="5678"/>
                      </a:cubicBezTo>
                      <a:cubicBezTo>
                        <a:pt x="5191" y="5776"/>
                        <a:pt x="5126" y="6047"/>
                        <a:pt x="5168" y="6232"/>
                      </a:cubicBezTo>
                      <a:cubicBezTo>
                        <a:pt x="5252" y="6093"/>
                        <a:pt x="5353" y="5965"/>
                        <a:pt x="5420" y="5816"/>
                      </a:cubicBezTo>
                      <a:cubicBezTo>
                        <a:pt x="5511" y="5617"/>
                        <a:pt x="5632" y="5024"/>
                        <a:pt x="5672" y="4847"/>
                      </a:cubicBezTo>
                      <a:cubicBezTo>
                        <a:pt x="5949" y="5302"/>
                        <a:pt x="5920" y="5176"/>
                        <a:pt x="6051" y="5678"/>
                      </a:cubicBezTo>
                      <a:cubicBezTo>
                        <a:pt x="6098" y="5861"/>
                        <a:pt x="6099" y="6061"/>
                        <a:pt x="6177" y="6232"/>
                      </a:cubicBezTo>
                      <a:cubicBezTo>
                        <a:pt x="6230" y="6348"/>
                        <a:pt x="6327" y="6441"/>
                        <a:pt x="6429" y="6509"/>
                      </a:cubicBezTo>
                      <a:cubicBezTo>
                        <a:pt x="6687" y="6679"/>
                        <a:pt x="7573" y="6786"/>
                        <a:pt x="7689" y="6786"/>
                      </a:cubicBezTo>
                      <a:cubicBezTo>
                        <a:pt x="7945" y="6786"/>
                        <a:pt x="7184" y="6702"/>
                        <a:pt x="6933" y="6647"/>
                      </a:cubicBezTo>
                      <a:cubicBezTo>
                        <a:pt x="6537" y="6560"/>
                        <a:pt x="6411" y="6502"/>
                        <a:pt x="6051" y="6370"/>
                      </a:cubicBezTo>
                      <a:cubicBezTo>
                        <a:pt x="6135" y="5909"/>
                        <a:pt x="6149" y="5425"/>
                        <a:pt x="6303" y="4985"/>
                      </a:cubicBezTo>
                      <a:cubicBezTo>
                        <a:pt x="6367" y="4803"/>
                        <a:pt x="6571" y="4724"/>
                        <a:pt x="6681" y="4570"/>
                      </a:cubicBezTo>
                      <a:cubicBezTo>
                        <a:pt x="7345" y="3632"/>
                        <a:pt x="7015" y="3997"/>
                        <a:pt x="7437" y="3185"/>
                      </a:cubicBezTo>
                      <a:cubicBezTo>
                        <a:pt x="7828" y="2433"/>
                        <a:pt x="7584" y="3116"/>
                        <a:pt x="7815" y="2354"/>
                      </a:cubicBezTo>
                      <a:cubicBezTo>
                        <a:pt x="7689" y="2262"/>
                        <a:pt x="7589" y="2077"/>
                        <a:pt x="7437" y="2077"/>
                      </a:cubicBezTo>
                      <a:cubicBezTo>
                        <a:pt x="7037" y="2077"/>
                        <a:pt x="6617" y="2380"/>
                        <a:pt x="6303" y="2631"/>
                      </a:cubicBezTo>
                      <a:cubicBezTo>
                        <a:pt x="5124" y="3573"/>
                        <a:pt x="5713" y="3309"/>
                        <a:pt x="4916" y="3600"/>
                      </a:cubicBezTo>
                      <a:cubicBezTo>
                        <a:pt x="4562" y="3990"/>
                        <a:pt x="4478" y="4118"/>
                        <a:pt x="3908" y="4431"/>
                      </a:cubicBezTo>
                      <a:cubicBezTo>
                        <a:pt x="3740" y="4524"/>
                        <a:pt x="3586" y="4658"/>
                        <a:pt x="3403" y="4708"/>
                      </a:cubicBezTo>
                      <a:cubicBezTo>
                        <a:pt x="2845" y="4862"/>
                        <a:pt x="510" y="4976"/>
                        <a:pt x="378" y="4985"/>
                      </a:cubicBezTo>
                      <a:cubicBezTo>
                        <a:pt x="858" y="5091"/>
                        <a:pt x="1559" y="5262"/>
                        <a:pt x="2017" y="5262"/>
                      </a:cubicBezTo>
                      <a:cubicBezTo>
                        <a:pt x="2356" y="5262"/>
                        <a:pt x="2689" y="5170"/>
                        <a:pt x="3025" y="5124"/>
                      </a:cubicBezTo>
                      <a:cubicBezTo>
                        <a:pt x="3109" y="4847"/>
                        <a:pt x="3025" y="4385"/>
                        <a:pt x="3277" y="4293"/>
                      </a:cubicBezTo>
                      <a:cubicBezTo>
                        <a:pt x="4228" y="3945"/>
                        <a:pt x="3056" y="4414"/>
                        <a:pt x="4034" y="3877"/>
                      </a:cubicBezTo>
                      <a:cubicBezTo>
                        <a:pt x="4215" y="3778"/>
                        <a:pt x="4755" y="3645"/>
                        <a:pt x="4916" y="3600"/>
                      </a:cubicBezTo>
                      <a:cubicBezTo>
                        <a:pt x="5348" y="3126"/>
                        <a:pt x="5297" y="3269"/>
                        <a:pt x="5546" y="2631"/>
                      </a:cubicBezTo>
                      <a:cubicBezTo>
                        <a:pt x="5599" y="2497"/>
                        <a:pt x="5802" y="2247"/>
                        <a:pt x="5672" y="2216"/>
                      </a:cubicBezTo>
                      <a:cubicBezTo>
                        <a:pt x="5260" y="2115"/>
                        <a:pt x="4832" y="2308"/>
                        <a:pt x="4412" y="2354"/>
                      </a:cubicBezTo>
                      <a:cubicBezTo>
                        <a:pt x="4250" y="2399"/>
                        <a:pt x="3710" y="2532"/>
                        <a:pt x="3529" y="2631"/>
                      </a:cubicBezTo>
                      <a:cubicBezTo>
                        <a:pt x="3023" y="2909"/>
                        <a:pt x="3132" y="3137"/>
                        <a:pt x="2395" y="3185"/>
                      </a:cubicBezTo>
                      <a:cubicBezTo>
                        <a:pt x="168" y="3329"/>
                        <a:pt x="968" y="3324"/>
                        <a:pt x="0" y="3324"/>
                      </a:cubicBezTo>
                    </a:path>
                  </a:pathLst>
                </a:custGeom>
                <a:gradFill flip="none" rotWithShape="1">
                  <a:gsLst>
                    <a:gs pos="69000">
                      <a:srgbClr val="9B8B6F"/>
                    </a:gs>
                    <a:gs pos="100000">
                      <a:srgbClr val="FFFFFF"/>
                    </a:gs>
                  </a:gsLst>
                  <a:lin ang="17340000" scaled="0"/>
                </a:gra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87" name="Line"/>
                <p:cNvSpPr/>
                <p:nvPr/>
              </p:nvSpPr>
              <p:spPr>
                <a:xfrm>
                  <a:off x="379444" y="0"/>
                  <a:ext cx="686717" cy="745180"/>
                </a:xfrm>
                <a:custGeom>
                  <a:avLst/>
                  <a:gdLst/>
                  <a:ahLst/>
                  <a:cxnLst>
                    <a:cxn ang="0">
                      <a:pos x="wd2" y="hd2"/>
                    </a:cxn>
                    <a:cxn ang="5400000">
                      <a:pos x="wd2" y="hd2"/>
                    </a:cxn>
                    <a:cxn ang="10800000">
                      <a:pos x="wd2" y="hd2"/>
                    </a:cxn>
                    <a:cxn ang="16200000">
                      <a:pos x="wd2" y="hd2"/>
                    </a:cxn>
                  </a:cxnLst>
                  <a:rect l="0" t="0" r="r" b="b"/>
                  <a:pathLst>
                    <a:path w="21284" h="21391" fill="norm" stroke="1" extrusionOk="0">
                      <a:moveTo>
                        <a:pt x="4247" y="12156"/>
                      </a:moveTo>
                      <a:cubicBezTo>
                        <a:pt x="4157" y="11485"/>
                        <a:pt x="4127" y="10232"/>
                        <a:pt x="3723" y="9482"/>
                      </a:cubicBezTo>
                      <a:cubicBezTo>
                        <a:pt x="3582" y="9221"/>
                        <a:pt x="3395" y="8981"/>
                        <a:pt x="3198" y="8753"/>
                      </a:cubicBezTo>
                      <a:cubicBezTo>
                        <a:pt x="3044" y="8574"/>
                        <a:pt x="2849" y="8429"/>
                        <a:pt x="2674" y="8267"/>
                      </a:cubicBezTo>
                      <a:cubicBezTo>
                        <a:pt x="1922" y="5476"/>
                        <a:pt x="2974" y="8916"/>
                        <a:pt x="1888" y="6566"/>
                      </a:cubicBezTo>
                      <a:cubicBezTo>
                        <a:pt x="1384" y="5475"/>
                        <a:pt x="1874" y="5811"/>
                        <a:pt x="1364" y="4865"/>
                      </a:cubicBezTo>
                      <a:cubicBezTo>
                        <a:pt x="1033" y="4252"/>
                        <a:pt x="803" y="4102"/>
                        <a:pt x="315" y="3650"/>
                      </a:cubicBezTo>
                      <a:cubicBezTo>
                        <a:pt x="65" y="2953"/>
                        <a:pt x="-247" y="2487"/>
                        <a:pt x="315" y="1705"/>
                      </a:cubicBezTo>
                      <a:cubicBezTo>
                        <a:pt x="468" y="1492"/>
                        <a:pt x="839" y="1543"/>
                        <a:pt x="1102" y="1462"/>
                      </a:cubicBezTo>
                      <a:cubicBezTo>
                        <a:pt x="1451" y="1786"/>
                        <a:pt x="1681" y="2290"/>
                        <a:pt x="2150" y="2434"/>
                      </a:cubicBezTo>
                      <a:lnTo>
                        <a:pt x="3723" y="2921"/>
                      </a:lnTo>
                      <a:cubicBezTo>
                        <a:pt x="3985" y="2678"/>
                        <a:pt x="4272" y="2455"/>
                        <a:pt x="4509" y="2191"/>
                      </a:cubicBezTo>
                      <a:cubicBezTo>
                        <a:pt x="4711" y="1967"/>
                        <a:pt x="4787" y="1645"/>
                        <a:pt x="5033" y="1462"/>
                      </a:cubicBezTo>
                      <a:cubicBezTo>
                        <a:pt x="5249" y="1302"/>
                        <a:pt x="5557" y="1300"/>
                        <a:pt x="5820" y="1219"/>
                      </a:cubicBezTo>
                      <a:cubicBezTo>
                        <a:pt x="6256" y="1300"/>
                        <a:pt x="6713" y="1317"/>
                        <a:pt x="7130" y="1462"/>
                      </a:cubicBezTo>
                      <a:cubicBezTo>
                        <a:pt x="7425" y="1565"/>
                        <a:pt x="7603" y="1919"/>
                        <a:pt x="7916" y="1948"/>
                      </a:cubicBezTo>
                      <a:cubicBezTo>
                        <a:pt x="8587" y="2011"/>
                        <a:pt x="10038" y="1639"/>
                        <a:pt x="10800" y="1462"/>
                      </a:cubicBezTo>
                      <a:cubicBezTo>
                        <a:pt x="12001" y="-209"/>
                        <a:pt x="11250" y="-181"/>
                        <a:pt x="12634" y="247"/>
                      </a:cubicBezTo>
                      <a:cubicBezTo>
                        <a:pt x="12722" y="490"/>
                        <a:pt x="12754" y="757"/>
                        <a:pt x="12896" y="976"/>
                      </a:cubicBezTo>
                      <a:cubicBezTo>
                        <a:pt x="13145" y="1361"/>
                        <a:pt x="13850" y="1728"/>
                        <a:pt x="14207" y="1948"/>
                      </a:cubicBezTo>
                      <a:cubicBezTo>
                        <a:pt x="15343" y="1867"/>
                        <a:pt x="16484" y="1836"/>
                        <a:pt x="17614" y="1705"/>
                      </a:cubicBezTo>
                      <a:cubicBezTo>
                        <a:pt x="17889" y="1674"/>
                        <a:pt x="18205" y="1281"/>
                        <a:pt x="18401" y="1462"/>
                      </a:cubicBezTo>
                      <a:cubicBezTo>
                        <a:pt x="18741" y="1778"/>
                        <a:pt x="17725" y="2575"/>
                        <a:pt x="17614" y="2678"/>
                      </a:cubicBezTo>
                      <a:cubicBezTo>
                        <a:pt x="17527" y="2921"/>
                        <a:pt x="17476" y="3177"/>
                        <a:pt x="17352" y="3407"/>
                      </a:cubicBezTo>
                      <a:cubicBezTo>
                        <a:pt x="17211" y="3668"/>
                        <a:pt x="16956" y="3869"/>
                        <a:pt x="16828" y="4136"/>
                      </a:cubicBezTo>
                      <a:cubicBezTo>
                        <a:pt x="16604" y="4604"/>
                        <a:pt x="16304" y="5594"/>
                        <a:pt x="16304" y="5594"/>
                      </a:cubicBezTo>
                      <a:cubicBezTo>
                        <a:pt x="16391" y="6080"/>
                        <a:pt x="16491" y="6564"/>
                        <a:pt x="16566" y="7052"/>
                      </a:cubicBezTo>
                      <a:cubicBezTo>
                        <a:pt x="16725" y="8083"/>
                        <a:pt x="16840" y="9410"/>
                        <a:pt x="17090" y="10455"/>
                      </a:cubicBezTo>
                      <a:cubicBezTo>
                        <a:pt x="17150" y="10705"/>
                        <a:pt x="17276" y="10937"/>
                        <a:pt x="17352" y="11184"/>
                      </a:cubicBezTo>
                      <a:cubicBezTo>
                        <a:pt x="17355" y="11193"/>
                        <a:pt x="17751" y="12768"/>
                        <a:pt x="17877" y="12885"/>
                      </a:cubicBezTo>
                      <a:cubicBezTo>
                        <a:pt x="18072" y="13066"/>
                        <a:pt x="18416" y="13013"/>
                        <a:pt x="18663" y="13128"/>
                      </a:cubicBezTo>
                      <a:cubicBezTo>
                        <a:pt x="18945" y="13259"/>
                        <a:pt x="19187" y="13452"/>
                        <a:pt x="19449" y="13614"/>
                      </a:cubicBezTo>
                      <a:cubicBezTo>
                        <a:pt x="19537" y="13857"/>
                        <a:pt x="19496" y="14183"/>
                        <a:pt x="19711" y="14343"/>
                      </a:cubicBezTo>
                      <a:cubicBezTo>
                        <a:pt x="19993" y="14552"/>
                        <a:pt x="20438" y="14437"/>
                        <a:pt x="20760" y="14586"/>
                      </a:cubicBezTo>
                      <a:cubicBezTo>
                        <a:pt x="20981" y="14689"/>
                        <a:pt x="21109" y="14910"/>
                        <a:pt x="21284" y="15072"/>
                      </a:cubicBezTo>
                      <a:cubicBezTo>
                        <a:pt x="21197" y="15396"/>
                        <a:pt x="21353" y="15913"/>
                        <a:pt x="21022" y="16044"/>
                      </a:cubicBezTo>
                      <a:cubicBezTo>
                        <a:pt x="20533" y="16238"/>
                        <a:pt x="19970" y="15898"/>
                        <a:pt x="19449" y="15801"/>
                      </a:cubicBezTo>
                      <a:cubicBezTo>
                        <a:pt x="18626" y="15649"/>
                        <a:pt x="18364" y="15547"/>
                        <a:pt x="17614" y="15315"/>
                      </a:cubicBezTo>
                      <a:cubicBezTo>
                        <a:pt x="17440" y="15558"/>
                        <a:pt x="17142" y="15756"/>
                        <a:pt x="17090" y="16044"/>
                      </a:cubicBezTo>
                      <a:cubicBezTo>
                        <a:pt x="16790" y="17715"/>
                        <a:pt x="18541" y="15635"/>
                        <a:pt x="17090" y="17989"/>
                      </a:cubicBezTo>
                      <a:cubicBezTo>
                        <a:pt x="16934" y="18242"/>
                        <a:pt x="16566" y="18313"/>
                        <a:pt x="16304" y="18475"/>
                      </a:cubicBezTo>
                      <a:cubicBezTo>
                        <a:pt x="16217" y="19042"/>
                        <a:pt x="16152" y="19612"/>
                        <a:pt x="16042" y="20176"/>
                      </a:cubicBezTo>
                      <a:cubicBezTo>
                        <a:pt x="15977" y="20504"/>
                        <a:pt x="16005" y="20887"/>
                        <a:pt x="15780" y="21148"/>
                      </a:cubicBezTo>
                      <a:cubicBezTo>
                        <a:pt x="15607" y="21348"/>
                        <a:pt x="15255" y="21310"/>
                        <a:pt x="14993" y="21391"/>
                      </a:cubicBezTo>
                      <a:cubicBezTo>
                        <a:pt x="14731" y="21310"/>
                        <a:pt x="14423" y="21308"/>
                        <a:pt x="14207" y="21148"/>
                      </a:cubicBezTo>
                      <a:cubicBezTo>
                        <a:pt x="13690" y="20765"/>
                        <a:pt x="13546" y="19877"/>
                        <a:pt x="13159" y="19447"/>
                      </a:cubicBezTo>
                      <a:cubicBezTo>
                        <a:pt x="12957" y="19222"/>
                        <a:pt x="12634" y="19123"/>
                        <a:pt x="12372" y="18961"/>
                      </a:cubicBezTo>
                      <a:cubicBezTo>
                        <a:pt x="12285" y="18718"/>
                        <a:pt x="12381" y="18282"/>
                        <a:pt x="12110" y="18232"/>
                      </a:cubicBezTo>
                      <a:cubicBezTo>
                        <a:pt x="10979" y="18022"/>
                        <a:pt x="11069" y="18947"/>
                        <a:pt x="10800" y="19447"/>
                      </a:cubicBezTo>
                      <a:cubicBezTo>
                        <a:pt x="10659" y="19708"/>
                        <a:pt x="10450" y="19933"/>
                        <a:pt x="10275" y="20176"/>
                      </a:cubicBezTo>
                      <a:cubicBezTo>
                        <a:pt x="9314" y="20014"/>
                        <a:pt x="8266" y="20095"/>
                        <a:pt x="7392" y="19690"/>
                      </a:cubicBezTo>
                      <a:cubicBezTo>
                        <a:pt x="7145" y="19575"/>
                        <a:pt x="7531" y="19190"/>
                        <a:pt x="7654" y="18961"/>
                      </a:cubicBezTo>
                      <a:cubicBezTo>
                        <a:pt x="7795" y="18699"/>
                        <a:pt x="7974" y="18453"/>
                        <a:pt x="8179" y="18232"/>
                      </a:cubicBezTo>
                      <a:cubicBezTo>
                        <a:pt x="8500" y="17884"/>
                        <a:pt x="9227" y="17259"/>
                        <a:pt x="9227" y="17259"/>
                      </a:cubicBezTo>
                      <a:cubicBezTo>
                        <a:pt x="9052" y="16773"/>
                        <a:pt x="9024" y="16218"/>
                        <a:pt x="8703" y="15801"/>
                      </a:cubicBezTo>
                      <a:cubicBezTo>
                        <a:pt x="8542" y="15593"/>
                        <a:pt x="8188" y="15605"/>
                        <a:pt x="7916" y="15558"/>
                      </a:cubicBezTo>
                      <a:cubicBezTo>
                        <a:pt x="6787" y="15362"/>
                        <a:pt x="5645" y="15234"/>
                        <a:pt x="4509" y="15072"/>
                      </a:cubicBezTo>
                      <a:cubicBezTo>
                        <a:pt x="6122" y="12828"/>
                        <a:pt x="4064" y="15588"/>
                        <a:pt x="5557" y="13857"/>
                      </a:cubicBezTo>
                      <a:cubicBezTo>
                        <a:pt x="5754" y="13629"/>
                        <a:pt x="5836" y="13310"/>
                        <a:pt x="6082" y="13128"/>
                      </a:cubicBezTo>
                      <a:cubicBezTo>
                        <a:pt x="6297" y="12968"/>
                        <a:pt x="6606" y="12966"/>
                        <a:pt x="6868" y="12885"/>
                      </a:cubicBezTo>
                      <a:cubicBezTo>
                        <a:pt x="6955" y="12642"/>
                        <a:pt x="7176" y="12408"/>
                        <a:pt x="7130" y="12156"/>
                      </a:cubicBezTo>
                      <a:cubicBezTo>
                        <a:pt x="6934" y="11063"/>
                        <a:pt x="5792" y="11410"/>
                        <a:pt x="5033" y="10941"/>
                      </a:cubicBezTo>
                      <a:cubicBezTo>
                        <a:pt x="4771" y="10779"/>
                        <a:pt x="4493" y="10637"/>
                        <a:pt x="4247" y="10455"/>
                      </a:cubicBezTo>
                      <a:cubicBezTo>
                        <a:pt x="3143" y="9636"/>
                        <a:pt x="4293" y="10233"/>
                        <a:pt x="3198" y="9725"/>
                      </a:cubicBezTo>
                    </a:path>
                  </a:pathLst>
                </a:custGeom>
                <a:gradFill flip="none" rotWithShape="1">
                  <a:gsLst>
                    <a:gs pos="29000">
                      <a:srgbClr val="A9C556"/>
                    </a:gs>
                    <a:gs pos="100000">
                      <a:srgbClr val="FFFFFF"/>
                    </a:gs>
                  </a:gsLst>
                  <a:lin ang="6420001" scaled="0"/>
                </a:gradFill>
                <a:ln w="12700" cap="flat">
                  <a:noFill/>
                  <a:miter lim="400000"/>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sp>
          <p:nvSpPr>
            <p:cNvPr id="190" name="roots"/>
            <p:cNvSpPr txBox="1"/>
            <p:nvPr/>
          </p:nvSpPr>
          <p:spPr>
            <a:xfrm>
              <a:off x="0" y="1066800"/>
              <a:ext cx="914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roots</a:t>
              </a:r>
            </a:p>
          </p:txBody>
        </p:sp>
        <p:sp>
          <p:nvSpPr>
            <p:cNvPr id="191" name="stem"/>
            <p:cNvSpPr txBox="1"/>
            <p:nvPr/>
          </p:nvSpPr>
          <p:spPr>
            <a:xfrm>
              <a:off x="2819400" y="0"/>
              <a:ext cx="914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stem</a:t>
              </a:r>
            </a:p>
          </p:txBody>
        </p:sp>
        <p:sp>
          <p:nvSpPr>
            <p:cNvPr id="192" name="Line"/>
            <p:cNvSpPr/>
            <p:nvPr/>
          </p:nvSpPr>
          <p:spPr>
            <a:xfrm>
              <a:off x="2362200" y="0"/>
              <a:ext cx="381000" cy="3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19827"/>
                    <a:pt x="10800" y="17640"/>
                  </a:cubicBezTo>
                  <a:lnTo>
                    <a:pt x="10800" y="14760"/>
                  </a:lnTo>
                  <a:cubicBezTo>
                    <a:pt x="10800" y="12573"/>
                    <a:pt x="5965" y="10800"/>
                    <a:pt x="0" y="10800"/>
                  </a:cubicBezTo>
                  <a:cubicBezTo>
                    <a:pt x="5965" y="10800"/>
                    <a:pt x="10800" y="9027"/>
                    <a:pt x="10800" y="6840"/>
                  </a:cubicBezTo>
                  <a:lnTo>
                    <a:pt x="10800" y="3960"/>
                  </a:lnTo>
                  <a:cubicBezTo>
                    <a:pt x="10800" y="1773"/>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93" name="Line"/>
            <p:cNvSpPr/>
            <p:nvPr/>
          </p:nvSpPr>
          <p:spPr>
            <a:xfrm>
              <a:off x="838200" y="533400"/>
              <a:ext cx="381000" cy="152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157"/>
                    <a:pt x="10800" y="20610"/>
                  </a:cubicBezTo>
                  <a:lnTo>
                    <a:pt x="10800" y="11790"/>
                  </a:lnTo>
                  <a:cubicBezTo>
                    <a:pt x="10800" y="11243"/>
                    <a:pt x="5965" y="10800"/>
                    <a:pt x="0" y="10800"/>
                  </a:cubicBezTo>
                  <a:cubicBezTo>
                    <a:pt x="5965" y="10800"/>
                    <a:pt x="10800" y="10357"/>
                    <a:pt x="10800" y="9810"/>
                  </a:cubicBezTo>
                  <a:lnTo>
                    <a:pt x="10800" y="990"/>
                  </a:lnTo>
                  <a:cubicBezTo>
                    <a:pt x="10800" y="443"/>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202" name="Group"/>
          <p:cNvGrpSpPr/>
          <p:nvPr/>
        </p:nvGrpSpPr>
        <p:grpSpPr>
          <a:xfrm>
            <a:off x="4800599" y="1981199"/>
            <a:ext cx="3352801" cy="2286001"/>
            <a:chOff x="0" y="0"/>
            <a:chExt cx="3352800" cy="2286000"/>
          </a:xfrm>
        </p:grpSpPr>
        <p:grpSp>
          <p:nvGrpSpPr>
            <p:cNvPr id="197" name="Group"/>
            <p:cNvGrpSpPr/>
            <p:nvPr/>
          </p:nvGrpSpPr>
          <p:grpSpPr>
            <a:xfrm>
              <a:off x="1066799" y="18627"/>
              <a:ext cx="1431283" cy="2261121"/>
              <a:chOff x="0" y="0"/>
              <a:chExt cx="1431281" cy="2261119"/>
            </a:xfrm>
          </p:grpSpPr>
          <p:sp>
            <p:nvSpPr>
              <p:cNvPr id="195" name="Line"/>
              <p:cNvSpPr/>
              <p:nvPr/>
            </p:nvSpPr>
            <p:spPr>
              <a:xfrm>
                <a:off x="0" y="30863"/>
                <a:ext cx="1431282" cy="2230257"/>
              </a:xfrm>
              <a:custGeom>
                <a:avLst/>
                <a:gdLst/>
                <a:ahLst/>
                <a:cxnLst>
                  <a:cxn ang="0">
                    <a:pos x="wd2" y="hd2"/>
                  </a:cxn>
                  <a:cxn ang="5400000">
                    <a:pos x="wd2" y="hd2"/>
                  </a:cxn>
                  <a:cxn ang="10800000">
                    <a:pos x="wd2" y="hd2"/>
                  </a:cxn>
                  <a:cxn ang="16200000">
                    <a:pos x="wd2" y="hd2"/>
                  </a:cxn>
                </a:cxnLst>
                <a:rect l="0" t="0" r="r" b="b"/>
                <a:pathLst>
                  <a:path w="21566" h="21506" fill="norm" stroke="1" extrusionOk="0">
                    <a:moveTo>
                      <a:pt x="11865" y="88"/>
                    </a:moveTo>
                    <a:cubicBezTo>
                      <a:pt x="11736" y="212"/>
                      <a:pt x="11483" y="409"/>
                      <a:pt x="11483" y="578"/>
                    </a:cubicBezTo>
                    <a:cubicBezTo>
                      <a:pt x="11483" y="1422"/>
                      <a:pt x="11539" y="2266"/>
                      <a:pt x="11610" y="3109"/>
                    </a:cubicBezTo>
                    <a:cubicBezTo>
                      <a:pt x="11614" y="3158"/>
                      <a:pt x="11820" y="3920"/>
                      <a:pt x="11865" y="4007"/>
                    </a:cubicBezTo>
                    <a:cubicBezTo>
                      <a:pt x="11926" y="4122"/>
                      <a:pt x="12046" y="4221"/>
                      <a:pt x="12121" y="4333"/>
                    </a:cubicBezTo>
                    <a:cubicBezTo>
                      <a:pt x="12369" y="4704"/>
                      <a:pt x="12079" y="4470"/>
                      <a:pt x="12503" y="4742"/>
                    </a:cubicBezTo>
                    <a:cubicBezTo>
                      <a:pt x="12638" y="5000"/>
                      <a:pt x="12603" y="5005"/>
                      <a:pt x="12886" y="5231"/>
                    </a:cubicBezTo>
                    <a:cubicBezTo>
                      <a:pt x="13160" y="5450"/>
                      <a:pt x="13156" y="5369"/>
                      <a:pt x="13524" y="5558"/>
                    </a:cubicBezTo>
                    <a:cubicBezTo>
                      <a:pt x="13618" y="5606"/>
                      <a:pt x="13694" y="5667"/>
                      <a:pt x="13779" y="5721"/>
                    </a:cubicBezTo>
                    <a:cubicBezTo>
                      <a:pt x="13870" y="5896"/>
                      <a:pt x="13929" y="6081"/>
                      <a:pt x="14162" y="6211"/>
                    </a:cubicBezTo>
                    <a:cubicBezTo>
                      <a:pt x="15537" y="6981"/>
                      <a:pt x="16504" y="6571"/>
                      <a:pt x="18755" y="6619"/>
                    </a:cubicBezTo>
                    <a:cubicBezTo>
                      <a:pt x="18883" y="6647"/>
                      <a:pt x="19018" y="6662"/>
                      <a:pt x="19138" y="6701"/>
                    </a:cubicBezTo>
                    <a:cubicBezTo>
                      <a:pt x="19275" y="6745"/>
                      <a:pt x="19380" y="6824"/>
                      <a:pt x="19521" y="6864"/>
                    </a:cubicBezTo>
                    <a:cubicBezTo>
                      <a:pt x="19766" y="6934"/>
                      <a:pt x="20286" y="7027"/>
                      <a:pt x="20286" y="7027"/>
                    </a:cubicBezTo>
                    <a:cubicBezTo>
                      <a:pt x="20371" y="7082"/>
                      <a:pt x="20626" y="7136"/>
                      <a:pt x="20541" y="7191"/>
                    </a:cubicBezTo>
                    <a:cubicBezTo>
                      <a:pt x="20446" y="7252"/>
                      <a:pt x="20279" y="7148"/>
                      <a:pt x="20159" y="7109"/>
                    </a:cubicBezTo>
                    <a:cubicBezTo>
                      <a:pt x="20021" y="7065"/>
                      <a:pt x="19895" y="7007"/>
                      <a:pt x="19776" y="6946"/>
                    </a:cubicBezTo>
                    <a:cubicBezTo>
                      <a:pt x="19682" y="6898"/>
                      <a:pt x="19624" y="6822"/>
                      <a:pt x="19521" y="6783"/>
                    </a:cubicBezTo>
                    <a:cubicBezTo>
                      <a:pt x="19405" y="6738"/>
                      <a:pt x="19265" y="6728"/>
                      <a:pt x="19138" y="6701"/>
                    </a:cubicBezTo>
                    <a:cubicBezTo>
                      <a:pt x="19265" y="6755"/>
                      <a:pt x="19425" y="6788"/>
                      <a:pt x="19521" y="6864"/>
                    </a:cubicBezTo>
                    <a:cubicBezTo>
                      <a:pt x="19772" y="7065"/>
                      <a:pt x="19586" y="7308"/>
                      <a:pt x="19521" y="7517"/>
                    </a:cubicBezTo>
                    <a:cubicBezTo>
                      <a:pt x="19314" y="6988"/>
                      <a:pt x="19551" y="7358"/>
                      <a:pt x="19138" y="7027"/>
                    </a:cubicBezTo>
                    <a:cubicBezTo>
                      <a:pt x="19042" y="6951"/>
                      <a:pt x="19000" y="6845"/>
                      <a:pt x="18883" y="6783"/>
                    </a:cubicBezTo>
                    <a:cubicBezTo>
                      <a:pt x="18737" y="6705"/>
                      <a:pt x="18542" y="6674"/>
                      <a:pt x="18372" y="6619"/>
                    </a:cubicBezTo>
                    <a:cubicBezTo>
                      <a:pt x="17564" y="6674"/>
                      <a:pt x="16736" y="6656"/>
                      <a:pt x="15948" y="6783"/>
                    </a:cubicBezTo>
                    <a:cubicBezTo>
                      <a:pt x="15818" y="6803"/>
                      <a:pt x="15794" y="6943"/>
                      <a:pt x="15821" y="7027"/>
                    </a:cubicBezTo>
                    <a:cubicBezTo>
                      <a:pt x="15844" y="7103"/>
                      <a:pt x="15968" y="7156"/>
                      <a:pt x="16076" y="7191"/>
                    </a:cubicBezTo>
                    <a:cubicBezTo>
                      <a:pt x="16233" y="7241"/>
                      <a:pt x="16418" y="7242"/>
                      <a:pt x="16586" y="7272"/>
                    </a:cubicBezTo>
                    <a:cubicBezTo>
                      <a:pt x="16715" y="7296"/>
                      <a:pt x="16841" y="7327"/>
                      <a:pt x="16969" y="7354"/>
                    </a:cubicBezTo>
                    <a:cubicBezTo>
                      <a:pt x="17460" y="7826"/>
                      <a:pt x="16945" y="7399"/>
                      <a:pt x="17607" y="7762"/>
                    </a:cubicBezTo>
                    <a:cubicBezTo>
                      <a:pt x="17789" y="7862"/>
                      <a:pt x="17889" y="8040"/>
                      <a:pt x="18117" y="8089"/>
                    </a:cubicBezTo>
                    <a:lnTo>
                      <a:pt x="19265" y="8334"/>
                    </a:lnTo>
                    <a:cubicBezTo>
                      <a:pt x="19393" y="8361"/>
                      <a:pt x="19536" y="8368"/>
                      <a:pt x="19648" y="8415"/>
                    </a:cubicBezTo>
                    <a:lnTo>
                      <a:pt x="20031" y="8579"/>
                    </a:lnTo>
                    <a:cubicBezTo>
                      <a:pt x="20699" y="9220"/>
                      <a:pt x="20850" y="9136"/>
                      <a:pt x="19648" y="8905"/>
                    </a:cubicBezTo>
                    <a:cubicBezTo>
                      <a:pt x="19519" y="8881"/>
                      <a:pt x="19393" y="8851"/>
                      <a:pt x="19265" y="8824"/>
                    </a:cubicBezTo>
                    <a:cubicBezTo>
                      <a:pt x="19224" y="8797"/>
                      <a:pt x="18634" y="8364"/>
                      <a:pt x="18500" y="8579"/>
                    </a:cubicBezTo>
                    <a:cubicBezTo>
                      <a:pt x="18400" y="8738"/>
                      <a:pt x="18670" y="8905"/>
                      <a:pt x="18755" y="9069"/>
                    </a:cubicBezTo>
                    <a:cubicBezTo>
                      <a:pt x="18931" y="9407"/>
                      <a:pt x="18771" y="9266"/>
                      <a:pt x="19265" y="9477"/>
                    </a:cubicBezTo>
                    <a:lnTo>
                      <a:pt x="19521" y="9967"/>
                    </a:lnTo>
                    <a:cubicBezTo>
                      <a:pt x="19608" y="10134"/>
                      <a:pt x="19623" y="10285"/>
                      <a:pt x="19903" y="10375"/>
                    </a:cubicBezTo>
                    <a:cubicBezTo>
                      <a:pt x="20144" y="10452"/>
                      <a:pt x="20414" y="10484"/>
                      <a:pt x="20669" y="10538"/>
                    </a:cubicBezTo>
                    <a:lnTo>
                      <a:pt x="21052" y="10620"/>
                    </a:lnTo>
                    <a:cubicBezTo>
                      <a:pt x="21137" y="10701"/>
                      <a:pt x="21211" y="10788"/>
                      <a:pt x="21307" y="10865"/>
                    </a:cubicBezTo>
                    <a:cubicBezTo>
                      <a:pt x="21382" y="10925"/>
                      <a:pt x="21600" y="10955"/>
                      <a:pt x="21562" y="11028"/>
                    </a:cubicBezTo>
                    <a:cubicBezTo>
                      <a:pt x="21519" y="11110"/>
                      <a:pt x="21307" y="11082"/>
                      <a:pt x="21179" y="11110"/>
                    </a:cubicBezTo>
                    <a:cubicBezTo>
                      <a:pt x="20775" y="11023"/>
                      <a:pt x="20767" y="11045"/>
                      <a:pt x="20414" y="10865"/>
                    </a:cubicBezTo>
                    <a:cubicBezTo>
                      <a:pt x="20320" y="10817"/>
                      <a:pt x="20266" y="10736"/>
                      <a:pt x="20159" y="10701"/>
                    </a:cubicBezTo>
                    <a:cubicBezTo>
                      <a:pt x="19918" y="10624"/>
                      <a:pt x="19393" y="10538"/>
                      <a:pt x="19393" y="10538"/>
                    </a:cubicBezTo>
                    <a:cubicBezTo>
                      <a:pt x="19436" y="10674"/>
                      <a:pt x="19435" y="10819"/>
                      <a:pt x="19521" y="10946"/>
                    </a:cubicBezTo>
                    <a:cubicBezTo>
                      <a:pt x="19568" y="11017"/>
                      <a:pt x="19714" y="11044"/>
                      <a:pt x="19776" y="11110"/>
                    </a:cubicBezTo>
                    <a:cubicBezTo>
                      <a:pt x="20387" y="11761"/>
                      <a:pt x="19080" y="10827"/>
                      <a:pt x="20414" y="11681"/>
                    </a:cubicBezTo>
                    <a:cubicBezTo>
                      <a:pt x="20371" y="11763"/>
                      <a:pt x="20419" y="11912"/>
                      <a:pt x="20286" y="11926"/>
                    </a:cubicBezTo>
                    <a:cubicBezTo>
                      <a:pt x="20036" y="11953"/>
                      <a:pt x="19483" y="11692"/>
                      <a:pt x="19265" y="11599"/>
                    </a:cubicBezTo>
                    <a:cubicBezTo>
                      <a:pt x="18977" y="10861"/>
                      <a:pt x="19338" y="11769"/>
                      <a:pt x="18883" y="10701"/>
                    </a:cubicBezTo>
                    <a:cubicBezTo>
                      <a:pt x="18594" y="10023"/>
                      <a:pt x="18958" y="10765"/>
                      <a:pt x="18500" y="9885"/>
                    </a:cubicBezTo>
                    <a:cubicBezTo>
                      <a:pt x="18457" y="9803"/>
                      <a:pt x="18484" y="9688"/>
                      <a:pt x="18372" y="9640"/>
                    </a:cubicBezTo>
                    <a:lnTo>
                      <a:pt x="17990" y="9477"/>
                    </a:lnTo>
                    <a:cubicBezTo>
                      <a:pt x="17947" y="9395"/>
                      <a:pt x="17922" y="9309"/>
                      <a:pt x="17862" y="9232"/>
                    </a:cubicBezTo>
                    <a:cubicBezTo>
                      <a:pt x="17719" y="9048"/>
                      <a:pt x="17466" y="8871"/>
                      <a:pt x="17224" y="8742"/>
                    </a:cubicBezTo>
                    <a:cubicBezTo>
                      <a:pt x="17106" y="8679"/>
                      <a:pt x="16969" y="8633"/>
                      <a:pt x="16841" y="8579"/>
                    </a:cubicBezTo>
                    <a:cubicBezTo>
                      <a:pt x="16678" y="8422"/>
                      <a:pt x="16341" y="8064"/>
                      <a:pt x="16076" y="8007"/>
                    </a:cubicBezTo>
                    <a:lnTo>
                      <a:pt x="15693" y="7926"/>
                    </a:lnTo>
                    <a:cubicBezTo>
                      <a:pt x="15523" y="7817"/>
                      <a:pt x="15398" y="7668"/>
                      <a:pt x="15183" y="7599"/>
                    </a:cubicBezTo>
                    <a:cubicBezTo>
                      <a:pt x="14565" y="7401"/>
                      <a:pt x="14807" y="7522"/>
                      <a:pt x="14417" y="7272"/>
                    </a:cubicBezTo>
                    <a:cubicBezTo>
                      <a:pt x="14460" y="7463"/>
                      <a:pt x="14477" y="7656"/>
                      <a:pt x="14545" y="7844"/>
                    </a:cubicBezTo>
                    <a:cubicBezTo>
                      <a:pt x="14605" y="8012"/>
                      <a:pt x="14715" y="8170"/>
                      <a:pt x="14800" y="8334"/>
                    </a:cubicBezTo>
                    <a:cubicBezTo>
                      <a:pt x="14933" y="8589"/>
                      <a:pt x="15062" y="8908"/>
                      <a:pt x="15438" y="9069"/>
                    </a:cubicBezTo>
                    <a:cubicBezTo>
                      <a:pt x="15921" y="9274"/>
                      <a:pt x="15712" y="9162"/>
                      <a:pt x="16076" y="9395"/>
                    </a:cubicBezTo>
                    <a:cubicBezTo>
                      <a:pt x="16160" y="9556"/>
                      <a:pt x="16234" y="9770"/>
                      <a:pt x="16459" y="9885"/>
                    </a:cubicBezTo>
                    <a:cubicBezTo>
                      <a:pt x="16564" y="9939"/>
                      <a:pt x="16714" y="9939"/>
                      <a:pt x="16841" y="9967"/>
                    </a:cubicBezTo>
                    <a:cubicBezTo>
                      <a:pt x="16926" y="10021"/>
                      <a:pt x="17086" y="10053"/>
                      <a:pt x="17096" y="10130"/>
                    </a:cubicBezTo>
                    <a:cubicBezTo>
                      <a:pt x="17124" y="10324"/>
                      <a:pt x="16909" y="11095"/>
                      <a:pt x="16841" y="11354"/>
                    </a:cubicBezTo>
                    <a:cubicBezTo>
                      <a:pt x="16413" y="10531"/>
                      <a:pt x="17067" y="11808"/>
                      <a:pt x="16586" y="10783"/>
                    </a:cubicBezTo>
                    <a:cubicBezTo>
                      <a:pt x="16509" y="10618"/>
                      <a:pt x="16416" y="10456"/>
                      <a:pt x="16331" y="10293"/>
                    </a:cubicBezTo>
                    <a:cubicBezTo>
                      <a:pt x="16316" y="10234"/>
                      <a:pt x="16215" y="9692"/>
                      <a:pt x="16076" y="9558"/>
                    </a:cubicBezTo>
                    <a:cubicBezTo>
                      <a:pt x="15976" y="9462"/>
                      <a:pt x="15821" y="9395"/>
                      <a:pt x="15693" y="9313"/>
                    </a:cubicBezTo>
                    <a:cubicBezTo>
                      <a:pt x="15571" y="9157"/>
                      <a:pt x="15482" y="8851"/>
                      <a:pt x="15055" y="8905"/>
                    </a:cubicBezTo>
                    <a:cubicBezTo>
                      <a:pt x="14937" y="8920"/>
                      <a:pt x="14885" y="9014"/>
                      <a:pt x="14800" y="9069"/>
                    </a:cubicBezTo>
                    <a:cubicBezTo>
                      <a:pt x="14447" y="9746"/>
                      <a:pt x="14619" y="9393"/>
                      <a:pt x="14290" y="10130"/>
                    </a:cubicBezTo>
                    <a:cubicBezTo>
                      <a:pt x="14332" y="10429"/>
                      <a:pt x="14351" y="10730"/>
                      <a:pt x="14417" y="11028"/>
                    </a:cubicBezTo>
                    <a:cubicBezTo>
                      <a:pt x="14436" y="11113"/>
                      <a:pt x="14461" y="11206"/>
                      <a:pt x="14545" y="11273"/>
                    </a:cubicBezTo>
                    <a:cubicBezTo>
                      <a:pt x="14641" y="11349"/>
                      <a:pt x="14800" y="11382"/>
                      <a:pt x="14928" y="11436"/>
                    </a:cubicBezTo>
                    <a:cubicBezTo>
                      <a:pt x="14928" y="11436"/>
                      <a:pt x="14735" y="11281"/>
                      <a:pt x="14672" y="11191"/>
                    </a:cubicBezTo>
                    <a:cubicBezTo>
                      <a:pt x="14672" y="11191"/>
                      <a:pt x="14353" y="10579"/>
                      <a:pt x="14290" y="10456"/>
                    </a:cubicBezTo>
                    <a:lnTo>
                      <a:pt x="14162" y="10211"/>
                    </a:lnTo>
                    <a:cubicBezTo>
                      <a:pt x="14205" y="10048"/>
                      <a:pt x="14239" y="9884"/>
                      <a:pt x="14290" y="9722"/>
                    </a:cubicBezTo>
                    <a:cubicBezTo>
                      <a:pt x="14324" y="9612"/>
                      <a:pt x="14417" y="9507"/>
                      <a:pt x="14417" y="9395"/>
                    </a:cubicBezTo>
                    <a:cubicBezTo>
                      <a:pt x="14417" y="9149"/>
                      <a:pt x="14391" y="8898"/>
                      <a:pt x="14290" y="8660"/>
                    </a:cubicBezTo>
                    <a:cubicBezTo>
                      <a:pt x="14258" y="8586"/>
                      <a:pt x="14119" y="8551"/>
                      <a:pt x="14034" y="8497"/>
                    </a:cubicBezTo>
                    <a:cubicBezTo>
                      <a:pt x="13944" y="8034"/>
                      <a:pt x="13960" y="7903"/>
                      <a:pt x="13779" y="7517"/>
                    </a:cubicBezTo>
                    <a:cubicBezTo>
                      <a:pt x="13702" y="7352"/>
                      <a:pt x="13714" y="7149"/>
                      <a:pt x="13524" y="7027"/>
                    </a:cubicBezTo>
                    <a:lnTo>
                      <a:pt x="13269" y="6864"/>
                    </a:lnTo>
                    <a:cubicBezTo>
                      <a:pt x="13184" y="6755"/>
                      <a:pt x="13177" y="6600"/>
                      <a:pt x="13014" y="6538"/>
                    </a:cubicBezTo>
                    <a:cubicBezTo>
                      <a:pt x="12898" y="6493"/>
                      <a:pt x="12709" y="6549"/>
                      <a:pt x="12631" y="6619"/>
                    </a:cubicBezTo>
                    <a:cubicBezTo>
                      <a:pt x="12475" y="6759"/>
                      <a:pt x="12566" y="6987"/>
                      <a:pt x="12376" y="7109"/>
                    </a:cubicBezTo>
                    <a:lnTo>
                      <a:pt x="12121" y="7272"/>
                    </a:lnTo>
                    <a:cubicBezTo>
                      <a:pt x="12036" y="7517"/>
                      <a:pt x="11966" y="7765"/>
                      <a:pt x="11865" y="8007"/>
                    </a:cubicBezTo>
                    <a:cubicBezTo>
                      <a:pt x="11796" y="8173"/>
                      <a:pt x="11610" y="8497"/>
                      <a:pt x="11610" y="8497"/>
                    </a:cubicBezTo>
                    <a:cubicBezTo>
                      <a:pt x="11828" y="10029"/>
                      <a:pt x="11385" y="9040"/>
                      <a:pt x="11993" y="9558"/>
                    </a:cubicBezTo>
                    <a:cubicBezTo>
                      <a:pt x="12177" y="9715"/>
                      <a:pt x="12333" y="9885"/>
                      <a:pt x="12503" y="10048"/>
                    </a:cubicBezTo>
                    <a:lnTo>
                      <a:pt x="12759" y="10293"/>
                    </a:lnTo>
                    <a:cubicBezTo>
                      <a:pt x="13187" y="11117"/>
                      <a:pt x="12533" y="9839"/>
                      <a:pt x="13014" y="10865"/>
                    </a:cubicBezTo>
                    <a:cubicBezTo>
                      <a:pt x="13091" y="11029"/>
                      <a:pt x="13184" y="11191"/>
                      <a:pt x="13269" y="11354"/>
                    </a:cubicBezTo>
                    <a:lnTo>
                      <a:pt x="13524" y="11844"/>
                    </a:lnTo>
                    <a:cubicBezTo>
                      <a:pt x="13567" y="11926"/>
                      <a:pt x="13619" y="12006"/>
                      <a:pt x="13652" y="12089"/>
                    </a:cubicBezTo>
                    <a:cubicBezTo>
                      <a:pt x="13737" y="12307"/>
                      <a:pt x="13796" y="12529"/>
                      <a:pt x="13907" y="12742"/>
                    </a:cubicBezTo>
                    <a:cubicBezTo>
                      <a:pt x="13949" y="12824"/>
                      <a:pt x="13965" y="12913"/>
                      <a:pt x="14034" y="12987"/>
                    </a:cubicBezTo>
                    <a:cubicBezTo>
                      <a:pt x="14096" y="13053"/>
                      <a:pt x="14214" y="13090"/>
                      <a:pt x="14290" y="13151"/>
                    </a:cubicBezTo>
                    <a:cubicBezTo>
                      <a:pt x="14385" y="13227"/>
                      <a:pt x="14476" y="13308"/>
                      <a:pt x="14545" y="13395"/>
                    </a:cubicBezTo>
                    <a:cubicBezTo>
                      <a:pt x="14876" y="13819"/>
                      <a:pt x="14429" y="13485"/>
                      <a:pt x="14928" y="13804"/>
                    </a:cubicBezTo>
                    <a:cubicBezTo>
                      <a:pt x="14885" y="13885"/>
                      <a:pt x="14928" y="14021"/>
                      <a:pt x="14800" y="14049"/>
                    </a:cubicBezTo>
                    <a:cubicBezTo>
                      <a:pt x="14686" y="14073"/>
                      <a:pt x="14599" y="13954"/>
                      <a:pt x="14545" y="13885"/>
                    </a:cubicBezTo>
                    <a:cubicBezTo>
                      <a:pt x="13958" y="13135"/>
                      <a:pt x="14611" y="13601"/>
                      <a:pt x="14034" y="13232"/>
                    </a:cubicBezTo>
                    <a:cubicBezTo>
                      <a:pt x="13949" y="13314"/>
                      <a:pt x="13848" y="13389"/>
                      <a:pt x="13779" y="13477"/>
                    </a:cubicBezTo>
                    <a:cubicBezTo>
                      <a:pt x="13677" y="13608"/>
                      <a:pt x="13579" y="13926"/>
                      <a:pt x="13524" y="14049"/>
                    </a:cubicBezTo>
                    <a:cubicBezTo>
                      <a:pt x="13487" y="14131"/>
                      <a:pt x="13439" y="14212"/>
                      <a:pt x="13396" y="14294"/>
                    </a:cubicBezTo>
                    <a:cubicBezTo>
                      <a:pt x="13100" y="13345"/>
                      <a:pt x="13396" y="14481"/>
                      <a:pt x="13396" y="12742"/>
                    </a:cubicBezTo>
                    <a:cubicBezTo>
                      <a:pt x="13396" y="12333"/>
                      <a:pt x="13339" y="11924"/>
                      <a:pt x="13269" y="11518"/>
                    </a:cubicBezTo>
                    <a:cubicBezTo>
                      <a:pt x="13235" y="11322"/>
                      <a:pt x="12781" y="10807"/>
                      <a:pt x="12631" y="10783"/>
                    </a:cubicBezTo>
                    <a:lnTo>
                      <a:pt x="12121" y="10701"/>
                    </a:lnTo>
                    <a:cubicBezTo>
                      <a:pt x="11993" y="10647"/>
                      <a:pt x="11834" y="10615"/>
                      <a:pt x="11738" y="10538"/>
                    </a:cubicBezTo>
                    <a:cubicBezTo>
                      <a:pt x="11654" y="10471"/>
                      <a:pt x="11679" y="10367"/>
                      <a:pt x="11610" y="10293"/>
                    </a:cubicBezTo>
                    <a:cubicBezTo>
                      <a:pt x="11548" y="10227"/>
                      <a:pt x="11440" y="10184"/>
                      <a:pt x="11355" y="10130"/>
                    </a:cubicBezTo>
                    <a:cubicBezTo>
                      <a:pt x="11270" y="10211"/>
                      <a:pt x="11162" y="10285"/>
                      <a:pt x="11100" y="10375"/>
                    </a:cubicBezTo>
                    <a:cubicBezTo>
                      <a:pt x="10631" y="11050"/>
                      <a:pt x="11114" y="10693"/>
                      <a:pt x="10590" y="11028"/>
                    </a:cubicBezTo>
                    <a:cubicBezTo>
                      <a:pt x="10547" y="11110"/>
                      <a:pt x="10522" y="11196"/>
                      <a:pt x="10462" y="11273"/>
                    </a:cubicBezTo>
                    <a:cubicBezTo>
                      <a:pt x="10393" y="11361"/>
                      <a:pt x="10269" y="11428"/>
                      <a:pt x="10207" y="11518"/>
                    </a:cubicBezTo>
                    <a:cubicBezTo>
                      <a:pt x="10098" y="11675"/>
                      <a:pt x="10037" y="11844"/>
                      <a:pt x="9952" y="12008"/>
                    </a:cubicBezTo>
                    <a:lnTo>
                      <a:pt x="9824" y="12252"/>
                    </a:lnTo>
                    <a:cubicBezTo>
                      <a:pt x="9874" y="12412"/>
                      <a:pt x="10045" y="13047"/>
                      <a:pt x="10207" y="13151"/>
                    </a:cubicBezTo>
                    <a:lnTo>
                      <a:pt x="10462" y="13314"/>
                    </a:lnTo>
                    <a:cubicBezTo>
                      <a:pt x="10505" y="13695"/>
                      <a:pt x="10445" y="14086"/>
                      <a:pt x="10590" y="14457"/>
                    </a:cubicBezTo>
                    <a:cubicBezTo>
                      <a:pt x="10627" y="14552"/>
                      <a:pt x="10853" y="14559"/>
                      <a:pt x="10972" y="14620"/>
                    </a:cubicBezTo>
                    <a:cubicBezTo>
                      <a:pt x="11473" y="14876"/>
                      <a:pt x="10946" y="14723"/>
                      <a:pt x="11610" y="14865"/>
                    </a:cubicBezTo>
                    <a:cubicBezTo>
                      <a:pt x="11695" y="14919"/>
                      <a:pt x="11790" y="14968"/>
                      <a:pt x="11865" y="15028"/>
                    </a:cubicBezTo>
                    <a:cubicBezTo>
                      <a:pt x="12026" y="15157"/>
                      <a:pt x="12139" y="15345"/>
                      <a:pt x="12376" y="15436"/>
                    </a:cubicBezTo>
                    <a:cubicBezTo>
                      <a:pt x="12491" y="15481"/>
                      <a:pt x="12631" y="15491"/>
                      <a:pt x="12759" y="15518"/>
                    </a:cubicBezTo>
                    <a:cubicBezTo>
                      <a:pt x="13439" y="16171"/>
                      <a:pt x="12546" y="15382"/>
                      <a:pt x="13396" y="15926"/>
                    </a:cubicBezTo>
                    <a:cubicBezTo>
                      <a:pt x="13505" y="15996"/>
                      <a:pt x="13552" y="16097"/>
                      <a:pt x="13652" y="16171"/>
                    </a:cubicBezTo>
                    <a:cubicBezTo>
                      <a:pt x="14028" y="16452"/>
                      <a:pt x="14183" y="16443"/>
                      <a:pt x="14417" y="16743"/>
                    </a:cubicBezTo>
                    <a:cubicBezTo>
                      <a:pt x="14477" y="16820"/>
                      <a:pt x="14502" y="16906"/>
                      <a:pt x="14545" y="16988"/>
                    </a:cubicBezTo>
                    <a:cubicBezTo>
                      <a:pt x="14502" y="17069"/>
                      <a:pt x="14545" y="17205"/>
                      <a:pt x="14417" y="17233"/>
                    </a:cubicBezTo>
                    <a:cubicBezTo>
                      <a:pt x="14303" y="17257"/>
                      <a:pt x="14229" y="17133"/>
                      <a:pt x="14162" y="17069"/>
                    </a:cubicBezTo>
                    <a:cubicBezTo>
                      <a:pt x="14056" y="16968"/>
                      <a:pt x="14041" y="16829"/>
                      <a:pt x="13907" y="16743"/>
                    </a:cubicBezTo>
                    <a:cubicBezTo>
                      <a:pt x="13812" y="16682"/>
                      <a:pt x="13652" y="16688"/>
                      <a:pt x="13524" y="16661"/>
                    </a:cubicBezTo>
                    <a:cubicBezTo>
                      <a:pt x="13079" y="16376"/>
                      <a:pt x="13383" y="16522"/>
                      <a:pt x="12503" y="16335"/>
                    </a:cubicBezTo>
                    <a:lnTo>
                      <a:pt x="12121" y="16253"/>
                    </a:lnTo>
                    <a:cubicBezTo>
                      <a:pt x="12036" y="16198"/>
                      <a:pt x="11969" y="16129"/>
                      <a:pt x="11865" y="16090"/>
                    </a:cubicBezTo>
                    <a:cubicBezTo>
                      <a:pt x="11750" y="16045"/>
                      <a:pt x="11578" y="16069"/>
                      <a:pt x="11483" y="16008"/>
                    </a:cubicBezTo>
                    <a:cubicBezTo>
                      <a:pt x="11388" y="15947"/>
                      <a:pt x="11439" y="15830"/>
                      <a:pt x="11355" y="15763"/>
                    </a:cubicBezTo>
                    <a:cubicBezTo>
                      <a:pt x="11259" y="15686"/>
                      <a:pt x="11100" y="15654"/>
                      <a:pt x="10972" y="15600"/>
                    </a:cubicBezTo>
                    <a:cubicBezTo>
                      <a:pt x="10845" y="15627"/>
                      <a:pt x="10616" y="15597"/>
                      <a:pt x="10590" y="15681"/>
                    </a:cubicBezTo>
                    <a:cubicBezTo>
                      <a:pt x="10101" y="17243"/>
                      <a:pt x="11288" y="17409"/>
                      <a:pt x="10079" y="17151"/>
                    </a:cubicBezTo>
                    <a:cubicBezTo>
                      <a:pt x="10458" y="17879"/>
                      <a:pt x="9852" y="16731"/>
                      <a:pt x="10462" y="17804"/>
                    </a:cubicBezTo>
                    <a:cubicBezTo>
                      <a:pt x="10554" y="17966"/>
                      <a:pt x="10717" y="18294"/>
                      <a:pt x="10717" y="18294"/>
                    </a:cubicBezTo>
                    <a:cubicBezTo>
                      <a:pt x="10675" y="18593"/>
                      <a:pt x="10656" y="18894"/>
                      <a:pt x="10590" y="19192"/>
                    </a:cubicBezTo>
                    <a:cubicBezTo>
                      <a:pt x="10571" y="19277"/>
                      <a:pt x="10546" y="19370"/>
                      <a:pt x="10462" y="19437"/>
                    </a:cubicBezTo>
                    <a:cubicBezTo>
                      <a:pt x="10366" y="19514"/>
                      <a:pt x="10207" y="19546"/>
                      <a:pt x="10079" y="19600"/>
                    </a:cubicBezTo>
                    <a:cubicBezTo>
                      <a:pt x="10037" y="19682"/>
                      <a:pt x="9938" y="19759"/>
                      <a:pt x="9952" y="19845"/>
                    </a:cubicBezTo>
                    <a:cubicBezTo>
                      <a:pt x="9982" y="20042"/>
                      <a:pt x="10081" y="20236"/>
                      <a:pt x="10207" y="20417"/>
                    </a:cubicBezTo>
                    <a:cubicBezTo>
                      <a:pt x="10349" y="20622"/>
                      <a:pt x="10580" y="20577"/>
                      <a:pt x="10845" y="20661"/>
                    </a:cubicBezTo>
                    <a:cubicBezTo>
                      <a:pt x="10982" y="20705"/>
                      <a:pt x="11100" y="20770"/>
                      <a:pt x="11228" y="20825"/>
                    </a:cubicBezTo>
                    <a:cubicBezTo>
                      <a:pt x="11342" y="20934"/>
                      <a:pt x="11882" y="21328"/>
                      <a:pt x="11355" y="21478"/>
                    </a:cubicBezTo>
                    <a:cubicBezTo>
                      <a:pt x="11042" y="21567"/>
                      <a:pt x="10675" y="21423"/>
                      <a:pt x="10334" y="21396"/>
                    </a:cubicBezTo>
                    <a:cubicBezTo>
                      <a:pt x="10164" y="21369"/>
                      <a:pt x="9961" y="21385"/>
                      <a:pt x="9824" y="21315"/>
                    </a:cubicBezTo>
                    <a:cubicBezTo>
                      <a:pt x="9719" y="21261"/>
                      <a:pt x="9792" y="21131"/>
                      <a:pt x="9697" y="21070"/>
                    </a:cubicBezTo>
                    <a:cubicBezTo>
                      <a:pt x="9601" y="21009"/>
                      <a:pt x="9441" y="21015"/>
                      <a:pt x="9314" y="20988"/>
                    </a:cubicBezTo>
                    <a:cubicBezTo>
                      <a:pt x="9271" y="20906"/>
                      <a:pt x="9198" y="20829"/>
                      <a:pt x="9186" y="20743"/>
                    </a:cubicBezTo>
                    <a:cubicBezTo>
                      <a:pt x="9113" y="20227"/>
                      <a:pt x="9241" y="19696"/>
                      <a:pt x="9059" y="19192"/>
                    </a:cubicBezTo>
                    <a:cubicBezTo>
                      <a:pt x="8998" y="19024"/>
                      <a:pt x="8953" y="19539"/>
                      <a:pt x="8803" y="19682"/>
                    </a:cubicBezTo>
                    <a:cubicBezTo>
                      <a:pt x="8482" y="19991"/>
                      <a:pt x="8657" y="19857"/>
                      <a:pt x="8293" y="20090"/>
                    </a:cubicBezTo>
                    <a:cubicBezTo>
                      <a:pt x="8391" y="19840"/>
                      <a:pt x="8382" y="19706"/>
                      <a:pt x="8676" y="19519"/>
                    </a:cubicBezTo>
                    <a:cubicBezTo>
                      <a:pt x="8784" y="19449"/>
                      <a:pt x="8942" y="19419"/>
                      <a:pt x="9059" y="19355"/>
                    </a:cubicBezTo>
                    <a:cubicBezTo>
                      <a:pt x="9241" y="19255"/>
                      <a:pt x="9569" y="19029"/>
                      <a:pt x="9569" y="19029"/>
                    </a:cubicBezTo>
                    <a:cubicBezTo>
                      <a:pt x="9862" y="18466"/>
                      <a:pt x="9634" y="18661"/>
                      <a:pt x="10079" y="18376"/>
                    </a:cubicBezTo>
                    <a:cubicBezTo>
                      <a:pt x="10037" y="17369"/>
                      <a:pt x="10030" y="16361"/>
                      <a:pt x="9952" y="15355"/>
                    </a:cubicBezTo>
                    <a:cubicBezTo>
                      <a:pt x="9945" y="15269"/>
                      <a:pt x="9853" y="15194"/>
                      <a:pt x="9824" y="15110"/>
                    </a:cubicBezTo>
                    <a:cubicBezTo>
                      <a:pt x="9480" y="14120"/>
                      <a:pt x="9957" y="15120"/>
                      <a:pt x="9441" y="14130"/>
                    </a:cubicBezTo>
                    <a:lnTo>
                      <a:pt x="9314" y="13885"/>
                    </a:lnTo>
                    <a:lnTo>
                      <a:pt x="9186" y="13640"/>
                    </a:lnTo>
                    <a:cubicBezTo>
                      <a:pt x="9161" y="13498"/>
                      <a:pt x="8981" y="12429"/>
                      <a:pt x="8931" y="12252"/>
                    </a:cubicBezTo>
                    <a:cubicBezTo>
                      <a:pt x="8907" y="12168"/>
                      <a:pt x="8846" y="12089"/>
                      <a:pt x="8803" y="12008"/>
                    </a:cubicBezTo>
                    <a:cubicBezTo>
                      <a:pt x="8676" y="12253"/>
                      <a:pt x="8695" y="12286"/>
                      <a:pt x="8421" y="12497"/>
                    </a:cubicBezTo>
                    <a:cubicBezTo>
                      <a:pt x="8305" y="12586"/>
                      <a:pt x="8153" y="12654"/>
                      <a:pt x="8038" y="12742"/>
                    </a:cubicBezTo>
                    <a:cubicBezTo>
                      <a:pt x="7940" y="12818"/>
                      <a:pt x="7883" y="12913"/>
                      <a:pt x="7783" y="12987"/>
                    </a:cubicBezTo>
                    <a:cubicBezTo>
                      <a:pt x="7626" y="13104"/>
                      <a:pt x="7272" y="13314"/>
                      <a:pt x="7272" y="13314"/>
                    </a:cubicBezTo>
                    <a:cubicBezTo>
                      <a:pt x="7315" y="13668"/>
                      <a:pt x="7291" y="14027"/>
                      <a:pt x="7400" y="14375"/>
                    </a:cubicBezTo>
                    <a:cubicBezTo>
                      <a:pt x="7424" y="14451"/>
                      <a:pt x="7559" y="14492"/>
                      <a:pt x="7655" y="14538"/>
                    </a:cubicBezTo>
                    <a:cubicBezTo>
                      <a:pt x="8063" y="14734"/>
                      <a:pt x="8383" y="14794"/>
                      <a:pt x="8676" y="15028"/>
                    </a:cubicBezTo>
                    <a:cubicBezTo>
                      <a:pt x="8772" y="15105"/>
                      <a:pt x="8846" y="15192"/>
                      <a:pt x="8931" y="15273"/>
                    </a:cubicBezTo>
                    <a:cubicBezTo>
                      <a:pt x="8974" y="15355"/>
                      <a:pt x="9170" y="15470"/>
                      <a:pt x="9059" y="15518"/>
                    </a:cubicBezTo>
                    <a:cubicBezTo>
                      <a:pt x="8913" y="15580"/>
                      <a:pt x="8697" y="15496"/>
                      <a:pt x="8548" y="15436"/>
                    </a:cubicBezTo>
                    <a:cubicBezTo>
                      <a:pt x="8344" y="15355"/>
                      <a:pt x="8038" y="15110"/>
                      <a:pt x="8038" y="15110"/>
                    </a:cubicBezTo>
                    <a:cubicBezTo>
                      <a:pt x="7995" y="15192"/>
                      <a:pt x="7910" y="15269"/>
                      <a:pt x="7910" y="15355"/>
                    </a:cubicBezTo>
                    <a:cubicBezTo>
                      <a:pt x="7910" y="15818"/>
                      <a:pt x="7969" y="16281"/>
                      <a:pt x="8038" y="16743"/>
                    </a:cubicBezTo>
                    <a:cubicBezTo>
                      <a:pt x="8059" y="16886"/>
                      <a:pt x="8217" y="17167"/>
                      <a:pt x="8293" y="17314"/>
                    </a:cubicBezTo>
                    <a:cubicBezTo>
                      <a:pt x="8251" y="17477"/>
                      <a:pt x="8321" y="17672"/>
                      <a:pt x="8165" y="17804"/>
                    </a:cubicBezTo>
                    <a:cubicBezTo>
                      <a:pt x="8093" y="17866"/>
                      <a:pt x="7972" y="17707"/>
                      <a:pt x="7910" y="17641"/>
                    </a:cubicBezTo>
                    <a:cubicBezTo>
                      <a:pt x="7841" y="17567"/>
                      <a:pt x="7836" y="17475"/>
                      <a:pt x="7783" y="17396"/>
                    </a:cubicBezTo>
                    <a:cubicBezTo>
                      <a:pt x="7708" y="17284"/>
                      <a:pt x="7613" y="17178"/>
                      <a:pt x="7528" y="17069"/>
                    </a:cubicBezTo>
                    <a:cubicBezTo>
                      <a:pt x="7485" y="16933"/>
                      <a:pt x="7453" y="16796"/>
                      <a:pt x="7400" y="16661"/>
                    </a:cubicBezTo>
                    <a:cubicBezTo>
                      <a:pt x="7367" y="16578"/>
                      <a:pt x="7305" y="16500"/>
                      <a:pt x="7272" y="16416"/>
                    </a:cubicBezTo>
                    <a:cubicBezTo>
                      <a:pt x="7220" y="16282"/>
                      <a:pt x="7187" y="16144"/>
                      <a:pt x="7145" y="16008"/>
                    </a:cubicBezTo>
                    <a:cubicBezTo>
                      <a:pt x="7060" y="16226"/>
                      <a:pt x="6939" y="16883"/>
                      <a:pt x="6890" y="16661"/>
                    </a:cubicBezTo>
                    <a:cubicBezTo>
                      <a:pt x="6786" y="16198"/>
                      <a:pt x="6929" y="15594"/>
                      <a:pt x="7145" y="15110"/>
                    </a:cubicBezTo>
                    <a:cubicBezTo>
                      <a:pt x="7182" y="15027"/>
                      <a:pt x="7230" y="14947"/>
                      <a:pt x="7272" y="14865"/>
                    </a:cubicBezTo>
                    <a:cubicBezTo>
                      <a:pt x="7230" y="14729"/>
                      <a:pt x="7252" y="14577"/>
                      <a:pt x="7145" y="14457"/>
                    </a:cubicBezTo>
                    <a:cubicBezTo>
                      <a:pt x="6704" y="13963"/>
                      <a:pt x="6453" y="14655"/>
                      <a:pt x="6252" y="14783"/>
                    </a:cubicBezTo>
                    <a:lnTo>
                      <a:pt x="5997" y="14947"/>
                    </a:lnTo>
                    <a:cubicBezTo>
                      <a:pt x="5911" y="15110"/>
                      <a:pt x="5794" y="15268"/>
                      <a:pt x="5741" y="15436"/>
                    </a:cubicBezTo>
                    <a:cubicBezTo>
                      <a:pt x="5699" y="15573"/>
                      <a:pt x="5671" y="15711"/>
                      <a:pt x="5614" y="15845"/>
                    </a:cubicBezTo>
                    <a:cubicBezTo>
                      <a:pt x="5543" y="16011"/>
                      <a:pt x="5359" y="16335"/>
                      <a:pt x="5359" y="16335"/>
                    </a:cubicBezTo>
                    <a:cubicBezTo>
                      <a:pt x="5563" y="18299"/>
                      <a:pt x="5270" y="17033"/>
                      <a:pt x="5614" y="17804"/>
                    </a:cubicBezTo>
                    <a:cubicBezTo>
                      <a:pt x="5662" y="17912"/>
                      <a:pt x="5693" y="18023"/>
                      <a:pt x="5741" y="18131"/>
                    </a:cubicBezTo>
                    <a:cubicBezTo>
                      <a:pt x="5778" y="18213"/>
                      <a:pt x="5869" y="18462"/>
                      <a:pt x="5869" y="18376"/>
                    </a:cubicBezTo>
                    <a:cubicBezTo>
                      <a:pt x="5869" y="18088"/>
                      <a:pt x="5745" y="17893"/>
                      <a:pt x="5614" y="17641"/>
                    </a:cubicBezTo>
                    <a:cubicBezTo>
                      <a:pt x="5571" y="17423"/>
                      <a:pt x="5523" y="17206"/>
                      <a:pt x="5486" y="16988"/>
                    </a:cubicBezTo>
                    <a:cubicBezTo>
                      <a:pt x="5395" y="16444"/>
                      <a:pt x="5416" y="15889"/>
                      <a:pt x="5231" y="15355"/>
                    </a:cubicBezTo>
                    <a:cubicBezTo>
                      <a:pt x="5205" y="15280"/>
                      <a:pt x="5083" y="15484"/>
                      <a:pt x="4976" y="15518"/>
                    </a:cubicBezTo>
                    <a:cubicBezTo>
                      <a:pt x="4819" y="15568"/>
                      <a:pt x="4636" y="15573"/>
                      <a:pt x="4465" y="15600"/>
                    </a:cubicBezTo>
                    <a:cubicBezTo>
                      <a:pt x="3542" y="15994"/>
                      <a:pt x="3974" y="15839"/>
                      <a:pt x="3190" y="16090"/>
                    </a:cubicBezTo>
                    <a:cubicBezTo>
                      <a:pt x="3020" y="16253"/>
                      <a:pt x="2388" y="16642"/>
                      <a:pt x="2679" y="16579"/>
                    </a:cubicBezTo>
                    <a:lnTo>
                      <a:pt x="3445" y="16416"/>
                    </a:lnTo>
                    <a:cubicBezTo>
                      <a:pt x="3615" y="16253"/>
                      <a:pt x="3700" y="16035"/>
                      <a:pt x="3955" y="15926"/>
                    </a:cubicBezTo>
                    <a:cubicBezTo>
                      <a:pt x="4360" y="15754"/>
                      <a:pt x="4677" y="15641"/>
                      <a:pt x="4976" y="15355"/>
                    </a:cubicBezTo>
                    <a:cubicBezTo>
                      <a:pt x="5061" y="15273"/>
                      <a:pt x="5135" y="15187"/>
                      <a:pt x="5231" y="15110"/>
                    </a:cubicBezTo>
                    <a:cubicBezTo>
                      <a:pt x="5306" y="15050"/>
                      <a:pt x="5411" y="15007"/>
                      <a:pt x="5486" y="14947"/>
                    </a:cubicBezTo>
                    <a:cubicBezTo>
                      <a:pt x="5833" y="14669"/>
                      <a:pt x="5794" y="14600"/>
                      <a:pt x="5997" y="14212"/>
                    </a:cubicBezTo>
                    <a:cubicBezTo>
                      <a:pt x="6039" y="14130"/>
                      <a:pt x="6252" y="13940"/>
                      <a:pt x="6124" y="13967"/>
                    </a:cubicBezTo>
                    <a:cubicBezTo>
                      <a:pt x="5997" y="13994"/>
                      <a:pt x="5862" y="14010"/>
                      <a:pt x="5741" y="14049"/>
                    </a:cubicBezTo>
                    <a:cubicBezTo>
                      <a:pt x="4752" y="14365"/>
                      <a:pt x="5938" y="14088"/>
                      <a:pt x="4976" y="14294"/>
                    </a:cubicBezTo>
                    <a:lnTo>
                      <a:pt x="4721" y="14538"/>
                    </a:lnTo>
                    <a:cubicBezTo>
                      <a:pt x="4806" y="14484"/>
                      <a:pt x="4880" y="14421"/>
                      <a:pt x="4976" y="14375"/>
                    </a:cubicBezTo>
                    <a:cubicBezTo>
                      <a:pt x="5221" y="14257"/>
                      <a:pt x="5525" y="14187"/>
                      <a:pt x="5741" y="14049"/>
                    </a:cubicBezTo>
                    <a:lnTo>
                      <a:pt x="5997" y="13885"/>
                    </a:lnTo>
                    <a:lnTo>
                      <a:pt x="6252" y="13395"/>
                    </a:lnTo>
                    <a:cubicBezTo>
                      <a:pt x="6294" y="13314"/>
                      <a:pt x="6284" y="13211"/>
                      <a:pt x="6379" y="13151"/>
                    </a:cubicBezTo>
                    <a:lnTo>
                      <a:pt x="6634" y="12987"/>
                    </a:lnTo>
                    <a:cubicBezTo>
                      <a:pt x="6949" y="12182"/>
                      <a:pt x="6530" y="13017"/>
                      <a:pt x="7017" y="12497"/>
                    </a:cubicBezTo>
                    <a:cubicBezTo>
                      <a:pt x="7086" y="12424"/>
                      <a:pt x="7067" y="12323"/>
                      <a:pt x="7145" y="12252"/>
                    </a:cubicBezTo>
                    <a:cubicBezTo>
                      <a:pt x="7285" y="12127"/>
                      <a:pt x="7485" y="12035"/>
                      <a:pt x="7655" y="11926"/>
                    </a:cubicBezTo>
                    <a:cubicBezTo>
                      <a:pt x="8146" y="11612"/>
                      <a:pt x="7888" y="11745"/>
                      <a:pt x="8421" y="11518"/>
                    </a:cubicBezTo>
                    <a:cubicBezTo>
                      <a:pt x="8506" y="11436"/>
                      <a:pt x="8556" y="11334"/>
                      <a:pt x="8676" y="11273"/>
                    </a:cubicBezTo>
                    <a:cubicBezTo>
                      <a:pt x="8781" y="11219"/>
                      <a:pt x="8975" y="11258"/>
                      <a:pt x="9059" y="11191"/>
                    </a:cubicBezTo>
                    <a:cubicBezTo>
                      <a:pt x="10000" y="10438"/>
                      <a:pt x="8361" y="11217"/>
                      <a:pt x="9569" y="10701"/>
                    </a:cubicBezTo>
                    <a:cubicBezTo>
                      <a:pt x="9698" y="10578"/>
                      <a:pt x="9952" y="10380"/>
                      <a:pt x="9952" y="10211"/>
                    </a:cubicBezTo>
                    <a:cubicBezTo>
                      <a:pt x="9952" y="10073"/>
                      <a:pt x="9867" y="9939"/>
                      <a:pt x="9824" y="9803"/>
                    </a:cubicBezTo>
                    <a:lnTo>
                      <a:pt x="8676" y="10048"/>
                    </a:lnTo>
                    <a:cubicBezTo>
                      <a:pt x="8548" y="10075"/>
                      <a:pt x="8405" y="10082"/>
                      <a:pt x="8293" y="10130"/>
                    </a:cubicBezTo>
                    <a:cubicBezTo>
                      <a:pt x="8165" y="10184"/>
                      <a:pt x="8050" y="10253"/>
                      <a:pt x="7910" y="10293"/>
                    </a:cubicBezTo>
                    <a:cubicBezTo>
                      <a:pt x="7665" y="10363"/>
                      <a:pt x="7145" y="10456"/>
                      <a:pt x="7145" y="10456"/>
                    </a:cubicBezTo>
                    <a:cubicBezTo>
                      <a:pt x="7060" y="10511"/>
                      <a:pt x="6986" y="10574"/>
                      <a:pt x="6890" y="10620"/>
                    </a:cubicBezTo>
                    <a:cubicBezTo>
                      <a:pt x="6644" y="10737"/>
                      <a:pt x="6124" y="10946"/>
                      <a:pt x="6124" y="10946"/>
                    </a:cubicBezTo>
                    <a:cubicBezTo>
                      <a:pt x="6082" y="11028"/>
                      <a:pt x="6057" y="11114"/>
                      <a:pt x="5997" y="11191"/>
                    </a:cubicBezTo>
                    <a:cubicBezTo>
                      <a:pt x="5928" y="11279"/>
                      <a:pt x="5804" y="11346"/>
                      <a:pt x="5741" y="11436"/>
                    </a:cubicBezTo>
                    <a:cubicBezTo>
                      <a:pt x="5632" y="11593"/>
                      <a:pt x="5571" y="11763"/>
                      <a:pt x="5486" y="11926"/>
                    </a:cubicBezTo>
                    <a:cubicBezTo>
                      <a:pt x="5444" y="12008"/>
                      <a:pt x="5519" y="11742"/>
                      <a:pt x="5614" y="11681"/>
                    </a:cubicBezTo>
                    <a:lnTo>
                      <a:pt x="5869" y="11518"/>
                    </a:lnTo>
                    <a:cubicBezTo>
                      <a:pt x="5911" y="11436"/>
                      <a:pt x="6046" y="11353"/>
                      <a:pt x="5997" y="11273"/>
                    </a:cubicBezTo>
                    <a:cubicBezTo>
                      <a:pt x="5940" y="11182"/>
                      <a:pt x="5584" y="11206"/>
                      <a:pt x="5614" y="11110"/>
                    </a:cubicBezTo>
                    <a:cubicBezTo>
                      <a:pt x="5682" y="10890"/>
                      <a:pt x="6398" y="10821"/>
                      <a:pt x="6634" y="10783"/>
                    </a:cubicBezTo>
                    <a:cubicBezTo>
                      <a:pt x="7242" y="10524"/>
                      <a:pt x="6779" y="10682"/>
                      <a:pt x="7528" y="10538"/>
                    </a:cubicBezTo>
                    <a:cubicBezTo>
                      <a:pt x="7785" y="10489"/>
                      <a:pt x="8293" y="10375"/>
                      <a:pt x="8293" y="10375"/>
                    </a:cubicBezTo>
                    <a:cubicBezTo>
                      <a:pt x="8940" y="9961"/>
                      <a:pt x="8103" y="10448"/>
                      <a:pt x="8931" y="10130"/>
                    </a:cubicBezTo>
                    <a:cubicBezTo>
                      <a:pt x="9807" y="9794"/>
                      <a:pt x="8485" y="10116"/>
                      <a:pt x="9569" y="9885"/>
                    </a:cubicBezTo>
                    <a:cubicBezTo>
                      <a:pt x="9654" y="9830"/>
                      <a:pt x="9770" y="9790"/>
                      <a:pt x="9824" y="9722"/>
                    </a:cubicBezTo>
                    <a:cubicBezTo>
                      <a:pt x="9991" y="9508"/>
                      <a:pt x="9891" y="9351"/>
                      <a:pt x="10079" y="9150"/>
                    </a:cubicBezTo>
                    <a:cubicBezTo>
                      <a:pt x="10141" y="9084"/>
                      <a:pt x="10249" y="9041"/>
                      <a:pt x="10334" y="8987"/>
                    </a:cubicBezTo>
                    <a:cubicBezTo>
                      <a:pt x="10377" y="8905"/>
                      <a:pt x="10397" y="8817"/>
                      <a:pt x="10462" y="8742"/>
                    </a:cubicBezTo>
                    <a:cubicBezTo>
                      <a:pt x="10611" y="8570"/>
                      <a:pt x="10875" y="8438"/>
                      <a:pt x="10972" y="8252"/>
                    </a:cubicBezTo>
                    <a:cubicBezTo>
                      <a:pt x="11015" y="8170"/>
                      <a:pt x="11016" y="8074"/>
                      <a:pt x="11100" y="8007"/>
                    </a:cubicBezTo>
                    <a:cubicBezTo>
                      <a:pt x="11196" y="7931"/>
                      <a:pt x="11355" y="7898"/>
                      <a:pt x="11483" y="7844"/>
                    </a:cubicBezTo>
                    <a:cubicBezTo>
                      <a:pt x="11795" y="7245"/>
                      <a:pt x="11859" y="7223"/>
                      <a:pt x="11483" y="6211"/>
                    </a:cubicBezTo>
                    <a:cubicBezTo>
                      <a:pt x="11427" y="6061"/>
                      <a:pt x="11201" y="5933"/>
                      <a:pt x="10972" y="5885"/>
                    </a:cubicBezTo>
                    <a:lnTo>
                      <a:pt x="10590" y="5803"/>
                    </a:lnTo>
                    <a:cubicBezTo>
                      <a:pt x="10296" y="5834"/>
                      <a:pt x="9755" y="5866"/>
                      <a:pt x="9441" y="5966"/>
                    </a:cubicBezTo>
                    <a:cubicBezTo>
                      <a:pt x="9304" y="6010"/>
                      <a:pt x="9186" y="6075"/>
                      <a:pt x="9059" y="6129"/>
                    </a:cubicBezTo>
                    <a:cubicBezTo>
                      <a:pt x="9016" y="6211"/>
                      <a:pt x="9000" y="6301"/>
                      <a:pt x="8931" y="6374"/>
                    </a:cubicBezTo>
                    <a:cubicBezTo>
                      <a:pt x="8406" y="6935"/>
                      <a:pt x="8910" y="6089"/>
                      <a:pt x="8548" y="6783"/>
                    </a:cubicBezTo>
                    <a:cubicBezTo>
                      <a:pt x="8571" y="6911"/>
                      <a:pt x="8648" y="7826"/>
                      <a:pt x="8931" y="8007"/>
                    </a:cubicBezTo>
                    <a:lnTo>
                      <a:pt x="9186" y="8170"/>
                    </a:lnTo>
                    <a:cubicBezTo>
                      <a:pt x="9162" y="8231"/>
                      <a:pt x="9009" y="8658"/>
                      <a:pt x="8931" y="8742"/>
                    </a:cubicBezTo>
                    <a:cubicBezTo>
                      <a:pt x="8869" y="8808"/>
                      <a:pt x="8761" y="8851"/>
                      <a:pt x="8676" y="8905"/>
                    </a:cubicBezTo>
                    <a:cubicBezTo>
                      <a:pt x="8633" y="8987"/>
                      <a:pt x="8617" y="9076"/>
                      <a:pt x="8548" y="9150"/>
                    </a:cubicBezTo>
                    <a:cubicBezTo>
                      <a:pt x="8023" y="9710"/>
                      <a:pt x="8527" y="8865"/>
                      <a:pt x="8165" y="9558"/>
                    </a:cubicBezTo>
                    <a:cubicBezTo>
                      <a:pt x="8123" y="9069"/>
                      <a:pt x="8133" y="8576"/>
                      <a:pt x="8038" y="8089"/>
                    </a:cubicBezTo>
                    <a:cubicBezTo>
                      <a:pt x="8005" y="7918"/>
                      <a:pt x="7973" y="7721"/>
                      <a:pt x="7783" y="7599"/>
                    </a:cubicBezTo>
                    <a:lnTo>
                      <a:pt x="7272" y="7272"/>
                    </a:lnTo>
                    <a:cubicBezTo>
                      <a:pt x="7051" y="7698"/>
                      <a:pt x="7290" y="7360"/>
                      <a:pt x="6890" y="7681"/>
                    </a:cubicBezTo>
                    <a:cubicBezTo>
                      <a:pt x="6729" y="7809"/>
                      <a:pt x="6616" y="7998"/>
                      <a:pt x="6379" y="8089"/>
                    </a:cubicBezTo>
                    <a:cubicBezTo>
                      <a:pt x="6264" y="8133"/>
                      <a:pt x="6124" y="8143"/>
                      <a:pt x="5997" y="8170"/>
                    </a:cubicBezTo>
                    <a:cubicBezTo>
                      <a:pt x="5419" y="8724"/>
                      <a:pt x="5703" y="8522"/>
                      <a:pt x="5231" y="8824"/>
                    </a:cubicBezTo>
                    <a:cubicBezTo>
                      <a:pt x="5103" y="9069"/>
                      <a:pt x="5123" y="9102"/>
                      <a:pt x="4848" y="9313"/>
                    </a:cubicBezTo>
                    <a:cubicBezTo>
                      <a:pt x="4733" y="9402"/>
                      <a:pt x="4576" y="9467"/>
                      <a:pt x="4465" y="9558"/>
                    </a:cubicBezTo>
                    <a:cubicBezTo>
                      <a:pt x="4277" y="9713"/>
                      <a:pt x="4125" y="9885"/>
                      <a:pt x="3955" y="10048"/>
                    </a:cubicBezTo>
                    <a:cubicBezTo>
                      <a:pt x="3870" y="10130"/>
                      <a:pt x="3828" y="10239"/>
                      <a:pt x="3700" y="10293"/>
                    </a:cubicBezTo>
                    <a:lnTo>
                      <a:pt x="3317" y="10456"/>
                    </a:lnTo>
                    <a:cubicBezTo>
                      <a:pt x="3275" y="10538"/>
                      <a:pt x="3259" y="10628"/>
                      <a:pt x="3190" y="10701"/>
                    </a:cubicBezTo>
                    <a:cubicBezTo>
                      <a:pt x="3057" y="10843"/>
                      <a:pt x="2806" y="10932"/>
                      <a:pt x="2552" y="10946"/>
                    </a:cubicBezTo>
                    <a:cubicBezTo>
                      <a:pt x="1703" y="10993"/>
                      <a:pt x="851" y="11001"/>
                      <a:pt x="0" y="11028"/>
                    </a:cubicBezTo>
                    <a:cubicBezTo>
                      <a:pt x="0" y="11028"/>
                      <a:pt x="239" y="10899"/>
                      <a:pt x="383" y="10865"/>
                    </a:cubicBezTo>
                    <a:cubicBezTo>
                      <a:pt x="586" y="10816"/>
                      <a:pt x="811" y="10819"/>
                      <a:pt x="1021" y="10783"/>
                    </a:cubicBezTo>
                    <a:cubicBezTo>
                      <a:pt x="1280" y="10738"/>
                      <a:pt x="1786" y="10620"/>
                      <a:pt x="1786" y="10620"/>
                    </a:cubicBezTo>
                    <a:cubicBezTo>
                      <a:pt x="1871" y="10565"/>
                      <a:pt x="1941" y="10499"/>
                      <a:pt x="2041" y="10456"/>
                    </a:cubicBezTo>
                    <a:cubicBezTo>
                      <a:pt x="2968" y="10061"/>
                      <a:pt x="2222" y="10504"/>
                      <a:pt x="2807" y="10130"/>
                    </a:cubicBezTo>
                    <a:cubicBezTo>
                      <a:pt x="2849" y="10048"/>
                      <a:pt x="2865" y="9959"/>
                      <a:pt x="2934" y="9885"/>
                    </a:cubicBezTo>
                    <a:cubicBezTo>
                      <a:pt x="3168" y="9636"/>
                      <a:pt x="3434" y="9774"/>
                      <a:pt x="2807" y="9640"/>
                    </a:cubicBezTo>
                    <a:lnTo>
                      <a:pt x="1659" y="9885"/>
                    </a:lnTo>
                    <a:cubicBezTo>
                      <a:pt x="991" y="10027"/>
                      <a:pt x="1143" y="9979"/>
                      <a:pt x="2169" y="9885"/>
                    </a:cubicBezTo>
                    <a:cubicBezTo>
                      <a:pt x="2339" y="9830"/>
                      <a:pt x="2504" y="9770"/>
                      <a:pt x="2679" y="9722"/>
                    </a:cubicBezTo>
                    <a:cubicBezTo>
                      <a:pt x="2803" y="9688"/>
                      <a:pt x="2947" y="9684"/>
                      <a:pt x="3062" y="9640"/>
                    </a:cubicBezTo>
                    <a:cubicBezTo>
                      <a:pt x="3165" y="9600"/>
                      <a:pt x="3223" y="9525"/>
                      <a:pt x="3317" y="9477"/>
                    </a:cubicBezTo>
                    <a:cubicBezTo>
                      <a:pt x="3437" y="9415"/>
                      <a:pt x="3580" y="9375"/>
                      <a:pt x="3700" y="9313"/>
                    </a:cubicBezTo>
                    <a:cubicBezTo>
                      <a:pt x="3794" y="9265"/>
                      <a:pt x="3852" y="9190"/>
                      <a:pt x="3955" y="9150"/>
                    </a:cubicBezTo>
                    <a:cubicBezTo>
                      <a:pt x="4070" y="9106"/>
                      <a:pt x="4214" y="9102"/>
                      <a:pt x="4338" y="9069"/>
                    </a:cubicBezTo>
                    <a:cubicBezTo>
                      <a:pt x="4513" y="9021"/>
                      <a:pt x="4690" y="8973"/>
                      <a:pt x="4848" y="8905"/>
                    </a:cubicBezTo>
                    <a:cubicBezTo>
                      <a:pt x="5188" y="8760"/>
                      <a:pt x="5374" y="8405"/>
                      <a:pt x="5614" y="8252"/>
                    </a:cubicBezTo>
                    <a:lnTo>
                      <a:pt x="5869" y="8089"/>
                    </a:lnTo>
                    <a:cubicBezTo>
                      <a:pt x="5954" y="7926"/>
                      <a:pt x="5975" y="7742"/>
                      <a:pt x="6124" y="7599"/>
                    </a:cubicBezTo>
                    <a:lnTo>
                      <a:pt x="6634" y="7109"/>
                    </a:lnTo>
                    <a:cubicBezTo>
                      <a:pt x="6549" y="7055"/>
                      <a:pt x="6500" y="6946"/>
                      <a:pt x="6379" y="6946"/>
                    </a:cubicBezTo>
                    <a:cubicBezTo>
                      <a:pt x="5813" y="6946"/>
                      <a:pt x="6108" y="7201"/>
                      <a:pt x="5869" y="7354"/>
                    </a:cubicBezTo>
                    <a:cubicBezTo>
                      <a:pt x="5774" y="7415"/>
                      <a:pt x="5619" y="7420"/>
                      <a:pt x="5486" y="7436"/>
                    </a:cubicBezTo>
                    <a:cubicBezTo>
                      <a:pt x="5149" y="7475"/>
                      <a:pt x="4804" y="7484"/>
                      <a:pt x="4465" y="7517"/>
                    </a:cubicBezTo>
                    <a:cubicBezTo>
                      <a:pt x="2673" y="7694"/>
                      <a:pt x="4667" y="7507"/>
                      <a:pt x="3445" y="7681"/>
                    </a:cubicBezTo>
                    <a:cubicBezTo>
                      <a:pt x="3192" y="7717"/>
                      <a:pt x="2421" y="7762"/>
                      <a:pt x="2679" y="7762"/>
                    </a:cubicBezTo>
                    <a:cubicBezTo>
                      <a:pt x="3319" y="7762"/>
                      <a:pt x="3955" y="7708"/>
                      <a:pt x="4593" y="7681"/>
                    </a:cubicBezTo>
                    <a:cubicBezTo>
                      <a:pt x="5042" y="7609"/>
                      <a:pt x="5213" y="7606"/>
                      <a:pt x="5614" y="7436"/>
                    </a:cubicBezTo>
                    <a:cubicBezTo>
                      <a:pt x="5714" y="7393"/>
                      <a:pt x="5773" y="7319"/>
                      <a:pt x="5869" y="7272"/>
                    </a:cubicBezTo>
                    <a:cubicBezTo>
                      <a:pt x="6114" y="7155"/>
                      <a:pt x="6379" y="7055"/>
                      <a:pt x="6634" y="6946"/>
                    </a:cubicBezTo>
                    <a:lnTo>
                      <a:pt x="7017" y="6783"/>
                    </a:lnTo>
                    <a:cubicBezTo>
                      <a:pt x="7145" y="6728"/>
                      <a:pt x="7292" y="6689"/>
                      <a:pt x="7400" y="6619"/>
                    </a:cubicBezTo>
                    <a:cubicBezTo>
                      <a:pt x="8261" y="6069"/>
                      <a:pt x="7823" y="6202"/>
                      <a:pt x="8548" y="6048"/>
                    </a:cubicBezTo>
                    <a:cubicBezTo>
                      <a:pt x="8633" y="5966"/>
                      <a:pt x="8684" y="5864"/>
                      <a:pt x="8803" y="5803"/>
                    </a:cubicBezTo>
                    <a:cubicBezTo>
                      <a:pt x="8908" y="5749"/>
                      <a:pt x="9108" y="5791"/>
                      <a:pt x="9186" y="5721"/>
                    </a:cubicBezTo>
                    <a:cubicBezTo>
                      <a:pt x="9343" y="5581"/>
                      <a:pt x="9251" y="5353"/>
                      <a:pt x="9441" y="5231"/>
                    </a:cubicBezTo>
                    <a:lnTo>
                      <a:pt x="9697" y="5068"/>
                    </a:lnTo>
                    <a:lnTo>
                      <a:pt x="10207" y="4088"/>
                    </a:lnTo>
                    <a:lnTo>
                      <a:pt x="10334" y="3844"/>
                    </a:lnTo>
                    <a:cubicBezTo>
                      <a:pt x="10377" y="3762"/>
                      <a:pt x="10425" y="3681"/>
                      <a:pt x="10462" y="3599"/>
                    </a:cubicBezTo>
                    <a:lnTo>
                      <a:pt x="10717" y="3027"/>
                    </a:lnTo>
                    <a:cubicBezTo>
                      <a:pt x="10760" y="2728"/>
                      <a:pt x="10845" y="2430"/>
                      <a:pt x="10845" y="2129"/>
                    </a:cubicBezTo>
                    <a:cubicBezTo>
                      <a:pt x="10845" y="1052"/>
                      <a:pt x="10817" y="1061"/>
                      <a:pt x="10590" y="333"/>
                    </a:cubicBezTo>
                    <a:cubicBezTo>
                      <a:pt x="10632" y="224"/>
                      <a:pt x="10560" y="57"/>
                      <a:pt x="10717" y="6"/>
                    </a:cubicBezTo>
                    <a:cubicBezTo>
                      <a:pt x="10840" y="-33"/>
                      <a:pt x="11550" y="130"/>
                      <a:pt x="11738" y="170"/>
                    </a:cubicBezTo>
                    <a:cubicBezTo>
                      <a:pt x="11906" y="492"/>
                      <a:pt x="11865" y="329"/>
                      <a:pt x="11865" y="660"/>
                    </a:cubicBezTo>
                  </a:path>
                </a:pathLst>
              </a:custGeom>
              <a:gradFill flip="none" rotWithShape="1">
                <a:gsLst>
                  <a:gs pos="0">
                    <a:srgbClr val="8A734D"/>
                  </a:gs>
                  <a:gs pos="100000">
                    <a:srgbClr val="FFFFFF"/>
                  </a:gs>
                </a:gsLst>
                <a:lin ang="16800000" scaled="0"/>
              </a:gra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196" name="Shape"/>
              <p:cNvSpPr/>
              <p:nvPr/>
            </p:nvSpPr>
            <p:spPr>
              <a:xfrm>
                <a:off x="615279" y="0"/>
                <a:ext cx="214898" cy="568773"/>
              </a:xfrm>
              <a:custGeom>
                <a:avLst/>
                <a:gdLst/>
                <a:ahLst/>
                <a:cxnLst>
                  <a:cxn ang="0">
                    <a:pos x="wd2" y="hd2"/>
                  </a:cxn>
                  <a:cxn ang="5400000">
                    <a:pos x="wd2" y="hd2"/>
                  </a:cxn>
                  <a:cxn ang="10800000">
                    <a:pos x="wd2" y="hd2"/>
                  </a:cxn>
                  <a:cxn ang="16200000">
                    <a:pos x="wd2" y="hd2"/>
                  </a:cxn>
                </a:cxnLst>
                <a:rect l="0" t="0" r="r" b="b"/>
                <a:pathLst>
                  <a:path w="20447" h="21261" fill="norm" stroke="1" extrusionOk="0">
                    <a:moveTo>
                      <a:pt x="7551" y="680"/>
                    </a:moveTo>
                    <a:cubicBezTo>
                      <a:pt x="8491" y="839"/>
                      <a:pt x="10972" y="943"/>
                      <a:pt x="14804" y="1947"/>
                    </a:cubicBezTo>
                    <a:cubicBezTo>
                      <a:pt x="15341" y="2263"/>
                      <a:pt x="16416" y="2516"/>
                      <a:pt x="16416" y="2897"/>
                    </a:cubicBezTo>
                    <a:cubicBezTo>
                      <a:pt x="16416" y="3369"/>
                      <a:pt x="15184" y="3715"/>
                      <a:pt x="14804" y="4163"/>
                    </a:cubicBezTo>
                    <a:cubicBezTo>
                      <a:pt x="14215" y="4858"/>
                      <a:pt x="13375" y="7460"/>
                      <a:pt x="13192" y="7962"/>
                    </a:cubicBezTo>
                    <a:cubicBezTo>
                      <a:pt x="13461" y="10601"/>
                      <a:pt x="13551" y="13243"/>
                      <a:pt x="13998" y="15878"/>
                    </a:cubicBezTo>
                    <a:cubicBezTo>
                      <a:pt x="14089" y="16415"/>
                      <a:pt x="14124" y="16994"/>
                      <a:pt x="14804" y="17461"/>
                    </a:cubicBezTo>
                    <a:cubicBezTo>
                      <a:pt x="15285" y="17791"/>
                      <a:pt x="16416" y="17883"/>
                      <a:pt x="17222" y="18094"/>
                    </a:cubicBezTo>
                    <a:cubicBezTo>
                      <a:pt x="21060" y="20356"/>
                      <a:pt x="20915" y="19255"/>
                      <a:pt x="19640" y="21260"/>
                    </a:cubicBezTo>
                    <a:cubicBezTo>
                      <a:pt x="13192" y="21155"/>
                      <a:pt x="6655" y="21378"/>
                      <a:pt x="297" y="20944"/>
                    </a:cubicBezTo>
                    <a:cubicBezTo>
                      <a:pt x="-540" y="20886"/>
                      <a:pt x="609" y="20265"/>
                      <a:pt x="1103" y="19994"/>
                    </a:cubicBezTo>
                    <a:cubicBezTo>
                      <a:pt x="1986" y="19508"/>
                      <a:pt x="4327" y="18727"/>
                      <a:pt x="4327" y="18727"/>
                    </a:cubicBezTo>
                    <a:cubicBezTo>
                      <a:pt x="6179" y="16544"/>
                      <a:pt x="4737" y="17300"/>
                      <a:pt x="7551" y="16194"/>
                    </a:cubicBezTo>
                    <a:cubicBezTo>
                      <a:pt x="9368" y="13338"/>
                      <a:pt x="8462" y="14487"/>
                      <a:pt x="9968" y="12712"/>
                    </a:cubicBezTo>
                    <a:cubicBezTo>
                      <a:pt x="9700" y="9229"/>
                      <a:pt x="9654" y="5742"/>
                      <a:pt x="9162" y="2263"/>
                    </a:cubicBezTo>
                    <a:cubicBezTo>
                      <a:pt x="9123" y="1986"/>
                      <a:pt x="7106" y="222"/>
                      <a:pt x="7551" y="47"/>
                    </a:cubicBezTo>
                    <a:cubicBezTo>
                      <a:pt x="8235" y="-222"/>
                      <a:pt x="8477" y="728"/>
                      <a:pt x="9162" y="997"/>
                    </a:cubicBezTo>
                    <a:cubicBezTo>
                      <a:pt x="9352" y="1072"/>
                      <a:pt x="6610" y="522"/>
                      <a:pt x="7551" y="680"/>
                    </a:cubicBezTo>
                    <a:close/>
                  </a:path>
                </a:pathLst>
              </a:custGeom>
              <a:gradFill flip="none" rotWithShape="1">
                <a:gsLst>
                  <a:gs pos="0">
                    <a:srgbClr val="A9C556"/>
                  </a:gs>
                  <a:gs pos="100000">
                    <a:srgbClr val="FFFFFF"/>
                  </a:gs>
                </a:gsLst>
                <a:lin ang="99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98" name="stem"/>
            <p:cNvSpPr txBox="1"/>
            <p:nvPr/>
          </p:nvSpPr>
          <p:spPr>
            <a:xfrm>
              <a:off x="2438400" y="-1"/>
              <a:ext cx="914400"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stem</a:t>
              </a:r>
            </a:p>
          </p:txBody>
        </p:sp>
        <p:sp>
          <p:nvSpPr>
            <p:cNvPr id="199" name="roots"/>
            <p:cNvSpPr txBox="1"/>
            <p:nvPr/>
          </p:nvSpPr>
          <p:spPr>
            <a:xfrm>
              <a:off x="-1" y="1371600"/>
              <a:ext cx="914401"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roots</a:t>
              </a:r>
            </a:p>
          </p:txBody>
        </p:sp>
        <p:sp>
          <p:nvSpPr>
            <p:cNvPr id="200" name="Line"/>
            <p:cNvSpPr/>
            <p:nvPr/>
          </p:nvSpPr>
          <p:spPr>
            <a:xfrm>
              <a:off x="2133600" y="76199"/>
              <a:ext cx="381000" cy="3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19827"/>
                    <a:pt x="10800" y="17640"/>
                  </a:cubicBezTo>
                  <a:lnTo>
                    <a:pt x="10800" y="14760"/>
                  </a:lnTo>
                  <a:cubicBezTo>
                    <a:pt x="10800" y="12573"/>
                    <a:pt x="5965" y="10800"/>
                    <a:pt x="0" y="10800"/>
                  </a:cubicBezTo>
                  <a:cubicBezTo>
                    <a:pt x="5965" y="10800"/>
                    <a:pt x="10800" y="9027"/>
                    <a:pt x="10800" y="6840"/>
                  </a:cubicBezTo>
                  <a:lnTo>
                    <a:pt x="10800" y="3960"/>
                  </a:lnTo>
                  <a:cubicBezTo>
                    <a:pt x="10800" y="1773"/>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201" name="Line"/>
            <p:cNvSpPr/>
            <p:nvPr/>
          </p:nvSpPr>
          <p:spPr>
            <a:xfrm>
              <a:off x="762000" y="762000"/>
              <a:ext cx="381000" cy="152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157"/>
                    <a:pt x="10800" y="20610"/>
                  </a:cubicBezTo>
                  <a:lnTo>
                    <a:pt x="10800" y="11790"/>
                  </a:lnTo>
                  <a:cubicBezTo>
                    <a:pt x="10800" y="11243"/>
                    <a:pt x="5965" y="10800"/>
                    <a:pt x="0" y="10800"/>
                  </a:cubicBezTo>
                  <a:cubicBezTo>
                    <a:pt x="5965" y="10800"/>
                    <a:pt x="10800" y="10357"/>
                    <a:pt x="10800" y="9810"/>
                  </a:cubicBezTo>
                  <a:lnTo>
                    <a:pt x="10800" y="990"/>
                  </a:lnTo>
                  <a:cubicBezTo>
                    <a:pt x="10800" y="443"/>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grpSp>
        <p:nvGrpSpPr>
          <p:cNvPr id="213" name="Group"/>
          <p:cNvGrpSpPr/>
          <p:nvPr/>
        </p:nvGrpSpPr>
        <p:grpSpPr>
          <a:xfrm>
            <a:off x="5029200" y="4419599"/>
            <a:ext cx="3733800" cy="2051446"/>
            <a:chOff x="0" y="0"/>
            <a:chExt cx="3733800" cy="2051444"/>
          </a:xfrm>
        </p:grpSpPr>
        <p:sp>
          <p:nvSpPr>
            <p:cNvPr id="203" name="roots"/>
            <p:cNvSpPr txBox="1"/>
            <p:nvPr/>
          </p:nvSpPr>
          <p:spPr>
            <a:xfrm>
              <a:off x="0" y="990600"/>
              <a:ext cx="914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roots</a:t>
              </a:r>
            </a:p>
          </p:txBody>
        </p:sp>
        <p:grpSp>
          <p:nvGrpSpPr>
            <p:cNvPr id="210" name="Group"/>
            <p:cNvGrpSpPr/>
            <p:nvPr/>
          </p:nvGrpSpPr>
          <p:grpSpPr>
            <a:xfrm>
              <a:off x="914400" y="233861"/>
              <a:ext cx="1725613" cy="1817584"/>
              <a:chOff x="0" y="0"/>
              <a:chExt cx="1725612" cy="1817582"/>
            </a:xfrm>
          </p:grpSpPr>
          <p:grpSp>
            <p:nvGrpSpPr>
              <p:cNvPr id="208" name="Group"/>
              <p:cNvGrpSpPr/>
              <p:nvPr/>
            </p:nvGrpSpPr>
            <p:grpSpPr>
              <a:xfrm>
                <a:off x="304800" y="-1"/>
                <a:ext cx="1420813" cy="1817584"/>
                <a:chOff x="0" y="0"/>
                <a:chExt cx="1420812" cy="1817582"/>
              </a:xfrm>
            </p:grpSpPr>
            <p:sp>
              <p:nvSpPr>
                <p:cNvPr id="204" name="Shape"/>
                <p:cNvSpPr/>
                <p:nvPr/>
              </p:nvSpPr>
              <p:spPr>
                <a:xfrm>
                  <a:off x="346074" y="0"/>
                  <a:ext cx="1074739" cy="1817583"/>
                </a:xfrm>
                <a:custGeom>
                  <a:avLst/>
                  <a:gdLst/>
                  <a:ahLst/>
                  <a:cxnLst>
                    <a:cxn ang="0">
                      <a:pos x="wd2" y="hd2"/>
                    </a:cxn>
                    <a:cxn ang="5400000">
                      <a:pos x="wd2" y="hd2"/>
                    </a:cxn>
                    <a:cxn ang="10800000">
                      <a:pos x="wd2" y="hd2"/>
                    </a:cxn>
                    <a:cxn ang="16200000">
                      <a:pos x="wd2" y="hd2"/>
                    </a:cxn>
                  </a:cxnLst>
                  <a:rect l="0" t="0" r="r" b="b"/>
                  <a:pathLst>
                    <a:path w="21600" h="21468" fill="norm" stroke="1" extrusionOk="0">
                      <a:moveTo>
                        <a:pt x="6557" y="97"/>
                      </a:moveTo>
                      <a:cubicBezTo>
                        <a:pt x="6814" y="191"/>
                        <a:pt x="6664" y="478"/>
                        <a:pt x="6750" y="664"/>
                      </a:cubicBezTo>
                      <a:cubicBezTo>
                        <a:pt x="6857" y="894"/>
                        <a:pt x="7007" y="1117"/>
                        <a:pt x="7136" y="1344"/>
                      </a:cubicBezTo>
                      <a:lnTo>
                        <a:pt x="7714" y="2365"/>
                      </a:lnTo>
                      <a:cubicBezTo>
                        <a:pt x="7779" y="2479"/>
                        <a:pt x="7714" y="2668"/>
                        <a:pt x="7907" y="2705"/>
                      </a:cubicBezTo>
                      <a:lnTo>
                        <a:pt x="9064" y="2932"/>
                      </a:lnTo>
                      <a:cubicBezTo>
                        <a:pt x="9257" y="2970"/>
                        <a:pt x="9474" y="2979"/>
                        <a:pt x="9643" y="3046"/>
                      </a:cubicBezTo>
                      <a:lnTo>
                        <a:pt x="10221" y="3273"/>
                      </a:lnTo>
                      <a:cubicBezTo>
                        <a:pt x="10319" y="3358"/>
                        <a:pt x="10880" y="4019"/>
                        <a:pt x="11379" y="3726"/>
                      </a:cubicBezTo>
                      <a:cubicBezTo>
                        <a:pt x="11542" y="3630"/>
                        <a:pt x="11007" y="3560"/>
                        <a:pt x="10800" y="3500"/>
                      </a:cubicBezTo>
                      <a:cubicBezTo>
                        <a:pt x="10618" y="3446"/>
                        <a:pt x="10399" y="3444"/>
                        <a:pt x="10221" y="3386"/>
                      </a:cubicBezTo>
                      <a:cubicBezTo>
                        <a:pt x="8232" y="2736"/>
                        <a:pt x="9795" y="3076"/>
                        <a:pt x="8486" y="2819"/>
                      </a:cubicBezTo>
                      <a:cubicBezTo>
                        <a:pt x="8229" y="2857"/>
                        <a:pt x="7819" y="2789"/>
                        <a:pt x="7714" y="2932"/>
                      </a:cubicBezTo>
                      <a:cubicBezTo>
                        <a:pt x="7568" y="3133"/>
                        <a:pt x="8205" y="4139"/>
                        <a:pt x="8293" y="4294"/>
                      </a:cubicBezTo>
                      <a:lnTo>
                        <a:pt x="8486" y="4634"/>
                      </a:lnTo>
                      <a:cubicBezTo>
                        <a:pt x="8561" y="4988"/>
                        <a:pt x="8457" y="5596"/>
                        <a:pt x="9064" y="5882"/>
                      </a:cubicBezTo>
                      <a:cubicBezTo>
                        <a:pt x="9223" y="5956"/>
                        <a:pt x="9442" y="5978"/>
                        <a:pt x="9643" y="5995"/>
                      </a:cubicBezTo>
                      <a:cubicBezTo>
                        <a:pt x="10346" y="6054"/>
                        <a:pt x="11059" y="6060"/>
                        <a:pt x="11764" y="6108"/>
                      </a:cubicBezTo>
                      <a:cubicBezTo>
                        <a:pt x="12364" y="6150"/>
                        <a:pt x="13277" y="6264"/>
                        <a:pt x="13886" y="6335"/>
                      </a:cubicBezTo>
                      <a:cubicBezTo>
                        <a:pt x="14014" y="6449"/>
                        <a:pt x="14070" y="6608"/>
                        <a:pt x="14271" y="6676"/>
                      </a:cubicBezTo>
                      <a:cubicBezTo>
                        <a:pt x="14556" y="6771"/>
                        <a:pt x="14912" y="6760"/>
                        <a:pt x="15236" y="6789"/>
                      </a:cubicBezTo>
                      <a:cubicBezTo>
                        <a:pt x="15748" y="6835"/>
                        <a:pt x="16264" y="6865"/>
                        <a:pt x="16779" y="6903"/>
                      </a:cubicBezTo>
                      <a:cubicBezTo>
                        <a:pt x="17090" y="6994"/>
                        <a:pt x="17731" y="7209"/>
                        <a:pt x="18129" y="7243"/>
                      </a:cubicBezTo>
                      <a:cubicBezTo>
                        <a:pt x="18831" y="7302"/>
                        <a:pt x="19544" y="7310"/>
                        <a:pt x="20250" y="7356"/>
                      </a:cubicBezTo>
                      <a:cubicBezTo>
                        <a:pt x="20702" y="7386"/>
                        <a:pt x="21150" y="7432"/>
                        <a:pt x="21600" y="7470"/>
                      </a:cubicBezTo>
                      <a:cubicBezTo>
                        <a:pt x="21407" y="7507"/>
                        <a:pt x="21221" y="7562"/>
                        <a:pt x="21021" y="7583"/>
                      </a:cubicBezTo>
                      <a:cubicBezTo>
                        <a:pt x="19453" y="7751"/>
                        <a:pt x="18854" y="7605"/>
                        <a:pt x="20250" y="7810"/>
                      </a:cubicBezTo>
                      <a:cubicBezTo>
                        <a:pt x="20314" y="7923"/>
                        <a:pt x="20636" y="8188"/>
                        <a:pt x="20443" y="8150"/>
                      </a:cubicBezTo>
                      <a:lnTo>
                        <a:pt x="19286" y="7923"/>
                      </a:lnTo>
                      <a:cubicBezTo>
                        <a:pt x="19736" y="8717"/>
                        <a:pt x="19286" y="8528"/>
                        <a:pt x="20250" y="8717"/>
                      </a:cubicBezTo>
                      <a:cubicBezTo>
                        <a:pt x="20057" y="8755"/>
                        <a:pt x="19864" y="8869"/>
                        <a:pt x="19671" y="8831"/>
                      </a:cubicBezTo>
                      <a:cubicBezTo>
                        <a:pt x="19232" y="8745"/>
                        <a:pt x="18900" y="8528"/>
                        <a:pt x="18514" y="8377"/>
                      </a:cubicBezTo>
                      <a:cubicBezTo>
                        <a:pt x="17767" y="8084"/>
                        <a:pt x="18156" y="8193"/>
                        <a:pt x="17357" y="8037"/>
                      </a:cubicBezTo>
                      <a:cubicBezTo>
                        <a:pt x="17229" y="7923"/>
                        <a:pt x="17203" y="7697"/>
                        <a:pt x="16971" y="7697"/>
                      </a:cubicBezTo>
                      <a:cubicBezTo>
                        <a:pt x="16768" y="7697"/>
                        <a:pt x="16779" y="7917"/>
                        <a:pt x="16779" y="8037"/>
                      </a:cubicBezTo>
                      <a:cubicBezTo>
                        <a:pt x="16779" y="8267"/>
                        <a:pt x="16877" y="8494"/>
                        <a:pt x="16971" y="8717"/>
                      </a:cubicBezTo>
                      <a:cubicBezTo>
                        <a:pt x="17070" y="8949"/>
                        <a:pt x="17357" y="9398"/>
                        <a:pt x="17357" y="9398"/>
                      </a:cubicBezTo>
                      <a:cubicBezTo>
                        <a:pt x="17164" y="9436"/>
                        <a:pt x="16982" y="9511"/>
                        <a:pt x="16779" y="9511"/>
                      </a:cubicBezTo>
                      <a:cubicBezTo>
                        <a:pt x="15993" y="9511"/>
                        <a:pt x="16070" y="9206"/>
                        <a:pt x="15814" y="8831"/>
                      </a:cubicBezTo>
                      <a:cubicBezTo>
                        <a:pt x="15750" y="8566"/>
                        <a:pt x="15703" y="8300"/>
                        <a:pt x="15621" y="8037"/>
                      </a:cubicBezTo>
                      <a:cubicBezTo>
                        <a:pt x="15521" y="7713"/>
                        <a:pt x="15519" y="7441"/>
                        <a:pt x="14850" y="7356"/>
                      </a:cubicBezTo>
                      <a:cubicBezTo>
                        <a:pt x="14156" y="7269"/>
                        <a:pt x="13436" y="7281"/>
                        <a:pt x="12729" y="7243"/>
                      </a:cubicBezTo>
                      <a:cubicBezTo>
                        <a:pt x="12471" y="7205"/>
                        <a:pt x="12218" y="7157"/>
                        <a:pt x="11957" y="7129"/>
                      </a:cubicBezTo>
                      <a:cubicBezTo>
                        <a:pt x="11510" y="7082"/>
                        <a:pt x="11050" y="7076"/>
                        <a:pt x="10607" y="7016"/>
                      </a:cubicBezTo>
                      <a:cubicBezTo>
                        <a:pt x="10211" y="6962"/>
                        <a:pt x="9788" y="6922"/>
                        <a:pt x="9450" y="6789"/>
                      </a:cubicBezTo>
                      <a:lnTo>
                        <a:pt x="8871" y="6562"/>
                      </a:lnTo>
                      <a:cubicBezTo>
                        <a:pt x="8936" y="6827"/>
                        <a:pt x="8962" y="7096"/>
                        <a:pt x="9064" y="7356"/>
                      </a:cubicBezTo>
                      <a:cubicBezTo>
                        <a:pt x="9156" y="7589"/>
                        <a:pt x="9450" y="8037"/>
                        <a:pt x="9450" y="8037"/>
                      </a:cubicBezTo>
                      <a:cubicBezTo>
                        <a:pt x="9386" y="8377"/>
                        <a:pt x="9346" y="8719"/>
                        <a:pt x="9257" y="9058"/>
                      </a:cubicBezTo>
                      <a:cubicBezTo>
                        <a:pt x="9188" y="9322"/>
                        <a:pt x="9015" y="9598"/>
                        <a:pt x="8871" y="9852"/>
                      </a:cubicBezTo>
                      <a:cubicBezTo>
                        <a:pt x="8936" y="10116"/>
                        <a:pt x="8880" y="10401"/>
                        <a:pt x="9064" y="10646"/>
                      </a:cubicBezTo>
                      <a:cubicBezTo>
                        <a:pt x="9158" y="10770"/>
                        <a:pt x="9479" y="10776"/>
                        <a:pt x="9643" y="10873"/>
                      </a:cubicBezTo>
                      <a:cubicBezTo>
                        <a:pt x="9807" y="10969"/>
                        <a:pt x="9880" y="11108"/>
                        <a:pt x="10029" y="11213"/>
                      </a:cubicBezTo>
                      <a:cubicBezTo>
                        <a:pt x="10203" y="11336"/>
                        <a:pt x="10433" y="11430"/>
                        <a:pt x="10607" y="11553"/>
                      </a:cubicBezTo>
                      <a:cubicBezTo>
                        <a:pt x="10756" y="11658"/>
                        <a:pt x="10812" y="11808"/>
                        <a:pt x="10993" y="11894"/>
                      </a:cubicBezTo>
                      <a:cubicBezTo>
                        <a:pt x="11152" y="11968"/>
                        <a:pt x="11390" y="11954"/>
                        <a:pt x="11571" y="12007"/>
                      </a:cubicBezTo>
                      <a:cubicBezTo>
                        <a:pt x="11779" y="12068"/>
                        <a:pt x="11943" y="12173"/>
                        <a:pt x="12150" y="12234"/>
                      </a:cubicBezTo>
                      <a:cubicBezTo>
                        <a:pt x="12332" y="12287"/>
                        <a:pt x="12532" y="12316"/>
                        <a:pt x="12729" y="12347"/>
                      </a:cubicBezTo>
                      <a:cubicBezTo>
                        <a:pt x="13240" y="12429"/>
                        <a:pt x="14271" y="12574"/>
                        <a:pt x="14271" y="12574"/>
                      </a:cubicBezTo>
                      <a:cubicBezTo>
                        <a:pt x="14464" y="12650"/>
                        <a:pt x="14638" y="12746"/>
                        <a:pt x="14850" y="12801"/>
                      </a:cubicBezTo>
                      <a:cubicBezTo>
                        <a:pt x="15222" y="12898"/>
                        <a:pt x="16007" y="13028"/>
                        <a:pt x="16007" y="13028"/>
                      </a:cubicBezTo>
                      <a:cubicBezTo>
                        <a:pt x="16136" y="13141"/>
                        <a:pt x="16618" y="13335"/>
                        <a:pt x="16393" y="13368"/>
                      </a:cubicBezTo>
                      <a:cubicBezTo>
                        <a:pt x="15729" y="13466"/>
                        <a:pt x="15167" y="13064"/>
                        <a:pt x="14657" y="12914"/>
                      </a:cubicBezTo>
                      <a:cubicBezTo>
                        <a:pt x="14475" y="12861"/>
                        <a:pt x="14271" y="12839"/>
                        <a:pt x="14079" y="12801"/>
                      </a:cubicBezTo>
                      <a:cubicBezTo>
                        <a:pt x="13931" y="12671"/>
                        <a:pt x="13605" y="12232"/>
                        <a:pt x="13114" y="12347"/>
                      </a:cubicBezTo>
                      <a:cubicBezTo>
                        <a:pt x="12899" y="12398"/>
                        <a:pt x="12857" y="12574"/>
                        <a:pt x="12729" y="12688"/>
                      </a:cubicBezTo>
                      <a:cubicBezTo>
                        <a:pt x="12857" y="12801"/>
                        <a:pt x="12950" y="12932"/>
                        <a:pt x="13114" y="13028"/>
                      </a:cubicBezTo>
                      <a:cubicBezTo>
                        <a:pt x="13278" y="13124"/>
                        <a:pt x="13548" y="13148"/>
                        <a:pt x="13693" y="13255"/>
                      </a:cubicBezTo>
                      <a:cubicBezTo>
                        <a:pt x="13820" y="13348"/>
                        <a:pt x="13742" y="13511"/>
                        <a:pt x="13886" y="13595"/>
                      </a:cubicBezTo>
                      <a:cubicBezTo>
                        <a:pt x="14029" y="13680"/>
                        <a:pt x="14668" y="13709"/>
                        <a:pt x="14464" y="13709"/>
                      </a:cubicBezTo>
                      <a:cubicBezTo>
                        <a:pt x="14199" y="13709"/>
                        <a:pt x="13950" y="13633"/>
                        <a:pt x="13693" y="13595"/>
                      </a:cubicBezTo>
                      <a:cubicBezTo>
                        <a:pt x="13307" y="13255"/>
                        <a:pt x="13371" y="13217"/>
                        <a:pt x="12729" y="13028"/>
                      </a:cubicBezTo>
                      <a:cubicBezTo>
                        <a:pt x="12547" y="12974"/>
                        <a:pt x="12328" y="12973"/>
                        <a:pt x="12150" y="12914"/>
                      </a:cubicBezTo>
                      <a:cubicBezTo>
                        <a:pt x="11745" y="12782"/>
                        <a:pt x="11433" y="12547"/>
                        <a:pt x="10993" y="12461"/>
                      </a:cubicBezTo>
                      <a:cubicBezTo>
                        <a:pt x="10194" y="12304"/>
                        <a:pt x="10583" y="12414"/>
                        <a:pt x="9836" y="12120"/>
                      </a:cubicBezTo>
                      <a:cubicBezTo>
                        <a:pt x="9448" y="11779"/>
                        <a:pt x="9358" y="11729"/>
                        <a:pt x="9064" y="11326"/>
                      </a:cubicBezTo>
                      <a:cubicBezTo>
                        <a:pt x="8984" y="11217"/>
                        <a:pt x="8936" y="11100"/>
                        <a:pt x="8871" y="10986"/>
                      </a:cubicBezTo>
                      <a:cubicBezTo>
                        <a:pt x="8743" y="11100"/>
                        <a:pt x="8531" y="11193"/>
                        <a:pt x="8486" y="11326"/>
                      </a:cubicBezTo>
                      <a:cubicBezTo>
                        <a:pt x="8263" y="11982"/>
                        <a:pt x="8075" y="12842"/>
                        <a:pt x="8679" y="13482"/>
                      </a:cubicBezTo>
                      <a:cubicBezTo>
                        <a:pt x="8887" y="13702"/>
                        <a:pt x="10280" y="13909"/>
                        <a:pt x="10414" y="13935"/>
                      </a:cubicBezTo>
                      <a:lnTo>
                        <a:pt x="10993" y="14049"/>
                      </a:lnTo>
                      <a:cubicBezTo>
                        <a:pt x="11186" y="14087"/>
                        <a:pt x="11372" y="14139"/>
                        <a:pt x="11571" y="14162"/>
                      </a:cubicBezTo>
                      <a:cubicBezTo>
                        <a:pt x="13532" y="14393"/>
                        <a:pt x="11731" y="14157"/>
                        <a:pt x="13114" y="14389"/>
                      </a:cubicBezTo>
                      <a:cubicBezTo>
                        <a:pt x="14809" y="14674"/>
                        <a:pt x="13077" y="14344"/>
                        <a:pt x="14464" y="14616"/>
                      </a:cubicBezTo>
                      <a:cubicBezTo>
                        <a:pt x="14657" y="14729"/>
                        <a:pt x="14816" y="14867"/>
                        <a:pt x="15043" y="14956"/>
                      </a:cubicBezTo>
                      <a:cubicBezTo>
                        <a:pt x="15212" y="15023"/>
                        <a:pt x="15440" y="15016"/>
                        <a:pt x="15621" y="15070"/>
                      </a:cubicBezTo>
                      <a:cubicBezTo>
                        <a:pt x="15829" y="15131"/>
                        <a:pt x="16007" y="15221"/>
                        <a:pt x="16200" y="15297"/>
                      </a:cubicBezTo>
                      <a:cubicBezTo>
                        <a:pt x="16329" y="15410"/>
                        <a:pt x="16422" y="15540"/>
                        <a:pt x="16586" y="15637"/>
                      </a:cubicBezTo>
                      <a:cubicBezTo>
                        <a:pt x="16673" y="15688"/>
                        <a:pt x="17717" y="16140"/>
                        <a:pt x="17936" y="16204"/>
                      </a:cubicBezTo>
                      <a:cubicBezTo>
                        <a:pt x="18118" y="16258"/>
                        <a:pt x="18321" y="16280"/>
                        <a:pt x="18514" y="16317"/>
                      </a:cubicBezTo>
                      <a:cubicBezTo>
                        <a:pt x="18771" y="16280"/>
                        <a:pt x="19551" y="16204"/>
                        <a:pt x="19286" y="16204"/>
                      </a:cubicBezTo>
                      <a:cubicBezTo>
                        <a:pt x="18831" y="16204"/>
                        <a:pt x="18285" y="16146"/>
                        <a:pt x="17936" y="16317"/>
                      </a:cubicBezTo>
                      <a:cubicBezTo>
                        <a:pt x="17732" y="16417"/>
                        <a:pt x="18024" y="16628"/>
                        <a:pt x="18129" y="16771"/>
                      </a:cubicBezTo>
                      <a:cubicBezTo>
                        <a:pt x="18220" y="16897"/>
                        <a:pt x="18411" y="16990"/>
                        <a:pt x="18514" y="17112"/>
                      </a:cubicBezTo>
                      <a:cubicBezTo>
                        <a:pt x="18605" y="17218"/>
                        <a:pt x="18608" y="17347"/>
                        <a:pt x="18707" y="17452"/>
                      </a:cubicBezTo>
                      <a:cubicBezTo>
                        <a:pt x="18932" y="17690"/>
                        <a:pt x="19271" y="17889"/>
                        <a:pt x="19479" y="18132"/>
                      </a:cubicBezTo>
                      <a:cubicBezTo>
                        <a:pt x="19607" y="18284"/>
                        <a:pt x="19751" y="18431"/>
                        <a:pt x="19864" y="18586"/>
                      </a:cubicBezTo>
                      <a:cubicBezTo>
                        <a:pt x="19944" y="18696"/>
                        <a:pt x="20231" y="18988"/>
                        <a:pt x="20057" y="18926"/>
                      </a:cubicBezTo>
                      <a:cubicBezTo>
                        <a:pt x="19589" y="18761"/>
                        <a:pt x="19286" y="18473"/>
                        <a:pt x="18900" y="18246"/>
                      </a:cubicBezTo>
                      <a:lnTo>
                        <a:pt x="18321" y="17906"/>
                      </a:lnTo>
                      <a:cubicBezTo>
                        <a:pt x="18257" y="17792"/>
                        <a:pt x="18272" y="17650"/>
                        <a:pt x="18129" y="17565"/>
                      </a:cubicBezTo>
                      <a:cubicBezTo>
                        <a:pt x="17801" y="17372"/>
                        <a:pt x="16971" y="17112"/>
                        <a:pt x="16971" y="17112"/>
                      </a:cubicBezTo>
                      <a:cubicBezTo>
                        <a:pt x="16815" y="16835"/>
                        <a:pt x="16767" y="16651"/>
                        <a:pt x="16393" y="16431"/>
                      </a:cubicBezTo>
                      <a:cubicBezTo>
                        <a:pt x="16229" y="16335"/>
                        <a:pt x="16007" y="16280"/>
                        <a:pt x="15814" y="16204"/>
                      </a:cubicBezTo>
                      <a:cubicBezTo>
                        <a:pt x="15750" y="16091"/>
                        <a:pt x="15765" y="15948"/>
                        <a:pt x="15621" y="15864"/>
                      </a:cubicBezTo>
                      <a:cubicBezTo>
                        <a:pt x="15294" y="15671"/>
                        <a:pt x="14464" y="15410"/>
                        <a:pt x="14464" y="15410"/>
                      </a:cubicBezTo>
                      <a:cubicBezTo>
                        <a:pt x="14047" y="16147"/>
                        <a:pt x="14178" y="15766"/>
                        <a:pt x="14464" y="17112"/>
                      </a:cubicBezTo>
                      <a:cubicBezTo>
                        <a:pt x="14497" y="17266"/>
                        <a:pt x="14741" y="17713"/>
                        <a:pt x="14657" y="17565"/>
                      </a:cubicBezTo>
                      <a:lnTo>
                        <a:pt x="14464" y="17225"/>
                      </a:lnTo>
                      <a:cubicBezTo>
                        <a:pt x="14400" y="17112"/>
                        <a:pt x="14311" y="17002"/>
                        <a:pt x="14271" y="16885"/>
                      </a:cubicBezTo>
                      <a:cubicBezTo>
                        <a:pt x="14143" y="16507"/>
                        <a:pt x="14045" y="16124"/>
                        <a:pt x="13886" y="15750"/>
                      </a:cubicBezTo>
                      <a:cubicBezTo>
                        <a:pt x="13821" y="15599"/>
                        <a:pt x="13858" y="15418"/>
                        <a:pt x="13693" y="15297"/>
                      </a:cubicBezTo>
                      <a:cubicBezTo>
                        <a:pt x="13566" y="15203"/>
                        <a:pt x="13292" y="15241"/>
                        <a:pt x="13114" y="15183"/>
                      </a:cubicBezTo>
                      <a:cubicBezTo>
                        <a:pt x="12709" y="15051"/>
                        <a:pt x="12397" y="14816"/>
                        <a:pt x="11957" y="14729"/>
                      </a:cubicBezTo>
                      <a:lnTo>
                        <a:pt x="10800" y="14503"/>
                      </a:lnTo>
                      <a:cubicBezTo>
                        <a:pt x="9934" y="14549"/>
                        <a:pt x="8486" y="14242"/>
                        <a:pt x="8486" y="14956"/>
                      </a:cubicBezTo>
                      <a:cubicBezTo>
                        <a:pt x="8486" y="15217"/>
                        <a:pt x="8749" y="15565"/>
                        <a:pt x="9064" y="15750"/>
                      </a:cubicBezTo>
                      <a:cubicBezTo>
                        <a:pt x="9292" y="15884"/>
                        <a:pt x="9572" y="15982"/>
                        <a:pt x="9836" y="16091"/>
                      </a:cubicBezTo>
                      <a:cubicBezTo>
                        <a:pt x="10215" y="16247"/>
                        <a:pt x="10993" y="16544"/>
                        <a:pt x="10993" y="16544"/>
                      </a:cubicBezTo>
                      <a:cubicBezTo>
                        <a:pt x="11121" y="16658"/>
                        <a:pt x="11287" y="16759"/>
                        <a:pt x="11379" y="16885"/>
                      </a:cubicBezTo>
                      <a:cubicBezTo>
                        <a:pt x="11497" y="17048"/>
                        <a:pt x="11709" y="17776"/>
                        <a:pt x="11764" y="17906"/>
                      </a:cubicBezTo>
                      <a:cubicBezTo>
                        <a:pt x="11838" y="18080"/>
                        <a:pt x="12064" y="18483"/>
                        <a:pt x="12343" y="18586"/>
                      </a:cubicBezTo>
                      <a:cubicBezTo>
                        <a:pt x="12688" y="18713"/>
                        <a:pt x="13106" y="18755"/>
                        <a:pt x="13500" y="18813"/>
                      </a:cubicBezTo>
                      <a:cubicBezTo>
                        <a:pt x="13757" y="18851"/>
                        <a:pt x="14509" y="18996"/>
                        <a:pt x="14271" y="18926"/>
                      </a:cubicBezTo>
                      <a:cubicBezTo>
                        <a:pt x="13908" y="18820"/>
                        <a:pt x="13500" y="18775"/>
                        <a:pt x="13114" y="18700"/>
                      </a:cubicBezTo>
                      <a:lnTo>
                        <a:pt x="12536" y="18586"/>
                      </a:lnTo>
                      <a:cubicBezTo>
                        <a:pt x="12471" y="18700"/>
                        <a:pt x="12309" y="18809"/>
                        <a:pt x="12343" y="18926"/>
                      </a:cubicBezTo>
                      <a:cubicBezTo>
                        <a:pt x="12381" y="19061"/>
                        <a:pt x="12625" y="19145"/>
                        <a:pt x="12729" y="19267"/>
                      </a:cubicBezTo>
                      <a:cubicBezTo>
                        <a:pt x="12819" y="19374"/>
                        <a:pt x="12857" y="19494"/>
                        <a:pt x="12921" y="19607"/>
                      </a:cubicBezTo>
                      <a:lnTo>
                        <a:pt x="11957" y="17906"/>
                      </a:lnTo>
                      <a:cubicBezTo>
                        <a:pt x="11893" y="17792"/>
                        <a:pt x="11877" y="17665"/>
                        <a:pt x="11764" y="17565"/>
                      </a:cubicBezTo>
                      <a:cubicBezTo>
                        <a:pt x="11266" y="17125"/>
                        <a:pt x="11452" y="17354"/>
                        <a:pt x="11186" y="16885"/>
                      </a:cubicBezTo>
                      <a:cubicBezTo>
                        <a:pt x="10800" y="16960"/>
                        <a:pt x="10157" y="16885"/>
                        <a:pt x="10029" y="17112"/>
                      </a:cubicBezTo>
                      <a:lnTo>
                        <a:pt x="9643" y="17792"/>
                      </a:lnTo>
                      <a:cubicBezTo>
                        <a:pt x="9645" y="17799"/>
                        <a:pt x="9829" y="18666"/>
                        <a:pt x="10029" y="18813"/>
                      </a:cubicBezTo>
                      <a:cubicBezTo>
                        <a:pt x="10173" y="18919"/>
                        <a:pt x="10414" y="18964"/>
                        <a:pt x="10607" y="19040"/>
                      </a:cubicBezTo>
                      <a:cubicBezTo>
                        <a:pt x="10671" y="19153"/>
                        <a:pt x="11003" y="19380"/>
                        <a:pt x="10800" y="19380"/>
                      </a:cubicBezTo>
                      <a:cubicBezTo>
                        <a:pt x="10568" y="19380"/>
                        <a:pt x="10529" y="19158"/>
                        <a:pt x="10414" y="19040"/>
                      </a:cubicBezTo>
                      <a:cubicBezTo>
                        <a:pt x="10272" y="18893"/>
                        <a:pt x="10142" y="18742"/>
                        <a:pt x="10029" y="18586"/>
                      </a:cubicBezTo>
                      <a:cubicBezTo>
                        <a:pt x="9948" y="18476"/>
                        <a:pt x="9979" y="18330"/>
                        <a:pt x="9836" y="18246"/>
                      </a:cubicBezTo>
                      <a:cubicBezTo>
                        <a:pt x="9692" y="18161"/>
                        <a:pt x="9450" y="18170"/>
                        <a:pt x="9257" y="18132"/>
                      </a:cubicBezTo>
                      <a:cubicBezTo>
                        <a:pt x="9064" y="18208"/>
                        <a:pt x="8823" y="18253"/>
                        <a:pt x="8679" y="18359"/>
                      </a:cubicBezTo>
                      <a:cubicBezTo>
                        <a:pt x="8226" y="18692"/>
                        <a:pt x="8679" y="19533"/>
                        <a:pt x="8679" y="19720"/>
                      </a:cubicBezTo>
                      <a:cubicBezTo>
                        <a:pt x="8679" y="19840"/>
                        <a:pt x="8598" y="19480"/>
                        <a:pt x="8486" y="19380"/>
                      </a:cubicBezTo>
                      <a:cubicBezTo>
                        <a:pt x="8334" y="19247"/>
                        <a:pt x="8100" y="19153"/>
                        <a:pt x="7907" y="19040"/>
                      </a:cubicBezTo>
                      <a:cubicBezTo>
                        <a:pt x="7457" y="19078"/>
                        <a:pt x="7012" y="19153"/>
                        <a:pt x="6557" y="19153"/>
                      </a:cubicBezTo>
                      <a:cubicBezTo>
                        <a:pt x="6292" y="19153"/>
                        <a:pt x="7085" y="19101"/>
                        <a:pt x="7329" y="19040"/>
                      </a:cubicBezTo>
                      <a:cubicBezTo>
                        <a:pt x="7542" y="18986"/>
                        <a:pt x="7714" y="18889"/>
                        <a:pt x="7907" y="18813"/>
                      </a:cubicBezTo>
                      <a:cubicBezTo>
                        <a:pt x="8036" y="18700"/>
                        <a:pt x="8199" y="18597"/>
                        <a:pt x="8293" y="18473"/>
                      </a:cubicBezTo>
                      <a:cubicBezTo>
                        <a:pt x="8458" y="18254"/>
                        <a:pt x="8293" y="17868"/>
                        <a:pt x="8679" y="17792"/>
                      </a:cubicBezTo>
                      <a:lnTo>
                        <a:pt x="9257" y="17679"/>
                      </a:lnTo>
                      <a:cubicBezTo>
                        <a:pt x="9807" y="16709"/>
                        <a:pt x="9693" y="17235"/>
                        <a:pt x="9450" y="16091"/>
                      </a:cubicBezTo>
                      <a:cubicBezTo>
                        <a:pt x="9193" y="16128"/>
                        <a:pt x="8878" y="16101"/>
                        <a:pt x="8679" y="16204"/>
                      </a:cubicBezTo>
                      <a:cubicBezTo>
                        <a:pt x="7388" y="16868"/>
                        <a:pt x="8232" y="16677"/>
                        <a:pt x="7714" y="17225"/>
                      </a:cubicBezTo>
                      <a:cubicBezTo>
                        <a:pt x="7489" y="17463"/>
                        <a:pt x="7089" y="17647"/>
                        <a:pt x="6943" y="17906"/>
                      </a:cubicBezTo>
                      <a:cubicBezTo>
                        <a:pt x="5948" y="19661"/>
                        <a:pt x="7088" y="17848"/>
                        <a:pt x="6171" y="18926"/>
                      </a:cubicBezTo>
                      <a:cubicBezTo>
                        <a:pt x="6081" y="19033"/>
                        <a:pt x="6059" y="19157"/>
                        <a:pt x="5979" y="19267"/>
                      </a:cubicBezTo>
                      <a:cubicBezTo>
                        <a:pt x="5865" y="19422"/>
                        <a:pt x="5700" y="19563"/>
                        <a:pt x="5593" y="19720"/>
                      </a:cubicBezTo>
                      <a:cubicBezTo>
                        <a:pt x="5442" y="19943"/>
                        <a:pt x="5207" y="20401"/>
                        <a:pt x="5207" y="20401"/>
                      </a:cubicBezTo>
                      <a:cubicBezTo>
                        <a:pt x="5271" y="20741"/>
                        <a:pt x="5541" y="21090"/>
                        <a:pt x="5400" y="21422"/>
                      </a:cubicBezTo>
                      <a:cubicBezTo>
                        <a:pt x="5351" y="21538"/>
                        <a:pt x="4934" y="21408"/>
                        <a:pt x="4821" y="21309"/>
                      </a:cubicBezTo>
                      <a:cubicBezTo>
                        <a:pt x="4640" y="21148"/>
                        <a:pt x="4693" y="20930"/>
                        <a:pt x="4629" y="20741"/>
                      </a:cubicBezTo>
                      <a:cubicBezTo>
                        <a:pt x="4685" y="20478"/>
                        <a:pt x="5140" y="19299"/>
                        <a:pt x="4436" y="19040"/>
                      </a:cubicBezTo>
                      <a:cubicBezTo>
                        <a:pt x="4091" y="18913"/>
                        <a:pt x="3279" y="19267"/>
                        <a:pt x="3279" y="19267"/>
                      </a:cubicBezTo>
                      <a:cubicBezTo>
                        <a:pt x="3214" y="19380"/>
                        <a:pt x="3177" y="19500"/>
                        <a:pt x="3086" y="19607"/>
                      </a:cubicBezTo>
                      <a:cubicBezTo>
                        <a:pt x="2982" y="19729"/>
                        <a:pt x="2475" y="19980"/>
                        <a:pt x="2700" y="19947"/>
                      </a:cubicBezTo>
                      <a:cubicBezTo>
                        <a:pt x="3150" y="19881"/>
                        <a:pt x="3417" y="19580"/>
                        <a:pt x="3857" y="19494"/>
                      </a:cubicBezTo>
                      <a:cubicBezTo>
                        <a:pt x="4656" y="19337"/>
                        <a:pt x="4267" y="19447"/>
                        <a:pt x="5014" y="19153"/>
                      </a:cubicBezTo>
                      <a:cubicBezTo>
                        <a:pt x="5122" y="18900"/>
                        <a:pt x="5405" y="18185"/>
                        <a:pt x="5593" y="18019"/>
                      </a:cubicBezTo>
                      <a:cubicBezTo>
                        <a:pt x="5721" y="17906"/>
                        <a:pt x="5884" y="17803"/>
                        <a:pt x="5979" y="17679"/>
                      </a:cubicBezTo>
                      <a:cubicBezTo>
                        <a:pt x="6144" y="17460"/>
                        <a:pt x="6139" y="17197"/>
                        <a:pt x="6364" y="16998"/>
                      </a:cubicBezTo>
                      <a:lnTo>
                        <a:pt x="7521" y="15977"/>
                      </a:lnTo>
                      <a:cubicBezTo>
                        <a:pt x="7329" y="15902"/>
                        <a:pt x="7171" y="15773"/>
                        <a:pt x="6943" y="15750"/>
                      </a:cubicBezTo>
                      <a:cubicBezTo>
                        <a:pt x="6234" y="15681"/>
                        <a:pt x="6253" y="16091"/>
                        <a:pt x="5979" y="16317"/>
                      </a:cubicBezTo>
                      <a:cubicBezTo>
                        <a:pt x="5641" y="16595"/>
                        <a:pt x="5283" y="16704"/>
                        <a:pt x="4821" y="16885"/>
                      </a:cubicBezTo>
                      <a:cubicBezTo>
                        <a:pt x="4179" y="17452"/>
                        <a:pt x="4629" y="17149"/>
                        <a:pt x="3279" y="17679"/>
                      </a:cubicBezTo>
                      <a:lnTo>
                        <a:pt x="2121" y="18132"/>
                      </a:lnTo>
                      <a:cubicBezTo>
                        <a:pt x="2121" y="18132"/>
                        <a:pt x="2536" y="18002"/>
                        <a:pt x="2700" y="17906"/>
                      </a:cubicBezTo>
                      <a:cubicBezTo>
                        <a:pt x="3442" y="17469"/>
                        <a:pt x="3052" y="17654"/>
                        <a:pt x="3857" y="17338"/>
                      </a:cubicBezTo>
                      <a:cubicBezTo>
                        <a:pt x="3989" y="17106"/>
                        <a:pt x="4091" y="16827"/>
                        <a:pt x="4436" y="16658"/>
                      </a:cubicBezTo>
                      <a:cubicBezTo>
                        <a:pt x="4657" y="16550"/>
                        <a:pt x="4983" y="16537"/>
                        <a:pt x="5207" y="16431"/>
                      </a:cubicBezTo>
                      <a:cubicBezTo>
                        <a:pt x="5633" y="16230"/>
                        <a:pt x="5910" y="15928"/>
                        <a:pt x="6364" y="15750"/>
                      </a:cubicBezTo>
                      <a:lnTo>
                        <a:pt x="6943" y="15523"/>
                      </a:lnTo>
                      <a:cubicBezTo>
                        <a:pt x="7428" y="14668"/>
                        <a:pt x="6774" y="15722"/>
                        <a:pt x="7521" y="14843"/>
                      </a:cubicBezTo>
                      <a:cubicBezTo>
                        <a:pt x="7612" y="14736"/>
                        <a:pt x="7650" y="14616"/>
                        <a:pt x="7714" y="14503"/>
                      </a:cubicBezTo>
                      <a:cubicBezTo>
                        <a:pt x="7471" y="13358"/>
                        <a:pt x="7685" y="13884"/>
                        <a:pt x="7136" y="12914"/>
                      </a:cubicBezTo>
                      <a:lnTo>
                        <a:pt x="6943" y="12574"/>
                      </a:lnTo>
                      <a:cubicBezTo>
                        <a:pt x="7007" y="12272"/>
                        <a:pt x="7019" y="11964"/>
                        <a:pt x="7136" y="11667"/>
                      </a:cubicBezTo>
                      <a:cubicBezTo>
                        <a:pt x="7214" y="11468"/>
                        <a:pt x="7461" y="11300"/>
                        <a:pt x="7521" y="11100"/>
                      </a:cubicBezTo>
                      <a:cubicBezTo>
                        <a:pt x="7656" y="10651"/>
                        <a:pt x="7612" y="10190"/>
                        <a:pt x="7714" y="9738"/>
                      </a:cubicBezTo>
                      <a:cubicBezTo>
                        <a:pt x="7741" y="9620"/>
                        <a:pt x="8089" y="9452"/>
                        <a:pt x="7907" y="9398"/>
                      </a:cubicBezTo>
                      <a:cubicBezTo>
                        <a:pt x="7726" y="9345"/>
                        <a:pt x="6757" y="9963"/>
                        <a:pt x="6750" y="9965"/>
                      </a:cubicBezTo>
                      <a:cubicBezTo>
                        <a:pt x="6395" y="10081"/>
                        <a:pt x="5931" y="10059"/>
                        <a:pt x="5593" y="10192"/>
                      </a:cubicBezTo>
                      <a:lnTo>
                        <a:pt x="4436" y="10646"/>
                      </a:lnTo>
                      <a:cubicBezTo>
                        <a:pt x="4307" y="10759"/>
                        <a:pt x="4228" y="10899"/>
                        <a:pt x="4050" y="10986"/>
                      </a:cubicBezTo>
                      <a:cubicBezTo>
                        <a:pt x="3448" y="11281"/>
                        <a:pt x="3303" y="11149"/>
                        <a:pt x="2700" y="11326"/>
                      </a:cubicBezTo>
                      <a:cubicBezTo>
                        <a:pt x="1205" y="11766"/>
                        <a:pt x="2997" y="11382"/>
                        <a:pt x="1543" y="11667"/>
                      </a:cubicBezTo>
                      <a:cubicBezTo>
                        <a:pt x="1414" y="11780"/>
                        <a:pt x="1387" y="12024"/>
                        <a:pt x="1157" y="12007"/>
                      </a:cubicBezTo>
                      <a:cubicBezTo>
                        <a:pt x="697" y="11973"/>
                        <a:pt x="0" y="11553"/>
                        <a:pt x="0" y="11553"/>
                      </a:cubicBezTo>
                      <a:cubicBezTo>
                        <a:pt x="129" y="11326"/>
                        <a:pt x="98" y="11042"/>
                        <a:pt x="386" y="10873"/>
                      </a:cubicBezTo>
                      <a:cubicBezTo>
                        <a:pt x="579" y="10759"/>
                        <a:pt x="1736" y="10646"/>
                        <a:pt x="2121" y="10532"/>
                      </a:cubicBezTo>
                      <a:cubicBezTo>
                        <a:pt x="2379" y="10457"/>
                        <a:pt x="2626" y="10368"/>
                        <a:pt x="2893" y="10306"/>
                      </a:cubicBezTo>
                      <a:cubicBezTo>
                        <a:pt x="3270" y="10217"/>
                        <a:pt x="3712" y="10211"/>
                        <a:pt x="4050" y="10079"/>
                      </a:cubicBezTo>
                      <a:cubicBezTo>
                        <a:pt x="5708" y="9428"/>
                        <a:pt x="3610" y="10208"/>
                        <a:pt x="5207" y="9738"/>
                      </a:cubicBezTo>
                      <a:cubicBezTo>
                        <a:pt x="5414" y="9677"/>
                        <a:pt x="5578" y="9572"/>
                        <a:pt x="5786" y="9511"/>
                      </a:cubicBezTo>
                      <a:cubicBezTo>
                        <a:pt x="7383" y="9042"/>
                        <a:pt x="5285" y="9821"/>
                        <a:pt x="6943" y="9171"/>
                      </a:cubicBezTo>
                      <a:cubicBezTo>
                        <a:pt x="7386" y="8129"/>
                        <a:pt x="6746" y="9203"/>
                        <a:pt x="7714" y="8491"/>
                      </a:cubicBezTo>
                      <a:cubicBezTo>
                        <a:pt x="7841" y="8397"/>
                        <a:pt x="7816" y="8257"/>
                        <a:pt x="7907" y="8150"/>
                      </a:cubicBezTo>
                      <a:cubicBezTo>
                        <a:pt x="8011" y="8028"/>
                        <a:pt x="8164" y="7923"/>
                        <a:pt x="8293" y="7810"/>
                      </a:cubicBezTo>
                      <a:cubicBezTo>
                        <a:pt x="8229" y="7507"/>
                        <a:pt x="8209" y="7201"/>
                        <a:pt x="8100" y="6903"/>
                      </a:cubicBezTo>
                      <a:cubicBezTo>
                        <a:pt x="8015" y="6669"/>
                        <a:pt x="8100" y="6298"/>
                        <a:pt x="7714" y="6222"/>
                      </a:cubicBezTo>
                      <a:lnTo>
                        <a:pt x="7136" y="6108"/>
                      </a:lnTo>
                      <a:lnTo>
                        <a:pt x="6557" y="7129"/>
                      </a:lnTo>
                      <a:cubicBezTo>
                        <a:pt x="6493" y="7243"/>
                        <a:pt x="6533" y="7403"/>
                        <a:pt x="6364" y="7470"/>
                      </a:cubicBezTo>
                      <a:cubicBezTo>
                        <a:pt x="5518" y="7801"/>
                        <a:pt x="5971" y="7615"/>
                        <a:pt x="5014" y="8037"/>
                      </a:cubicBezTo>
                      <a:cubicBezTo>
                        <a:pt x="5424" y="7315"/>
                        <a:pt x="4837" y="8031"/>
                        <a:pt x="5979" y="7583"/>
                      </a:cubicBezTo>
                      <a:cubicBezTo>
                        <a:pt x="6171" y="7507"/>
                        <a:pt x="6186" y="7330"/>
                        <a:pt x="6364" y="7243"/>
                      </a:cubicBezTo>
                      <a:cubicBezTo>
                        <a:pt x="6585" y="7135"/>
                        <a:pt x="6879" y="7092"/>
                        <a:pt x="7136" y="7016"/>
                      </a:cubicBezTo>
                      <a:cubicBezTo>
                        <a:pt x="7331" y="6844"/>
                        <a:pt x="7714" y="6570"/>
                        <a:pt x="7714" y="6335"/>
                      </a:cubicBezTo>
                      <a:cubicBezTo>
                        <a:pt x="7714" y="6179"/>
                        <a:pt x="7569" y="6035"/>
                        <a:pt x="7521" y="5882"/>
                      </a:cubicBezTo>
                      <a:cubicBezTo>
                        <a:pt x="7440" y="5619"/>
                        <a:pt x="7410" y="5351"/>
                        <a:pt x="7329" y="5088"/>
                      </a:cubicBezTo>
                      <a:cubicBezTo>
                        <a:pt x="7212" y="4710"/>
                        <a:pt x="6951" y="4308"/>
                        <a:pt x="6750" y="3953"/>
                      </a:cubicBezTo>
                      <a:lnTo>
                        <a:pt x="6364" y="3273"/>
                      </a:lnTo>
                      <a:cubicBezTo>
                        <a:pt x="6300" y="3159"/>
                        <a:pt x="6364" y="2970"/>
                        <a:pt x="6171" y="2932"/>
                      </a:cubicBezTo>
                      <a:lnTo>
                        <a:pt x="5593" y="2819"/>
                      </a:lnTo>
                      <a:cubicBezTo>
                        <a:pt x="4950" y="2857"/>
                        <a:pt x="4285" y="2828"/>
                        <a:pt x="3664" y="2932"/>
                      </a:cubicBezTo>
                      <a:cubicBezTo>
                        <a:pt x="3469" y="2965"/>
                        <a:pt x="4041" y="3059"/>
                        <a:pt x="4243" y="3046"/>
                      </a:cubicBezTo>
                      <a:cubicBezTo>
                        <a:pt x="4647" y="3019"/>
                        <a:pt x="5400" y="2819"/>
                        <a:pt x="5400" y="2819"/>
                      </a:cubicBezTo>
                      <a:cubicBezTo>
                        <a:pt x="5529" y="2705"/>
                        <a:pt x="5763" y="2614"/>
                        <a:pt x="5786" y="2479"/>
                      </a:cubicBezTo>
                      <a:cubicBezTo>
                        <a:pt x="5831" y="2213"/>
                        <a:pt x="5695" y="1945"/>
                        <a:pt x="5593" y="1685"/>
                      </a:cubicBezTo>
                      <a:cubicBezTo>
                        <a:pt x="5501" y="1452"/>
                        <a:pt x="5306" y="1236"/>
                        <a:pt x="5207" y="1004"/>
                      </a:cubicBezTo>
                      <a:lnTo>
                        <a:pt x="5014" y="550"/>
                      </a:lnTo>
                      <a:cubicBezTo>
                        <a:pt x="5079" y="399"/>
                        <a:pt x="4952" y="139"/>
                        <a:pt x="5207" y="97"/>
                      </a:cubicBezTo>
                      <a:cubicBezTo>
                        <a:pt x="6150" y="-62"/>
                        <a:pt x="6300" y="2"/>
                        <a:pt x="6557" y="97"/>
                      </a:cubicBezTo>
                      <a:close/>
                    </a:path>
                  </a:pathLst>
                </a:custGeom>
                <a:gradFill flip="none" rotWithShape="1">
                  <a:gsLst>
                    <a:gs pos="0">
                      <a:srgbClr val="A9C556"/>
                    </a:gs>
                    <a:gs pos="100000">
                      <a:srgbClr val="FFFFFF"/>
                    </a:gs>
                  </a:gsLst>
                  <a:lin ang="16980000" scaled="0"/>
                </a:gra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205" name="Shape"/>
                <p:cNvSpPr/>
                <p:nvPr/>
              </p:nvSpPr>
              <p:spPr>
                <a:xfrm>
                  <a:off x="1133475" y="799496"/>
                  <a:ext cx="249686" cy="193781"/>
                </a:xfrm>
                <a:custGeom>
                  <a:avLst/>
                  <a:gdLst/>
                  <a:ahLst/>
                  <a:cxnLst>
                    <a:cxn ang="0">
                      <a:pos x="wd2" y="hd2"/>
                    </a:cxn>
                    <a:cxn ang="5400000">
                      <a:pos x="wd2" y="hd2"/>
                    </a:cxn>
                    <a:cxn ang="10800000">
                      <a:pos x="wd2" y="hd2"/>
                    </a:cxn>
                    <a:cxn ang="16200000">
                      <a:pos x="wd2" y="hd2"/>
                    </a:cxn>
                  </a:cxnLst>
                  <a:rect l="0" t="0" r="r" b="b"/>
                  <a:pathLst>
                    <a:path w="20971" h="21263" fill="norm" stroke="1" extrusionOk="0">
                      <a:moveTo>
                        <a:pt x="7234" y="190"/>
                      </a:moveTo>
                      <a:cubicBezTo>
                        <a:pt x="8708" y="-337"/>
                        <a:pt x="11522" y="190"/>
                        <a:pt x="12057" y="2297"/>
                      </a:cubicBezTo>
                      <a:cubicBezTo>
                        <a:pt x="12325" y="3351"/>
                        <a:pt x="12262" y="4673"/>
                        <a:pt x="12861" y="5458"/>
                      </a:cubicBezTo>
                      <a:cubicBezTo>
                        <a:pt x="13855" y="6760"/>
                        <a:pt x="17047" y="7989"/>
                        <a:pt x="18488" y="8619"/>
                      </a:cubicBezTo>
                      <a:cubicBezTo>
                        <a:pt x="19024" y="10024"/>
                        <a:pt x="19624" y="11390"/>
                        <a:pt x="20096" y="12834"/>
                      </a:cubicBezTo>
                      <a:cubicBezTo>
                        <a:pt x="20869" y="15200"/>
                        <a:pt x="21600" y="17745"/>
                        <a:pt x="20096" y="20209"/>
                      </a:cubicBezTo>
                      <a:cubicBezTo>
                        <a:pt x="19566" y="21077"/>
                        <a:pt x="18488" y="20912"/>
                        <a:pt x="17684" y="21263"/>
                      </a:cubicBezTo>
                      <a:cubicBezTo>
                        <a:pt x="13894" y="20435"/>
                        <a:pt x="13004" y="20413"/>
                        <a:pt x="9646" y="19156"/>
                      </a:cubicBezTo>
                      <a:cubicBezTo>
                        <a:pt x="8831" y="18851"/>
                        <a:pt x="8006" y="18562"/>
                        <a:pt x="7234" y="18102"/>
                      </a:cubicBezTo>
                      <a:cubicBezTo>
                        <a:pt x="5053" y="16802"/>
                        <a:pt x="804" y="13887"/>
                        <a:pt x="804" y="13887"/>
                      </a:cubicBezTo>
                      <a:cubicBezTo>
                        <a:pt x="536" y="12834"/>
                        <a:pt x="0" y="11837"/>
                        <a:pt x="0" y="10726"/>
                      </a:cubicBezTo>
                      <a:cubicBezTo>
                        <a:pt x="0" y="7333"/>
                        <a:pt x="1364" y="7076"/>
                        <a:pt x="3215" y="5458"/>
                      </a:cubicBezTo>
                      <a:cubicBezTo>
                        <a:pt x="5243" y="1471"/>
                        <a:pt x="5761" y="717"/>
                        <a:pt x="7234" y="190"/>
                      </a:cubicBezTo>
                      <a:close/>
                    </a:path>
                  </a:pathLst>
                </a:custGeom>
                <a:solidFill>
                  <a:srgbClr val="D78374"/>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206" name="Line"/>
                <p:cNvSpPr/>
                <p:nvPr/>
              </p:nvSpPr>
              <p:spPr>
                <a:xfrm>
                  <a:off x="488949" y="378913"/>
                  <a:ext cx="201614" cy="201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543" y="1371"/>
                        <a:pt x="16800" y="2057"/>
                        <a:pt x="15429" y="4114"/>
                      </a:cubicBezTo>
                      <a:cubicBezTo>
                        <a:pt x="14743" y="5143"/>
                        <a:pt x="14337" y="6428"/>
                        <a:pt x="13371" y="7200"/>
                      </a:cubicBezTo>
                      <a:cubicBezTo>
                        <a:pt x="12525" y="7877"/>
                        <a:pt x="11255" y="7744"/>
                        <a:pt x="10286" y="8229"/>
                      </a:cubicBezTo>
                      <a:cubicBezTo>
                        <a:pt x="3182" y="11780"/>
                        <a:pt x="11648" y="9174"/>
                        <a:pt x="3086" y="11314"/>
                      </a:cubicBezTo>
                      <a:cubicBezTo>
                        <a:pt x="2046" y="12874"/>
                        <a:pt x="0" y="15356"/>
                        <a:pt x="0" y="17486"/>
                      </a:cubicBezTo>
                      <a:cubicBezTo>
                        <a:pt x="0" y="18570"/>
                        <a:pt x="262" y="19805"/>
                        <a:pt x="1029" y="20571"/>
                      </a:cubicBezTo>
                      <a:cubicBezTo>
                        <a:pt x="1795" y="21338"/>
                        <a:pt x="3086" y="21257"/>
                        <a:pt x="4114" y="21600"/>
                      </a:cubicBezTo>
                      <a:cubicBezTo>
                        <a:pt x="4565" y="21510"/>
                        <a:pt x="11978" y="20706"/>
                        <a:pt x="12343" y="18514"/>
                      </a:cubicBezTo>
                      <a:cubicBezTo>
                        <a:pt x="14114" y="7887"/>
                        <a:pt x="14478" y="8229"/>
                        <a:pt x="10286" y="8229"/>
                      </a:cubicBezTo>
                    </a:path>
                  </a:pathLst>
                </a:custGeom>
                <a:solidFill>
                  <a:srgbClr val="D78374"/>
                </a:solidFill>
                <a:ln w="12700" cap="flat">
                  <a:solidFill>
                    <a:srgbClr val="000000"/>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sp>
              <p:nvSpPr>
                <p:cNvPr id="207" name="Shape"/>
                <p:cNvSpPr/>
                <p:nvPr/>
              </p:nvSpPr>
              <p:spPr>
                <a:xfrm>
                  <a:off x="0" y="945108"/>
                  <a:ext cx="431800" cy="519656"/>
                </a:xfrm>
                <a:custGeom>
                  <a:avLst/>
                  <a:gdLst/>
                  <a:ahLst/>
                  <a:cxnLst>
                    <a:cxn ang="0">
                      <a:pos x="wd2" y="hd2"/>
                    </a:cxn>
                    <a:cxn ang="5400000">
                      <a:pos x="wd2" y="hd2"/>
                    </a:cxn>
                    <a:cxn ang="10800000">
                      <a:pos x="wd2" y="hd2"/>
                    </a:cxn>
                    <a:cxn ang="16200000">
                      <a:pos x="wd2" y="hd2"/>
                    </a:cxn>
                  </a:cxnLst>
                  <a:rect l="0" t="0" r="r" b="b"/>
                  <a:pathLst>
                    <a:path w="21600" h="21426" fill="norm" stroke="1" extrusionOk="0">
                      <a:moveTo>
                        <a:pt x="15840" y="35"/>
                      </a:moveTo>
                      <a:cubicBezTo>
                        <a:pt x="15520" y="35"/>
                        <a:pt x="14887" y="316"/>
                        <a:pt x="14400" y="431"/>
                      </a:cubicBezTo>
                      <a:cubicBezTo>
                        <a:pt x="13766" y="581"/>
                        <a:pt x="13086" y="613"/>
                        <a:pt x="12480" y="827"/>
                      </a:cubicBezTo>
                      <a:cubicBezTo>
                        <a:pt x="11950" y="1015"/>
                        <a:pt x="11556" y="1406"/>
                        <a:pt x="11040" y="1619"/>
                      </a:cubicBezTo>
                      <a:cubicBezTo>
                        <a:pt x="10587" y="1806"/>
                        <a:pt x="10080" y="1883"/>
                        <a:pt x="9600" y="2015"/>
                      </a:cubicBezTo>
                      <a:cubicBezTo>
                        <a:pt x="9280" y="2412"/>
                        <a:pt x="9129" y="2952"/>
                        <a:pt x="8640" y="3204"/>
                      </a:cubicBezTo>
                      <a:cubicBezTo>
                        <a:pt x="7782" y="3646"/>
                        <a:pt x="6720" y="3732"/>
                        <a:pt x="5760" y="3996"/>
                      </a:cubicBezTo>
                      <a:cubicBezTo>
                        <a:pt x="5280" y="4128"/>
                        <a:pt x="4741" y="4161"/>
                        <a:pt x="4320" y="4392"/>
                      </a:cubicBezTo>
                      <a:lnTo>
                        <a:pt x="2880" y="5185"/>
                      </a:lnTo>
                      <a:cubicBezTo>
                        <a:pt x="1161" y="7313"/>
                        <a:pt x="1114" y="6919"/>
                        <a:pt x="480" y="8750"/>
                      </a:cubicBezTo>
                      <a:cubicBezTo>
                        <a:pt x="299" y="9273"/>
                        <a:pt x="160" y="9806"/>
                        <a:pt x="0" y="10334"/>
                      </a:cubicBezTo>
                      <a:cubicBezTo>
                        <a:pt x="160" y="12711"/>
                        <a:pt x="72" y="15108"/>
                        <a:pt x="480" y="17465"/>
                      </a:cubicBezTo>
                      <a:cubicBezTo>
                        <a:pt x="562" y="17936"/>
                        <a:pt x="990" y="18356"/>
                        <a:pt x="1440" y="18653"/>
                      </a:cubicBezTo>
                      <a:cubicBezTo>
                        <a:pt x="1835" y="18914"/>
                        <a:pt x="2400" y="18917"/>
                        <a:pt x="2880" y="19049"/>
                      </a:cubicBezTo>
                      <a:cubicBezTo>
                        <a:pt x="3040" y="19577"/>
                        <a:pt x="2894" y="20249"/>
                        <a:pt x="3360" y="20634"/>
                      </a:cubicBezTo>
                      <a:cubicBezTo>
                        <a:pt x="3826" y="21019"/>
                        <a:pt x="4646" y="20880"/>
                        <a:pt x="5280" y="21030"/>
                      </a:cubicBezTo>
                      <a:cubicBezTo>
                        <a:pt x="5767" y="21145"/>
                        <a:pt x="6240" y="21294"/>
                        <a:pt x="6720" y="21426"/>
                      </a:cubicBezTo>
                      <a:lnTo>
                        <a:pt x="12480" y="19841"/>
                      </a:lnTo>
                      <a:cubicBezTo>
                        <a:pt x="12960" y="19709"/>
                        <a:pt x="13499" y="19677"/>
                        <a:pt x="13920" y="19445"/>
                      </a:cubicBezTo>
                      <a:cubicBezTo>
                        <a:pt x="17428" y="17515"/>
                        <a:pt x="13017" y="19871"/>
                        <a:pt x="17280" y="17861"/>
                      </a:cubicBezTo>
                      <a:cubicBezTo>
                        <a:pt x="19885" y="16632"/>
                        <a:pt x="17520" y="17399"/>
                        <a:pt x="20160" y="16672"/>
                      </a:cubicBezTo>
                      <a:cubicBezTo>
                        <a:pt x="20320" y="16144"/>
                        <a:pt x="20450" y="15609"/>
                        <a:pt x="20640" y="15088"/>
                      </a:cubicBezTo>
                      <a:cubicBezTo>
                        <a:pt x="20931" y="14288"/>
                        <a:pt x="21600" y="12711"/>
                        <a:pt x="21600" y="12711"/>
                      </a:cubicBezTo>
                      <a:cubicBezTo>
                        <a:pt x="21440" y="10994"/>
                        <a:pt x="21445" y="9262"/>
                        <a:pt x="21120" y="7561"/>
                      </a:cubicBezTo>
                      <a:cubicBezTo>
                        <a:pt x="20962" y="6736"/>
                        <a:pt x="20480" y="5977"/>
                        <a:pt x="20160" y="5185"/>
                      </a:cubicBezTo>
                      <a:lnTo>
                        <a:pt x="19680" y="3996"/>
                      </a:lnTo>
                      <a:cubicBezTo>
                        <a:pt x="19520" y="3072"/>
                        <a:pt x="19895" y="1960"/>
                        <a:pt x="19200" y="1223"/>
                      </a:cubicBezTo>
                      <a:cubicBezTo>
                        <a:pt x="18579" y="564"/>
                        <a:pt x="17280" y="695"/>
                        <a:pt x="16320" y="431"/>
                      </a:cubicBezTo>
                      <a:cubicBezTo>
                        <a:pt x="14121" y="-174"/>
                        <a:pt x="16160" y="35"/>
                        <a:pt x="15840" y="35"/>
                      </a:cubicBezTo>
                      <a:close/>
                    </a:path>
                  </a:pathLst>
                </a:custGeom>
                <a:solidFill>
                  <a:srgbClr val="D78374"/>
                </a:solidFill>
                <a:ln w="9525" cap="flat">
                  <a:solidFill>
                    <a:srgbClr val="000000"/>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209" name="Line"/>
              <p:cNvSpPr/>
              <p:nvPr/>
            </p:nvSpPr>
            <p:spPr>
              <a:xfrm>
                <a:off x="0" y="375738"/>
                <a:ext cx="381000"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042"/>
                      <a:pt x="10800" y="18120"/>
                    </a:cubicBezTo>
                    <a:lnTo>
                      <a:pt x="10800" y="14280"/>
                    </a:lnTo>
                    <a:cubicBezTo>
                      <a:pt x="10800" y="12358"/>
                      <a:pt x="5965" y="10800"/>
                      <a:pt x="0" y="10800"/>
                    </a:cubicBezTo>
                    <a:cubicBezTo>
                      <a:pt x="5965" y="10800"/>
                      <a:pt x="10800" y="9242"/>
                      <a:pt x="10800" y="7320"/>
                    </a:cubicBezTo>
                    <a:lnTo>
                      <a:pt x="10800" y="3480"/>
                    </a:lnTo>
                    <a:cubicBezTo>
                      <a:pt x="10800" y="1558"/>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
          <p:nvSpPr>
            <p:cNvPr id="211" name="stem"/>
            <p:cNvSpPr txBox="1"/>
            <p:nvPr/>
          </p:nvSpPr>
          <p:spPr>
            <a:xfrm>
              <a:off x="2819400" y="0"/>
              <a:ext cx="91440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stem</a:t>
              </a:r>
            </a:p>
          </p:txBody>
        </p:sp>
        <p:sp>
          <p:nvSpPr>
            <p:cNvPr id="212" name="Line"/>
            <p:cNvSpPr/>
            <p:nvPr/>
          </p:nvSpPr>
          <p:spPr>
            <a:xfrm rot="10800000">
              <a:off x="2438400" y="0"/>
              <a:ext cx="304800"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418"/>
                    <a:pt x="10800" y="18960"/>
                  </a:cubicBezTo>
                  <a:lnTo>
                    <a:pt x="10800" y="13440"/>
                  </a:lnTo>
                  <a:cubicBezTo>
                    <a:pt x="10800" y="11982"/>
                    <a:pt x="5965" y="10800"/>
                    <a:pt x="0" y="10800"/>
                  </a:cubicBezTo>
                  <a:cubicBezTo>
                    <a:pt x="5965" y="10800"/>
                    <a:pt x="10800" y="9618"/>
                    <a:pt x="10800" y="8160"/>
                  </a:cubicBezTo>
                  <a:lnTo>
                    <a:pt x="10800" y="2640"/>
                  </a:lnTo>
                  <a:cubicBezTo>
                    <a:pt x="10800" y="1182"/>
                    <a:pt x="15635" y="0"/>
                    <a:pt x="21600" y="0"/>
                  </a:cubicBezTo>
                </a:path>
              </a:pathLst>
            </a:custGeom>
            <a:noFill/>
            <a:ln w="25400" cap="flat">
              <a:solidFill>
                <a:schemeClr val="accent1"/>
              </a:solidFill>
              <a:prstDash val="solid"/>
              <a:round/>
            </a:ln>
            <a:effectLst>
              <a:outerShdw sx="100000" sy="100000" kx="0" ky="0" algn="b" rotWithShape="0" blurRad="38100" dist="20000" dir="5400000">
                <a:srgbClr val="000000">
                  <a:alpha val="38000"/>
                </a:srgbClr>
              </a:outerShdw>
            </a:effectLst>
          </p:spPr>
          <p:txBody>
            <a:bodyPr wrap="square" lIns="45719" tIns="45719" rIns="45719" bIns="45719" numCol="1" anchor="ctr">
              <a:noAutofit/>
            </a:bodyPr>
            <a:lstStyle/>
            <a:p>
              <a:pPr algn="ct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17" name="Cognitive Learning Systems, Inc © 2016"/>
          <p:cNvSpPr txBox="1"/>
          <p:nvPr/>
        </p:nvSpPr>
        <p:spPr>
          <a:xfrm>
            <a:off x="185585" y="6407596"/>
            <a:ext cx="1391256" cy="36668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b="0" sz="1000">
                <a:latin typeface="Arial"/>
                <a:ea typeface="Arial"/>
                <a:cs typeface="Arial"/>
                <a:sym typeface="Arial"/>
              </a:defRPr>
            </a:pPr>
            <a:r>
              <a:t>Cognitive Learning Systems, Inc © </a:t>
            </a:r>
            <a:r>
              <a:t>2016</a:t>
            </a:r>
          </a:p>
        </p:txBody>
      </p:sp>
      <p:sp>
        <p:nvSpPr>
          <p:cNvPr id="218" name="Broad Leaves"/>
          <p:cNvSpPr txBox="1"/>
          <p:nvPr/>
        </p:nvSpPr>
        <p:spPr>
          <a:xfrm>
            <a:off x="5572952" y="-9031"/>
            <a:ext cx="3657601"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Broad Leaves</a:t>
            </a:r>
          </a:p>
        </p:txBody>
      </p:sp>
      <p:sp>
        <p:nvSpPr>
          <p:cNvPr id="219" name="Line"/>
          <p:cNvSpPr/>
          <p:nvPr/>
        </p:nvSpPr>
        <p:spPr>
          <a:xfrm flipV="1">
            <a:off x="3296443" y="1610519"/>
            <a:ext cx="12701" cy="1270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45719" rIns="45719"/>
          <a:lstStyle/>
          <a:p>
            <a:pPr/>
          </a:p>
        </p:txBody>
      </p:sp>
      <p:pic>
        <p:nvPicPr>
          <p:cNvPr id="220" name="576px-Catalpa_bignonioides's_leaf_in_Korea.jpg" descr="576px-Catalpa_bignonioides's_leaf_in_Korea.jpg"/>
          <p:cNvPicPr>
            <a:picLocks noChangeAspect="1"/>
          </p:cNvPicPr>
          <p:nvPr/>
        </p:nvPicPr>
        <p:blipFill>
          <a:blip r:embed="rId3">
            <a:extLst/>
          </a:blip>
          <a:stretch>
            <a:fillRect/>
          </a:stretch>
        </p:blipFill>
        <p:spPr>
          <a:xfrm>
            <a:off x="6449319" y="623872"/>
            <a:ext cx="2478677" cy="3304901"/>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1" name="576px-Malus_trilobata_leaves_01_by_Line1.jpg" descr="576px-Malus_trilobata_leaves_01_by_Line1.jpg"/>
          <p:cNvPicPr>
            <a:picLocks noChangeAspect="1"/>
          </p:cNvPicPr>
          <p:nvPr/>
        </p:nvPicPr>
        <p:blipFill>
          <a:blip r:embed="rId4">
            <a:extLst/>
          </a:blip>
          <a:stretch>
            <a:fillRect/>
          </a:stretch>
        </p:blipFill>
        <p:spPr>
          <a:xfrm>
            <a:off x="3262390" y="263798"/>
            <a:ext cx="2619220" cy="3492293"/>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2" name="799px-Betula_populifolia_leaves.jpg" descr="799px-Betula_populifolia_leaves.jpg"/>
          <p:cNvPicPr>
            <a:picLocks noChangeAspect="1"/>
          </p:cNvPicPr>
          <p:nvPr/>
        </p:nvPicPr>
        <p:blipFill>
          <a:blip r:embed="rId5">
            <a:extLst/>
          </a:blip>
          <a:srcRect l="35378" t="19572" r="18569" b="10737"/>
          <a:stretch>
            <a:fillRect/>
          </a:stretch>
        </p:blipFill>
        <p:spPr>
          <a:xfrm>
            <a:off x="289617" y="2533573"/>
            <a:ext cx="2405168" cy="2728659"/>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3" name="800px-Acer_rubrum_young_leaves.jpg" descr="800px-Acer_rubrum_young_leaves.jpg"/>
          <p:cNvPicPr>
            <a:picLocks noChangeAspect="1"/>
          </p:cNvPicPr>
          <p:nvPr/>
        </p:nvPicPr>
        <p:blipFill>
          <a:blip r:embed="rId6">
            <a:extLst/>
          </a:blip>
          <a:srcRect l="39463" t="34184" r="21913" b="12147"/>
          <a:stretch>
            <a:fillRect/>
          </a:stretch>
        </p:blipFill>
        <p:spPr>
          <a:xfrm>
            <a:off x="1865114" y="3900198"/>
            <a:ext cx="2875285" cy="2661850"/>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4" name="800px-Alnus_viridis_crispa_leaves.jpg" descr="800px-Alnus_viridis_crispa_leaves.jpg"/>
          <p:cNvPicPr>
            <a:picLocks noChangeAspect="1"/>
          </p:cNvPicPr>
          <p:nvPr/>
        </p:nvPicPr>
        <p:blipFill>
          <a:blip r:embed="rId7">
            <a:extLst/>
          </a:blip>
          <a:srcRect l="20698" t="5486" r="25295" b="37633"/>
          <a:stretch>
            <a:fillRect/>
          </a:stretch>
        </p:blipFill>
        <p:spPr>
          <a:xfrm>
            <a:off x="121376" y="182806"/>
            <a:ext cx="2875318" cy="2044129"/>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5" name="Sassafras7.jpg" descr="Sassafras7.jpg"/>
          <p:cNvPicPr>
            <a:picLocks noChangeAspect="1"/>
          </p:cNvPicPr>
          <p:nvPr/>
        </p:nvPicPr>
        <p:blipFill>
          <a:blip r:embed="rId8">
            <a:extLst/>
          </a:blip>
          <a:srcRect l="6496" t="28337" r="10557" b="17855"/>
          <a:stretch>
            <a:fillRect/>
          </a:stretch>
        </p:blipFill>
        <p:spPr>
          <a:xfrm>
            <a:off x="6155926" y="4205792"/>
            <a:ext cx="2811497" cy="2431737"/>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26" name="751px-Quercus_lobata_leaves_Caswell_Memorial_State_Park_San_Joaquin_Valley_California.jpg" descr="751px-Quercus_lobata_leaves_Caswell_Memorial_State_Park_San_Joaquin_Valley_California.jpg"/>
          <p:cNvPicPr>
            <a:picLocks noChangeAspect="1"/>
          </p:cNvPicPr>
          <p:nvPr/>
        </p:nvPicPr>
        <p:blipFill>
          <a:blip r:embed="rId9">
            <a:extLst/>
          </a:blip>
          <a:srcRect l="4904" t="4518" r="38351" b="35419"/>
          <a:stretch>
            <a:fillRect/>
          </a:stretch>
        </p:blipFill>
        <p:spPr>
          <a:xfrm>
            <a:off x="3936541" y="2975371"/>
            <a:ext cx="2875142" cy="2431319"/>
          </a:xfrm>
          <a:prstGeom prst="rect">
            <a:avLst/>
          </a:prstGeom>
          <a:ln w="12700">
            <a:miter lim="400000"/>
          </a:ln>
          <a:effectLst>
            <a:outerShdw sx="100000" sy="100000" kx="0" ky="0" algn="b" rotWithShape="0" blurRad="241300" dist="203200" dir="9003305">
              <a:srgbClr val="000000">
                <a:alpha val="54000"/>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30" name="Cognitive Learning Systems, Inc © 2016"/>
          <p:cNvSpPr txBox="1"/>
          <p:nvPr/>
        </p:nvSpPr>
        <p:spPr>
          <a:xfrm>
            <a:off x="6713385" y="6502846"/>
            <a:ext cx="2372033" cy="226987"/>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a:defRPr b="0" sz="1000">
                <a:latin typeface="Arial"/>
                <a:ea typeface="Arial"/>
                <a:cs typeface="Arial"/>
                <a:sym typeface="Arial"/>
              </a:defRPr>
            </a:pPr>
            <a:r>
              <a:t>Cognitive Learning Systems, Inc © </a:t>
            </a:r>
            <a:r>
              <a:t>2016</a:t>
            </a:r>
          </a:p>
        </p:txBody>
      </p:sp>
      <p:sp>
        <p:nvSpPr>
          <p:cNvPr id="231" name="Needle-like Leaves"/>
          <p:cNvSpPr txBox="1"/>
          <p:nvPr/>
        </p:nvSpPr>
        <p:spPr>
          <a:xfrm>
            <a:off x="4574216" y="16369"/>
            <a:ext cx="4389637"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0" sz="3600">
                <a:latin typeface="Arial"/>
                <a:ea typeface="Arial"/>
                <a:cs typeface="Arial"/>
                <a:sym typeface="Arial"/>
              </a:defRPr>
            </a:lvl1pPr>
          </a:lstStyle>
          <a:p>
            <a:pPr/>
            <a:r>
              <a:t>Needle-like Leaves</a:t>
            </a:r>
          </a:p>
        </p:txBody>
      </p:sp>
      <p:sp>
        <p:nvSpPr>
          <p:cNvPr id="232" name="Line"/>
          <p:cNvSpPr/>
          <p:nvPr/>
        </p:nvSpPr>
        <p:spPr>
          <a:xfrm flipV="1">
            <a:off x="3296443" y="1610519"/>
            <a:ext cx="12701" cy="12701"/>
          </a:xfrm>
          <a:prstGeom prst="line">
            <a:avLst/>
          </a:prstGeom>
          <a:ln w="25400">
            <a:solidFill>
              <a:schemeClr val="accent1"/>
            </a:solidFill>
          </a:ln>
          <a:effectLst>
            <a:outerShdw sx="100000" sy="100000" kx="0" ky="0" algn="b" rotWithShape="0" blurRad="38100" dist="20000" dir="5400000">
              <a:srgbClr val="000000">
                <a:alpha val="38000"/>
              </a:srgbClr>
            </a:outerShdw>
          </a:effectLst>
        </p:spPr>
        <p:txBody>
          <a:bodyPr lIns="45719" rIns="45719"/>
          <a:lstStyle/>
          <a:p>
            <a:pPr/>
          </a:p>
        </p:txBody>
      </p:sp>
      <p:pic>
        <p:nvPicPr>
          <p:cNvPr id="233" name="800px-Atlas_Cedar_Cedrus_atlantica_'Glauca'_Needles_3008px.jpg" descr="800px-Atlas_Cedar_Cedrus_atlantica_'Glauca'_Needles_3008px.jpg"/>
          <p:cNvPicPr>
            <a:picLocks noChangeAspect="1"/>
          </p:cNvPicPr>
          <p:nvPr/>
        </p:nvPicPr>
        <p:blipFill>
          <a:blip r:embed="rId3">
            <a:extLst/>
          </a:blip>
          <a:stretch>
            <a:fillRect/>
          </a:stretch>
        </p:blipFill>
        <p:spPr>
          <a:xfrm>
            <a:off x="3970185" y="583752"/>
            <a:ext cx="4228957" cy="2812258"/>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34" name="800px-Picea_omorika1.jpg" descr="800px-Picea_omorika1.jpg"/>
          <p:cNvPicPr>
            <a:picLocks noChangeAspect="1"/>
          </p:cNvPicPr>
          <p:nvPr/>
        </p:nvPicPr>
        <p:blipFill>
          <a:blip r:embed="rId4">
            <a:extLst/>
          </a:blip>
          <a:srcRect l="11008" t="15876" r="44620" b="37409"/>
          <a:stretch>
            <a:fillRect/>
          </a:stretch>
        </p:blipFill>
        <p:spPr>
          <a:xfrm>
            <a:off x="186014" y="210740"/>
            <a:ext cx="3561656" cy="2812307"/>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35" name="576px-Starr_080117-2025_Juniperus_chinensis.jpg" descr="576px-Starr_080117-2025_Juniperus_chinensis.jpg"/>
          <p:cNvPicPr>
            <a:picLocks noChangeAspect="1"/>
          </p:cNvPicPr>
          <p:nvPr/>
        </p:nvPicPr>
        <p:blipFill>
          <a:blip r:embed="rId5">
            <a:extLst/>
          </a:blip>
          <a:stretch>
            <a:fillRect/>
          </a:stretch>
        </p:blipFill>
        <p:spPr>
          <a:xfrm>
            <a:off x="5945020" y="2345689"/>
            <a:ext cx="2968960" cy="3958612"/>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36" name="Calocedrus_decurrens-leaves.jpg" descr="Calocedrus_decurrens-leaves.jpg"/>
          <p:cNvPicPr>
            <a:picLocks noChangeAspect="1"/>
          </p:cNvPicPr>
          <p:nvPr/>
        </p:nvPicPr>
        <p:blipFill>
          <a:blip r:embed="rId6">
            <a:extLst/>
          </a:blip>
          <a:stretch>
            <a:fillRect/>
          </a:stretch>
        </p:blipFill>
        <p:spPr>
          <a:xfrm>
            <a:off x="374959" y="3240304"/>
            <a:ext cx="3183666" cy="2588203"/>
          </a:xfrm>
          <a:prstGeom prst="rect">
            <a:avLst/>
          </a:prstGeom>
          <a:ln w="12700">
            <a:miter lim="400000"/>
          </a:ln>
          <a:effectLst>
            <a:outerShdw sx="100000" sy="100000" kx="0" ky="0" algn="b" rotWithShape="0" blurRad="241300" dist="203200" dir="9003305">
              <a:srgbClr val="000000">
                <a:alpha val="54000"/>
              </a:srgbClr>
            </a:outerShdw>
          </a:effectLst>
        </p:spPr>
      </p:pic>
      <p:pic>
        <p:nvPicPr>
          <p:cNvPr id="237" name="800px-Lone_Pine_leaves_2.jpg" descr="800px-Lone_Pine_leaves_2.jpg"/>
          <p:cNvPicPr>
            <a:picLocks noChangeAspect="1"/>
          </p:cNvPicPr>
          <p:nvPr/>
        </p:nvPicPr>
        <p:blipFill>
          <a:blip r:embed="rId7">
            <a:extLst/>
          </a:blip>
          <a:srcRect l="20650" t="10678" r="28485" b="39130"/>
          <a:stretch>
            <a:fillRect/>
          </a:stretch>
        </p:blipFill>
        <p:spPr>
          <a:xfrm>
            <a:off x="2303695" y="3756421"/>
            <a:ext cx="3962202" cy="2932263"/>
          </a:xfrm>
          <a:prstGeom prst="rect">
            <a:avLst/>
          </a:prstGeom>
          <a:ln w="12700">
            <a:miter lim="400000"/>
          </a:ln>
          <a:effectLst>
            <a:outerShdw sx="100000" sy="100000" kx="0" ky="0" algn="b" rotWithShape="0" blurRad="241300" dist="203200" dir="9003305">
              <a:srgbClr val="000000">
                <a:alpha val="54000"/>
              </a:srgbClr>
            </a:outerShdw>
          </a:effectLst>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LS Bubble Template">
  <a:themeElements>
    <a:clrScheme name="CLS Bubble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LS Bubble Template">
      <a:majorFont>
        <a:latin typeface="Calibri"/>
        <a:ea typeface="Calibri"/>
        <a:cs typeface="Calibri"/>
      </a:majorFont>
      <a:minorFont>
        <a:latin typeface="Helvetica"/>
        <a:ea typeface="Helvetica"/>
        <a:cs typeface="Helvetica"/>
      </a:minorFont>
    </a:fontScheme>
    <a:fmtScheme name="CLS Bubbl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